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4"/>
  </p:notesMasterIdLst>
  <p:sldIdLst>
    <p:sldId id="269" r:id="rId3"/>
    <p:sldId id="337" r:id="rId4"/>
    <p:sldId id="338" r:id="rId5"/>
    <p:sldId id="353" r:id="rId6"/>
    <p:sldId id="339" r:id="rId7"/>
    <p:sldId id="340" r:id="rId8"/>
    <p:sldId id="341" r:id="rId9"/>
    <p:sldId id="342" r:id="rId10"/>
    <p:sldId id="343" r:id="rId11"/>
    <p:sldId id="344" r:id="rId12"/>
    <p:sldId id="345" r:id="rId13"/>
    <p:sldId id="327" r:id="rId14"/>
    <p:sldId id="328" r:id="rId15"/>
    <p:sldId id="329" r:id="rId16"/>
    <p:sldId id="330" r:id="rId17"/>
    <p:sldId id="331" r:id="rId18"/>
    <p:sldId id="332" r:id="rId19"/>
    <p:sldId id="333" r:id="rId20"/>
    <p:sldId id="334" r:id="rId21"/>
    <p:sldId id="335" r:id="rId22"/>
    <p:sldId id="346" r:id="rId23"/>
    <p:sldId id="347" r:id="rId24"/>
    <p:sldId id="348" r:id="rId25"/>
    <p:sldId id="349" r:id="rId26"/>
    <p:sldId id="350" r:id="rId27"/>
    <p:sldId id="351" r:id="rId28"/>
    <p:sldId id="352" r:id="rId29"/>
    <p:sldId id="294" r:id="rId30"/>
    <p:sldId id="295" r:id="rId31"/>
    <p:sldId id="311"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297" r:id="rId56"/>
    <p:sldId id="305" r:id="rId57"/>
    <p:sldId id="312" r:id="rId58"/>
    <p:sldId id="313" r:id="rId59"/>
    <p:sldId id="306" r:id="rId60"/>
    <p:sldId id="307" r:id="rId61"/>
    <p:sldId id="314" r:id="rId62"/>
    <p:sldId id="308" r:id="rId63"/>
    <p:sldId id="315" r:id="rId64"/>
    <p:sldId id="316" r:id="rId65"/>
    <p:sldId id="309" r:id="rId66"/>
    <p:sldId id="317" r:id="rId67"/>
    <p:sldId id="318" r:id="rId68"/>
    <p:sldId id="319" r:id="rId69"/>
    <p:sldId id="403" r:id="rId70"/>
    <p:sldId id="404" r:id="rId71"/>
    <p:sldId id="405" r:id="rId72"/>
    <p:sldId id="270" r:id="rId7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4" autoAdjust="0"/>
    <p:restoredTop sz="95268" autoAdjust="0"/>
  </p:normalViewPr>
  <p:slideViewPr>
    <p:cSldViewPr>
      <p:cViewPr>
        <p:scale>
          <a:sx n="68" d="100"/>
          <a:sy n="68" d="100"/>
        </p:scale>
        <p:origin x="1008" y="2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Kolumna1</c:v>
                </c:pt>
              </c:strCache>
            </c:strRef>
          </c:tx>
          <c:spPr>
            <a:solidFill>
              <a:schemeClr val="accent1"/>
            </a:solidFill>
            <a:ln>
              <a:noFill/>
            </a:ln>
            <a:effectLst/>
          </c:spPr>
          <c:invertIfNegative val="0"/>
          <c:cat>
            <c:strRef>
              <c:f>Arkusz1!$A$2:$A$7</c:f>
              <c:strCache>
                <c:ptCount val="6"/>
                <c:pt idx="0">
                  <c:v>Problem 1</c:v>
                </c:pt>
                <c:pt idx="1">
                  <c:v>Problem 2</c:v>
                </c:pt>
                <c:pt idx="2">
                  <c:v>Problem 3</c:v>
                </c:pt>
                <c:pt idx="3">
                  <c:v>Problem 4</c:v>
                </c:pt>
                <c:pt idx="4">
                  <c:v>Problem 5</c:v>
                </c:pt>
                <c:pt idx="5">
                  <c:v>Problem 6</c:v>
                </c:pt>
              </c:strCache>
            </c:strRef>
          </c:cat>
          <c:val>
            <c:numRef>
              <c:f>Arkusz1!$B$2:$B$7</c:f>
              <c:numCache>
                <c:formatCode>General</c:formatCode>
                <c:ptCount val="6"/>
              </c:numCache>
            </c:numRef>
          </c:val>
          <c:extLst>
            <c:ext xmlns:c16="http://schemas.microsoft.com/office/drawing/2014/chart" uri="{C3380CC4-5D6E-409C-BE32-E72D297353CC}">
              <c16:uniqueId val="{00000000-D779-436B-913D-0A5A40BC958E}"/>
            </c:ext>
          </c:extLst>
        </c:ser>
        <c:ser>
          <c:idx val="1"/>
          <c:order val="1"/>
          <c:tx>
            <c:strRef>
              <c:f>Arkusz1!$C$1</c:f>
              <c:strCache>
                <c:ptCount val="1"/>
                <c:pt idx="0">
                  <c:v>Seria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Arkusz1!$C$2:$C$7</c:f>
              <c:numCache>
                <c:formatCode>0.0%</c:formatCode>
                <c:ptCount val="6"/>
                <c:pt idx="0">
                  <c:v>0.34599999999999997</c:v>
                </c:pt>
                <c:pt idx="1">
                  <c:v>0.249</c:v>
                </c:pt>
                <c:pt idx="2">
                  <c:v>0.20499999999999999</c:v>
                </c:pt>
                <c:pt idx="3">
                  <c:v>0.111</c:v>
                </c:pt>
                <c:pt idx="4">
                  <c:v>7.1999999999999995E-2</c:v>
                </c:pt>
                <c:pt idx="5">
                  <c:v>1.7000000000000001E-2</c:v>
                </c:pt>
              </c:numCache>
            </c:numRef>
          </c:val>
          <c:extLst>
            <c:ext xmlns:c16="http://schemas.microsoft.com/office/drawing/2014/chart" uri="{C3380CC4-5D6E-409C-BE32-E72D297353CC}">
              <c16:uniqueId val="{00000001-D779-436B-913D-0A5A40BC958E}"/>
            </c:ext>
          </c:extLst>
        </c:ser>
        <c:dLbls>
          <c:showLegendKey val="0"/>
          <c:showVal val="0"/>
          <c:showCatName val="0"/>
          <c:showSerName val="0"/>
          <c:showPercent val="0"/>
          <c:showBubbleSize val="0"/>
        </c:dLbls>
        <c:gapWidth val="219"/>
        <c:overlap val="-27"/>
        <c:axId val="360602240"/>
        <c:axId val="360657280"/>
      </c:barChart>
      <c:lineChart>
        <c:grouping val="standard"/>
        <c:varyColors val="0"/>
        <c:ser>
          <c:idx val="2"/>
          <c:order val="2"/>
          <c:tx>
            <c:strRef>
              <c:f>Arkusz1!$D$1</c:f>
              <c:strCache>
                <c:ptCount val="1"/>
                <c:pt idx="0">
                  <c:v>Seria 3</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779-436B-913D-0A5A40BC958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Arkusz1!$D$2:$D$7</c:f>
              <c:numCache>
                <c:formatCode>0.0%</c:formatCode>
                <c:ptCount val="6"/>
                <c:pt idx="0">
                  <c:v>0.34599999999999997</c:v>
                </c:pt>
                <c:pt idx="1">
                  <c:v>0.59499999999999997</c:v>
                </c:pt>
                <c:pt idx="2">
                  <c:v>0.8</c:v>
                </c:pt>
                <c:pt idx="3">
                  <c:v>0.91100000000000003</c:v>
                </c:pt>
                <c:pt idx="4">
                  <c:v>0.98299999999999998</c:v>
                </c:pt>
                <c:pt idx="5">
                  <c:v>1</c:v>
                </c:pt>
              </c:numCache>
            </c:numRef>
          </c:val>
          <c:smooth val="0"/>
          <c:extLst>
            <c:ext xmlns:c16="http://schemas.microsoft.com/office/drawing/2014/chart" uri="{C3380CC4-5D6E-409C-BE32-E72D297353CC}">
              <c16:uniqueId val="{00000003-D779-436B-913D-0A5A40BC958E}"/>
            </c:ext>
          </c:extLst>
        </c:ser>
        <c:dLbls>
          <c:showLegendKey val="0"/>
          <c:showVal val="0"/>
          <c:showCatName val="0"/>
          <c:showSerName val="0"/>
          <c:showPercent val="0"/>
          <c:showBubbleSize val="0"/>
        </c:dLbls>
        <c:marker val="1"/>
        <c:smooth val="0"/>
        <c:axId val="360602240"/>
        <c:axId val="360657280"/>
      </c:lineChart>
      <c:catAx>
        <c:axId val="36060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60657280"/>
        <c:crosses val="autoZero"/>
        <c:auto val="1"/>
        <c:lblAlgn val="ctr"/>
        <c:lblOffset val="100"/>
        <c:noMultiLvlLbl val="0"/>
      </c:catAx>
      <c:valAx>
        <c:axId val="360657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6060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B8231-A2FE-4F43-8268-EC649E090AC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C5C85426-1CBB-4F96-9FE0-968C0E9297A8}">
      <dgm:prSet phldrT="[Tekst]" custT="1"/>
      <dgm:spPr/>
      <dgm:t>
        <a:bodyPr/>
        <a:lstStyle/>
        <a:p>
          <a:r>
            <a:rPr lang="pl-PL" sz="3000" b="1" dirty="0" err="1"/>
            <a:t>Complicatezza</a:t>
          </a:r>
          <a:endParaRPr lang="pl-PL" sz="3000" b="1" dirty="0"/>
        </a:p>
      </dgm:t>
    </dgm:pt>
    <dgm:pt modelId="{80FAB3DD-5844-40A4-B0C1-621509383D1E}" type="parTrans" cxnId="{D7EC40BC-FB39-4EE7-9402-14CBFD6317BD}">
      <dgm:prSet/>
      <dgm:spPr/>
      <dgm:t>
        <a:bodyPr/>
        <a:lstStyle/>
        <a:p>
          <a:endParaRPr lang="pl-PL" sz="2000"/>
        </a:p>
      </dgm:t>
    </dgm:pt>
    <dgm:pt modelId="{F956171A-5C2D-4A76-959D-7E17C2654F0A}" type="sibTrans" cxnId="{D7EC40BC-FB39-4EE7-9402-14CBFD6317BD}">
      <dgm:prSet/>
      <dgm:spPr/>
      <dgm:t>
        <a:bodyPr/>
        <a:lstStyle/>
        <a:p>
          <a:endParaRPr lang="pl-PL" sz="2000"/>
        </a:p>
      </dgm:t>
    </dgm:pt>
    <dgm:pt modelId="{83F1DCBE-B1D8-41C0-95B7-F5AD29D9E558}">
      <dgm:prSet phldrT="[Tekst]" custT="1"/>
      <dgm:spPr/>
      <dgm:t>
        <a:bodyPr/>
        <a:lstStyle/>
        <a:p>
          <a:pPr>
            <a:buNone/>
          </a:pPr>
          <a:r>
            <a:rPr lang="pl-PL" sz="2200" b="1" dirty="0"/>
            <a:t>(1) </a:t>
          </a:r>
          <a:r>
            <a:rPr lang="it-IT" sz="2200" dirty="0"/>
            <a:t>Complicazione significa che il problema analizzato include molte parti collegate precisamente tra loro. 
</a:t>
          </a:r>
          <a:r>
            <a:rPr lang="it-IT" sz="2200" b="1" dirty="0"/>
            <a:t>(2) </a:t>
          </a:r>
          <a:r>
            <a:rPr lang="it-IT" sz="2200" dirty="0"/>
            <a:t>La complicazione descrive un problema difficile da risolvere. Pertanto, non possiamo essere sicuri che la soluzione sia la stessa che la garanzia che gli elementi che la compongono siano stati abbinati tra loro.
</a:t>
          </a:r>
        </a:p>
        <a:p>
          <a:pPr>
            <a:buNone/>
          </a:pPr>
          <a:r>
            <a:rPr lang="it-IT" sz="2200" b="1" dirty="0"/>
            <a:t>Cosa è complicato? </a:t>
          </a:r>
          <a:r>
            <a:rPr lang="it-IT" sz="2200" dirty="0"/>
            <a:t>
Airbus A380, scheletro umano, rete metropolitana di Parigi</a:t>
          </a:r>
          <a:endParaRPr lang="pl-PL" sz="2200" b="0" dirty="0"/>
        </a:p>
      </dgm:t>
    </dgm:pt>
    <dgm:pt modelId="{92BBF39A-FD23-4C37-ACA3-4437CB603F7E}" type="parTrans" cxnId="{7472371C-2A9A-454F-8C39-8E416F31E850}">
      <dgm:prSet/>
      <dgm:spPr/>
      <dgm:t>
        <a:bodyPr/>
        <a:lstStyle/>
        <a:p>
          <a:endParaRPr lang="pl-PL" sz="2000"/>
        </a:p>
      </dgm:t>
    </dgm:pt>
    <dgm:pt modelId="{9D900947-5645-4DF7-8450-6BE4C0705552}" type="sibTrans" cxnId="{7472371C-2A9A-454F-8C39-8E416F31E850}">
      <dgm:prSet/>
      <dgm:spPr/>
      <dgm:t>
        <a:bodyPr/>
        <a:lstStyle/>
        <a:p>
          <a:endParaRPr lang="pl-PL" sz="2000"/>
        </a:p>
      </dgm:t>
    </dgm:pt>
    <dgm:pt modelId="{C1F90FD7-8B09-4A56-A107-B5960F8F7950}">
      <dgm:prSet phldrT="[Tekst]" custT="1"/>
      <dgm:spPr/>
      <dgm:t>
        <a:bodyPr/>
        <a:lstStyle/>
        <a:p>
          <a:r>
            <a:rPr lang="pl-PL" sz="3000" b="1" dirty="0" err="1"/>
            <a:t>Complessità</a:t>
          </a:r>
          <a:endParaRPr lang="pl-PL" sz="3000" b="1" dirty="0"/>
        </a:p>
      </dgm:t>
    </dgm:pt>
    <dgm:pt modelId="{4A8403C8-9D9B-4ED0-9432-47F67B9738D2}" type="parTrans" cxnId="{D4E526FF-A43C-4FF8-976D-7137F1DB0CBB}">
      <dgm:prSet/>
      <dgm:spPr/>
      <dgm:t>
        <a:bodyPr/>
        <a:lstStyle/>
        <a:p>
          <a:endParaRPr lang="pl-PL" sz="2000"/>
        </a:p>
      </dgm:t>
    </dgm:pt>
    <dgm:pt modelId="{F61D310D-B0B6-4063-BBA0-646290B3E650}" type="sibTrans" cxnId="{D4E526FF-A43C-4FF8-976D-7137F1DB0CBB}">
      <dgm:prSet/>
      <dgm:spPr/>
      <dgm:t>
        <a:bodyPr/>
        <a:lstStyle/>
        <a:p>
          <a:endParaRPr lang="pl-PL" sz="2000"/>
        </a:p>
      </dgm:t>
    </dgm:pt>
    <dgm:pt modelId="{481C335B-88FC-445C-B528-8D9E8B8C6656}">
      <dgm:prSet phldrT="[Tekst]" custT="1"/>
      <dgm:spPr/>
      <dgm:t>
        <a:bodyPr/>
        <a:lstStyle/>
        <a:p>
          <a:r>
            <a:rPr lang="pl-PL" sz="2200" b="1" dirty="0"/>
            <a:t>(1) </a:t>
          </a:r>
          <a:r>
            <a:rPr lang="it-IT" sz="2200" dirty="0"/>
            <a:t>La complessità si verifica quando qualcosa funziona come un sistema ed esibisce proprietà di sistema che non sono ovvie all'inizio.
</a:t>
          </a:r>
          <a:r>
            <a:rPr lang="it-IT" sz="2200" b="1" dirty="0"/>
            <a:t>(2) </a:t>
          </a:r>
          <a:r>
            <a:rPr lang="it-IT" sz="2200" dirty="0"/>
            <a:t>Complessità significa molto di più di una semplice somma di un insieme più grande. Ci possono essere molte o poche parti, e il risultato della loro combinazione è "qualcosa" di oscuro che, in qualche modo, viene a vivere una vita propria.
</a:t>
          </a:r>
        </a:p>
        <a:p>
          <a:r>
            <a:rPr lang="it-IT" sz="2200" b="1" dirty="0"/>
            <a:t>Cosa è complesso? </a:t>
          </a:r>
          <a:r>
            <a:rPr lang="it-IT" sz="2200" dirty="0"/>
            <a:t>
Medusa, umano, modo di usare la metropolitana</a:t>
          </a:r>
          <a:endParaRPr lang="pl-PL" sz="2200" b="0" dirty="0"/>
        </a:p>
      </dgm:t>
    </dgm:pt>
    <dgm:pt modelId="{6C877B4F-960C-4690-8BE9-FB6520BA8ADF}" type="parTrans" cxnId="{E66DA494-52C7-4738-AA03-87B2F6C778B3}">
      <dgm:prSet/>
      <dgm:spPr/>
      <dgm:t>
        <a:bodyPr/>
        <a:lstStyle/>
        <a:p>
          <a:endParaRPr lang="pl-PL" sz="2000"/>
        </a:p>
      </dgm:t>
    </dgm:pt>
    <dgm:pt modelId="{AC110743-ADA8-4C40-B51D-8B4BDD35E0DD}" type="sibTrans" cxnId="{E66DA494-52C7-4738-AA03-87B2F6C778B3}">
      <dgm:prSet/>
      <dgm:spPr/>
      <dgm:t>
        <a:bodyPr/>
        <a:lstStyle/>
        <a:p>
          <a:endParaRPr lang="pl-PL" sz="2000"/>
        </a:p>
      </dgm:t>
    </dgm:pt>
    <dgm:pt modelId="{595DCE90-7514-4532-9752-F7292035F077}" type="pres">
      <dgm:prSet presAssocID="{61EB8231-A2FE-4F43-8268-EC649E090AC1}" presName="Name0" presStyleCnt="0">
        <dgm:presLayoutVars>
          <dgm:dir/>
          <dgm:animLvl val="lvl"/>
          <dgm:resizeHandles val="exact"/>
        </dgm:presLayoutVars>
      </dgm:prSet>
      <dgm:spPr/>
    </dgm:pt>
    <dgm:pt modelId="{3F4654EB-E5F1-4FDB-A4B1-FCBA058934CB}" type="pres">
      <dgm:prSet presAssocID="{C5C85426-1CBB-4F96-9FE0-968C0E9297A8}" presName="compositeNode" presStyleCnt="0">
        <dgm:presLayoutVars>
          <dgm:bulletEnabled val="1"/>
        </dgm:presLayoutVars>
      </dgm:prSet>
      <dgm:spPr/>
    </dgm:pt>
    <dgm:pt modelId="{4E460108-9A8D-4677-8EAC-930863D19A56}" type="pres">
      <dgm:prSet presAssocID="{C5C85426-1CBB-4F96-9FE0-968C0E9297A8}" presName="bgRect" presStyleLbl="node1" presStyleIdx="0" presStyleCnt="2"/>
      <dgm:spPr/>
    </dgm:pt>
    <dgm:pt modelId="{9113D22E-9FC1-46F4-B345-4A2544E8A758}" type="pres">
      <dgm:prSet presAssocID="{C5C85426-1CBB-4F96-9FE0-968C0E9297A8}" presName="parentNode" presStyleLbl="node1" presStyleIdx="0" presStyleCnt="2">
        <dgm:presLayoutVars>
          <dgm:chMax val="0"/>
          <dgm:bulletEnabled val="1"/>
        </dgm:presLayoutVars>
      </dgm:prSet>
      <dgm:spPr/>
    </dgm:pt>
    <dgm:pt modelId="{17AC6465-A9C3-4938-B5A6-CD281E9010F2}" type="pres">
      <dgm:prSet presAssocID="{C5C85426-1CBB-4F96-9FE0-968C0E9297A8}" presName="childNode" presStyleLbl="node1" presStyleIdx="0" presStyleCnt="2">
        <dgm:presLayoutVars>
          <dgm:bulletEnabled val="1"/>
        </dgm:presLayoutVars>
      </dgm:prSet>
      <dgm:spPr/>
    </dgm:pt>
    <dgm:pt modelId="{C8062716-7911-4CC7-B44D-8A6B0D1AA54E}" type="pres">
      <dgm:prSet presAssocID="{F956171A-5C2D-4A76-959D-7E17C2654F0A}" presName="hSp" presStyleCnt="0"/>
      <dgm:spPr/>
    </dgm:pt>
    <dgm:pt modelId="{F75314B1-D71E-4308-8386-C730CE6E42A8}" type="pres">
      <dgm:prSet presAssocID="{F956171A-5C2D-4A76-959D-7E17C2654F0A}" presName="vProcSp" presStyleCnt="0"/>
      <dgm:spPr/>
    </dgm:pt>
    <dgm:pt modelId="{5894A019-CAC5-4413-A2DB-A6BC30F17A8A}" type="pres">
      <dgm:prSet presAssocID="{F956171A-5C2D-4A76-959D-7E17C2654F0A}" presName="vSp1" presStyleCnt="0"/>
      <dgm:spPr/>
    </dgm:pt>
    <dgm:pt modelId="{ED48FF5C-97D7-447F-A082-72AED9B86449}" type="pres">
      <dgm:prSet presAssocID="{F956171A-5C2D-4A76-959D-7E17C2654F0A}" presName="simulatedConn" presStyleLbl="solidFgAcc1" presStyleIdx="0" presStyleCnt="1"/>
      <dgm:spPr/>
    </dgm:pt>
    <dgm:pt modelId="{B187F7C3-7E59-474A-8F38-953ACADC8226}" type="pres">
      <dgm:prSet presAssocID="{F956171A-5C2D-4A76-959D-7E17C2654F0A}" presName="vSp2" presStyleCnt="0"/>
      <dgm:spPr/>
    </dgm:pt>
    <dgm:pt modelId="{BF3D111D-4F93-49EF-944A-A3949EEE8F04}" type="pres">
      <dgm:prSet presAssocID="{F956171A-5C2D-4A76-959D-7E17C2654F0A}" presName="sibTrans" presStyleCnt="0"/>
      <dgm:spPr/>
    </dgm:pt>
    <dgm:pt modelId="{91E6876F-DD30-4C9E-88C6-E336E9AF1712}" type="pres">
      <dgm:prSet presAssocID="{C1F90FD7-8B09-4A56-A107-B5960F8F7950}" presName="compositeNode" presStyleCnt="0">
        <dgm:presLayoutVars>
          <dgm:bulletEnabled val="1"/>
        </dgm:presLayoutVars>
      </dgm:prSet>
      <dgm:spPr/>
    </dgm:pt>
    <dgm:pt modelId="{E7CE3D94-767B-4C76-928F-9673BDCD9388}" type="pres">
      <dgm:prSet presAssocID="{C1F90FD7-8B09-4A56-A107-B5960F8F7950}" presName="bgRect" presStyleLbl="node1" presStyleIdx="1" presStyleCnt="2"/>
      <dgm:spPr/>
    </dgm:pt>
    <dgm:pt modelId="{8EB2C8DE-09FC-451F-833D-C77621F1CBB5}" type="pres">
      <dgm:prSet presAssocID="{C1F90FD7-8B09-4A56-A107-B5960F8F7950}" presName="parentNode" presStyleLbl="node1" presStyleIdx="1" presStyleCnt="2">
        <dgm:presLayoutVars>
          <dgm:chMax val="0"/>
          <dgm:bulletEnabled val="1"/>
        </dgm:presLayoutVars>
      </dgm:prSet>
      <dgm:spPr/>
    </dgm:pt>
    <dgm:pt modelId="{A02C2759-5E94-443C-B476-5C720373EAC6}" type="pres">
      <dgm:prSet presAssocID="{C1F90FD7-8B09-4A56-A107-B5960F8F7950}" presName="childNode" presStyleLbl="node1" presStyleIdx="1" presStyleCnt="2">
        <dgm:presLayoutVars>
          <dgm:bulletEnabled val="1"/>
        </dgm:presLayoutVars>
      </dgm:prSet>
      <dgm:spPr/>
    </dgm:pt>
  </dgm:ptLst>
  <dgm:cxnLst>
    <dgm:cxn modelId="{D1116408-A9D9-4BD4-8D30-17D594846135}" type="presOf" srcId="{481C335B-88FC-445C-B528-8D9E8B8C6656}" destId="{A02C2759-5E94-443C-B476-5C720373EAC6}" srcOrd="0" destOrd="0" presId="urn:microsoft.com/office/officeart/2005/8/layout/hProcess7"/>
    <dgm:cxn modelId="{7472371C-2A9A-454F-8C39-8E416F31E850}" srcId="{C5C85426-1CBB-4F96-9FE0-968C0E9297A8}" destId="{83F1DCBE-B1D8-41C0-95B7-F5AD29D9E558}" srcOrd="0" destOrd="0" parTransId="{92BBF39A-FD23-4C37-ACA3-4437CB603F7E}" sibTransId="{9D900947-5645-4DF7-8450-6BE4C0705552}"/>
    <dgm:cxn modelId="{3DA7B93A-0475-460D-800B-ED77164E1CCE}" type="presOf" srcId="{C5C85426-1CBB-4F96-9FE0-968C0E9297A8}" destId="{4E460108-9A8D-4677-8EAC-930863D19A56}" srcOrd="0" destOrd="0" presId="urn:microsoft.com/office/officeart/2005/8/layout/hProcess7"/>
    <dgm:cxn modelId="{C0E00B8B-C392-464F-AB98-9D3D83CB430E}" type="presOf" srcId="{C5C85426-1CBB-4F96-9FE0-968C0E9297A8}" destId="{9113D22E-9FC1-46F4-B345-4A2544E8A758}" srcOrd="1" destOrd="0" presId="urn:microsoft.com/office/officeart/2005/8/layout/hProcess7"/>
    <dgm:cxn modelId="{CF8D8993-BBAD-4FF8-88E3-B2E5C4707449}" type="presOf" srcId="{83F1DCBE-B1D8-41C0-95B7-F5AD29D9E558}" destId="{17AC6465-A9C3-4938-B5A6-CD281E9010F2}" srcOrd="0" destOrd="0" presId="urn:microsoft.com/office/officeart/2005/8/layout/hProcess7"/>
    <dgm:cxn modelId="{E66DA494-52C7-4738-AA03-87B2F6C778B3}" srcId="{C1F90FD7-8B09-4A56-A107-B5960F8F7950}" destId="{481C335B-88FC-445C-B528-8D9E8B8C6656}" srcOrd="0" destOrd="0" parTransId="{6C877B4F-960C-4690-8BE9-FB6520BA8ADF}" sibTransId="{AC110743-ADA8-4C40-B51D-8B4BDD35E0DD}"/>
    <dgm:cxn modelId="{39AB86B1-5251-428A-B232-DE26500B15D3}" type="presOf" srcId="{C1F90FD7-8B09-4A56-A107-B5960F8F7950}" destId="{8EB2C8DE-09FC-451F-833D-C77621F1CBB5}" srcOrd="1" destOrd="0" presId="urn:microsoft.com/office/officeart/2005/8/layout/hProcess7"/>
    <dgm:cxn modelId="{D7EC40BC-FB39-4EE7-9402-14CBFD6317BD}" srcId="{61EB8231-A2FE-4F43-8268-EC649E090AC1}" destId="{C5C85426-1CBB-4F96-9FE0-968C0E9297A8}" srcOrd="0" destOrd="0" parTransId="{80FAB3DD-5844-40A4-B0C1-621509383D1E}" sibTransId="{F956171A-5C2D-4A76-959D-7E17C2654F0A}"/>
    <dgm:cxn modelId="{E86103BE-504D-4005-B388-52D4E2931A34}" type="presOf" srcId="{61EB8231-A2FE-4F43-8268-EC649E090AC1}" destId="{595DCE90-7514-4532-9752-F7292035F077}" srcOrd="0" destOrd="0" presId="urn:microsoft.com/office/officeart/2005/8/layout/hProcess7"/>
    <dgm:cxn modelId="{3FC0F0D8-8988-4775-9A47-A1715368C71B}" type="presOf" srcId="{C1F90FD7-8B09-4A56-A107-B5960F8F7950}" destId="{E7CE3D94-767B-4C76-928F-9673BDCD9388}" srcOrd="0" destOrd="0" presId="urn:microsoft.com/office/officeart/2005/8/layout/hProcess7"/>
    <dgm:cxn modelId="{D4E526FF-A43C-4FF8-976D-7137F1DB0CBB}" srcId="{61EB8231-A2FE-4F43-8268-EC649E090AC1}" destId="{C1F90FD7-8B09-4A56-A107-B5960F8F7950}" srcOrd="1" destOrd="0" parTransId="{4A8403C8-9D9B-4ED0-9432-47F67B9738D2}" sibTransId="{F61D310D-B0B6-4063-BBA0-646290B3E650}"/>
    <dgm:cxn modelId="{D93E8714-C9A4-41E0-B026-23B549FBBFA0}" type="presParOf" srcId="{595DCE90-7514-4532-9752-F7292035F077}" destId="{3F4654EB-E5F1-4FDB-A4B1-FCBA058934CB}" srcOrd="0" destOrd="0" presId="urn:microsoft.com/office/officeart/2005/8/layout/hProcess7"/>
    <dgm:cxn modelId="{3F16CA26-E960-4C85-AF59-79DFF6590D48}" type="presParOf" srcId="{3F4654EB-E5F1-4FDB-A4B1-FCBA058934CB}" destId="{4E460108-9A8D-4677-8EAC-930863D19A56}" srcOrd="0" destOrd="0" presId="urn:microsoft.com/office/officeart/2005/8/layout/hProcess7"/>
    <dgm:cxn modelId="{A04BA01C-A98B-43F4-B3AA-F6F653A09B09}" type="presParOf" srcId="{3F4654EB-E5F1-4FDB-A4B1-FCBA058934CB}" destId="{9113D22E-9FC1-46F4-B345-4A2544E8A758}" srcOrd="1" destOrd="0" presId="urn:microsoft.com/office/officeart/2005/8/layout/hProcess7"/>
    <dgm:cxn modelId="{140C5967-883E-4F7C-AE7A-600B9C5CE08A}" type="presParOf" srcId="{3F4654EB-E5F1-4FDB-A4B1-FCBA058934CB}" destId="{17AC6465-A9C3-4938-B5A6-CD281E9010F2}" srcOrd="2" destOrd="0" presId="urn:microsoft.com/office/officeart/2005/8/layout/hProcess7"/>
    <dgm:cxn modelId="{A83DEA45-D442-41A7-B276-D0E8C1F79F0C}" type="presParOf" srcId="{595DCE90-7514-4532-9752-F7292035F077}" destId="{C8062716-7911-4CC7-B44D-8A6B0D1AA54E}" srcOrd="1" destOrd="0" presId="urn:microsoft.com/office/officeart/2005/8/layout/hProcess7"/>
    <dgm:cxn modelId="{ED12DC2F-1F37-474E-B017-EBAE44DA5AA4}" type="presParOf" srcId="{595DCE90-7514-4532-9752-F7292035F077}" destId="{F75314B1-D71E-4308-8386-C730CE6E42A8}" srcOrd="2" destOrd="0" presId="urn:microsoft.com/office/officeart/2005/8/layout/hProcess7"/>
    <dgm:cxn modelId="{5C6C46BC-B41E-444E-8916-4863C61601D9}" type="presParOf" srcId="{F75314B1-D71E-4308-8386-C730CE6E42A8}" destId="{5894A019-CAC5-4413-A2DB-A6BC30F17A8A}" srcOrd="0" destOrd="0" presId="urn:microsoft.com/office/officeart/2005/8/layout/hProcess7"/>
    <dgm:cxn modelId="{7DADE18D-4FC0-4765-B6F4-8C7E129124F1}" type="presParOf" srcId="{F75314B1-D71E-4308-8386-C730CE6E42A8}" destId="{ED48FF5C-97D7-447F-A082-72AED9B86449}" srcOrd="1" destOrd="0" presId="urn:microsoft.com/office/officeart/2005/8/layout/hProcess7"/>
    <dgm:cxn modelId="{56139658-2EEF-4B8C-97AF-31C07AD39322}" type="presParOf" srcId="{F75314B1-D71E-4308-8386-C730CE6E42A8}" destId="{B187F7C3-7E59-474A-8F38-953ACADC8226}" srcOrd="2" destOrd="0" presId="urn:microsoft.com/office/officeart/2005/8/layout/hProcess7"/>
    <dgm:cxn modelId="{CC7515C7-5FDC-4BA5-A31A-DEE23C659427}" type="presParOf" srcId="{595DCE90-7514-4532-9752-F7292035F077}" destId="{BF3D111D-4F93-49EF-944A-A3949EEE8F04}" srcOrd="3" destOrd="0" presId="urn:microsoft.com/office/officeart/2005/8/layout/hProcess7"/>
    <dgm:cxn modelId="{59DF2478-1353-41D2-AC4C-BAC611D5A643}" type="presParOf" srcId="{595DCE90-7514-4532-9752-F7292035F077}" destId="{91E6876F-DD30-4C9E-88C6-E336E9AF1712}" srcOrd="4" destOrd="0" presId="urn:microsoft.com/office/officeart/2005/8/layout/hProcess7"/>
    <dgm:cxn modelId="{058567E7-E039-4038-A194-74785361E4F5}" type="presParOf" srcId="{91E6876F-DD30-4C9E-88C6-E336E9AF1712}" destId="{E7CE3D94-767B-4C76-928F-9673BDCD9388}" srcOrd="0" destOrd="0" presId="urn:microsoft.com/office/officeart/2005/8/layout/hProcess7"/>
    <dgm:cxn modelId="{A22AE3A9-4475-492D-8441-8DF580A2D56C}" type="presParOf" srcId="{91E6876F-DD30-4C9E-88C6-E336E9AF1712}" destId="{8EB2C8DE-09FC-451F-833D-C77621F1CBB5}" srcOrd="1" destOrd="0" presId="urn:microsoft.com/office/officeart/2005/8/layout/hProcess7"/>
    <dgm:cxn modelId="{335F28DE-E129-4852-BF7A-D9D21EF8918F}" type="presParOf" srcId="{91E6876F-DD30-4C9E-88C6-E336E9AF1712}" destId="{A02C2759-5E94-443C-B476-5C720373EAC6}"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EBDBDD-E94E-4805-A6A6-D862E5DD6240}"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pl-PL"/>
        </a:p>
      </dgm:t>
    </dgm:pt>
    <dgm:pt modelId="{A3541791-F5B1-45C7-87DE-BE2D21F95C23}">
      <dgm:prSet phldrT="[Tekst]" custT="1"/>
      <dgm:spPr>
        <a:solidFill>
          <a:srgbClr val="E12227"/>
        </a:solidFill>
      </dgm:spPr>
      <dgm:t>
        <a:bodyPr/>
        <a:lstStyle/>
        <a:p>
          <a:r>
            <a:rPr lang="pl-PL" sz="2500" b="1" dirty="0"/>
            <a:t>PDCA</a:t>
          </a:r>
        </a:p>
      </dgm:t>
    </dgm:pt>
    <dgm:pt modelId="{92DEDC33-A2A0-4D28-A354-A9DAC00D8EDE}" type="parTrans" cxnId="{2A1CB631-395F-444B-B3A9-1231C941FF8D}">
      <dgm:prSet/>
      <dgm:spPr/>
      <dgm:t>
        <a:bodyPr/>
        <a:lstStyle/>
        <a:p>
          <a:endParaRPr lang="pl-PL" sz="2200"/>
        </a:p>
      </dgm:t>
    </dgm:pt>
    <dgm:pt modelId="{C067052C-13D4-4B4E-991A-1AB9BC1A794D}" type="sibTrans" cxnId="{2A1CB631-395F-444B-B3A9-1231C941FF8D}">
      <dgm:prSet/>
      <dgm:spPr/>
      <dgm:t>
        <a:bodyPr/>
        <a:lstStyle/>
        <a:p>
          <a:endParaRPr lang="pl-PL" sz="2200"/>
        </a:p>
      </dgm:t>
    </dgm:pt>
    <dgm:pt modelId="{84D18E6A-F740-4188-B6C2-95C2D82B98D0}">
      <dgm:prSet phldrT="[Tekst]" custT="1"/>
      <dgm:spPr/>
      <dgm:t>
        <a:bodyPr/>
        <a:lstStyle/>
        <a:p>
          <a:pPr marL="185738" indent="0" algn="l"/>
          <a:r>
            <a:rPr lang="pl-PL" sz="2200" b="1" dirty="0"/>
            <a:t>P-Plan (</a:t>
          </a:r>
          <a:r>
            <a:rPr lang="pl-PL" sz="2200" b="1" dirty="0" err="1"/>
            <a:t>Pianifica</a:t>
          </a:r>
          <a:r>
            <a:rPr lang="pl-PL" sz="2200" b="1" dirty="0"/>
            <a:t>).</a:t>
          </a:r>
          <a:r>
            <a:rPr lang="pl-PL" sz="2200" dirty="0"/>
            <a:t> </a:t>
          </a:r>
          <a:r>
            <a:rPr lang="it-IT" sz="2200" dirty="0"/>
            <a:t>Documentare lo stato attuale del problema, poi definire lo stato obiettivo con obiettivi misurabili da raggiungere, identificare soluzioni o miglioramenti e sviluppare un piano d'azione</a:t>
          </a:r>
          <a:endParaRPr lang="pl-PL" sz="2200" dirty="0"/>
        </a:p>
      </dgm:t>
    </dgm:pt>
    <dgm:pt modelId="{D081858F-CA0F-49DF-A152-676D43D4D2DF}" type="parTrans" cxnId="{C3321BC3-F4D2-4C29-A1F3-1C9AED7DBBF9}">
      <dgm:prSet custT="1"/>
      <dgm:spPr/>
      <dgm:t>
        <a:bodyPr/>
        <a:lstStyle/>
        <a:p>
          <a:endParaRPr lang="pl-PL" sz="2200"/>
        </a:p>
      </dgm:t>
    </dgm:pt>
    <dgm:pt modelId="{A786F26A-4A8B-4AF0-AF49-F274F446D776}" type="sibTrans" cxnId="{C3321BC3-F4D2-4C29-A1F3-1C9AED7DBBF9}">
      <dgm:prSet/>
      <dgm:spPr/>
      <dgm:t>
        <a:bodyPr/>
        <a:lstStyle/>
        <a:p>
          <a:endParaRPr lang="pl-PL" sz="2200"/>
        </a:p>
      </dgm:t>
    </dgm:pt>
    <dgm:pt modelId="{490B8950-2C43-43AA-9EEF-8C20A4DC160A}">
      <dgm:prSet phldrT="[Tekst]" custT="1"/>
      <dgm:spPr/>
      <dgm:t>
        <a:bodyPr/>
        <a:lstStyle/>
        <a:p>
          <a:pPr marL="185738" indent="0" algn="l"/>
          <a:r>
            <a:rPr lang="pl-PL" sz="2200" b="1" dirty="0"/>
            <a:t>C-</a:t>
          </a:r>
          <a:r>
            <a:rPr lang="pl-PL" sz="2200" b="1" dirty="0" err="1"/>
            <a:t>Check</a:t>
          </a:r>
          <a:r>
            <a:rPr lang="pl-PL" sz="2200" b="1" dirty="0"/>
            <a:t> (</a:t>
          </a:r>
          <a:r>
            <a:rPr lang="pl-PL" sz="2200" b="1" dirty="0" err="1"/>
            <a:t>Controlla</a:t>
          </a:r>
          <a:r>
            <a:rPr lang="pl-PL" sz="2200" b="1" dirty="0"/>
            <a:t>)</a:t>
          </a:r>
          <a:r>
            <a:rPr lang="pl-PL" sz="2200" dirty="0"/>
            <a:t>. </a:t>
          </a:r>
          <a:r>
            <a:rPr lang="it-IT" sz="2200" dirty="0"/>
            <a:t>Analizzare i risultati rispetto agli obiettivi fissati nella fase di pianificazione. Controllare se lo stato dopo l'implementazione è coerente con lo stato futuro pianificato</a:t>
          </a:r>
          <a:endParaRPr lang="pl-PL" sz="2200" dirty="0"/>
        </a:p>
      </dgm:t>
    </dgm:pt>
    <dgm:pt modelId="{D92FA0F1-AE62-46DB-ABE1-DC8EE80C23B8}" type="parTrans" cxnId="{CC6438C9-E7CB-4C6C-A5E8-5DAA57B5BAD3}">
      <dgm:prSet custT="1"/>
      <dgm:spPr/>
      <dgm:t>
        <a:bodyPr/>
        <a:lstStyle/>
        <a:p>
          <a:endParaRPr lang="pl-PL" sz="2200"/>
        </a:p>
      </dgm:t>
    </dgm:pt>
    <dgm:pt modelId="{284A439F-3604-4679-9C8F-7437220A8025}" type="sibTrans" cxnId="{CC6438C9-E7CB-4C6C-A5E8-5DAA57B5BAD3}">
      <dgm:prSet/>
      <dgm:spPr/>
      <dgm:t>
        <a:bodyPr/>
        <a:lstStyle/>
        <a:p>
          <a:endParaRPr lang="pl-PL" sz="2200"/>
        </a:p>
      </dgm:t>
    </dgm:pt>
    <dgm:pt modelId="{F50785C4-D82D-4DF9-A0CB-7CF01AF9D5AA}">
      <dgm:prSet phldrT="[Tekst]" custT="1"/>
      <dgm:spPr/>
      <dgm:t>
        <a:bodyPr/>
        <a:lstStyle/>
        <a:p>
          <a:pPr marL="185738" indent="0" algn="l"/>
          <a:r>
            <a:rPr lang="pl-PL" sz="2200" b="1" dirty="0"/>
            <a:t>A-</a:t>
          </a:r>
          <a:r>
            <a:rPr lang="pl-PL" sz="2200" b="1" dirty="0" err="1"/>
            <a:t>Act</a:t>
          </a:r>
          <a:r>
            <a:rPr lang="pl-PL" sz="2200" b="1" dirty="0"/>
            <a:t> (</a:t>
          </a:r>
          <a:r>
            <a:rPr lang="pl-PL" sz="2200" b="1" dirty="0" err="1"/>
            <a:t>Agisci</a:t>
          </a:r>
          <a:r>
            <a:rPr lang="pl-PL" sz="2200" b="1" dirty="0"/>
            <a:t>). </a:t>
          </a:r>
          <a:r>
            <a:rPr lang="it-IT" sz="2200" dirty="0"/>
            <a:t>Se il nuovo metodo si è rivelato efficace (risultati della fase </a:t>
          </a:r>
          <a:r>
            <a:rPr lang="it-IT" sz="2200" dirty="0" err="1"/>
            <a:t>Check</a:t>
          </a:r>
          <a:r>
            <a:rPr lang="it-IT" sz="2200" dirty="0"/>
            <a:t>) allora adottarlo e standardizzarlo, altrimenti identificare i cambiamenti che devono essere implementati e poi iniziare un nuovo ciclo PDCA</a:t>
          </a:r>
          <a:endParaRPr lang="pl-PL" sz="2200" dirty="0"/>
        </a:p>
      </dgm:t>
    </dgm:pt>
    <dgm:pt modelId="{44A4448E-6A02-4E55-BEBE-AD3AECED91E4}" type="parTrans" cxnId="{67B73307-5A64-481E-B144-23060761D9E9}">
      <dgm:prSet custT="1"/>
      <dgm:spPr/>
      <dgm:t>
        <a:bodyPr/>
        <a:lstStyle/>
        <a:p>
          <a:endParaRPr lang="pl-PL" sz="2200"/>
        </a:p>
      </dgm:t>
    </dgm:pt>
    <dgm:pt modelId="{961AE630-8B14-48F8-B328-2F41682C0A94}" type="sibTrans" cxnId="{67B73307-5A64-481E-B144-23060761D9E9}">
      <dgm:prSet/>
      <dgm:spPr/>
      <dgm:t>
        <a:bodyPr/>
        <a:lstStyle/>
        <a:p>
          <a:endParaRPr lang="pl-PL" sz="2200"/>
        </a:p>
      </dgm:t>
    </dgm:pt>
    <dgm:pt modelId="{6DD24C8A-C2F6-43DB-8F61-22FDB8A43D12}">
      <dgm:prSet custT="1"/>
      <dgm:spPr/>
      <dgm:t>
        <a:bodyPr/>
        <a:lstStyle/>
        <a:p>
          <a:pPr marL="185738" indent="0" algn="l"/>
          <a:r>
            <a:rPr lang="pl-PL" sz="2200" b="1" dirty="0"/>
            <a:t>D-Do (Fai). </a:t>
          </a:r>
          <a:r>
            <a:rPr lang="it-IT" sz="2200" dirty="0"/>
            <a:t>Eseguire il piano, monitorare il processo durante l'implementazione. Documentare i problemi e gli imprevisti</a:t>
          </a:r>
          <a:endParaRPr lang="pl-PL" sz="2200" dirty="0"/>
        </a:p>
      </dgm:t>
    </dgm:pt>
    <dgm:pt modelId="{4D444AD4-1028-431D-8D3B-C27DC99D263D}" type="parTrans" cxnId="{8002AE7F-7E6D-4BCA-9D43-10DB1B405EEF}">
      <dgm:prSet custT="1"/>
      <dgm:spPr/>
      <dgm:t>
        <a:bodyPr/>
        <a:lstStyle/>
        <a:p>
          <a:endParaRPr lang="pl-PL" sz="2200"/>
        </a:p>
      </dgm:t>
    </dgm:pt>
    <dgm:pt modelId="{EBA102E5-5196-44D5-8942-156AB1CE46E3}" type="sibTrans" cxnId="{8002AE7F-7E6D-4BCA-9D43-10DB1B405EEF}">
      <dgm:prSet/>
      <dgm:spPr/>
      <dgm:t>
        <a:bodyPr/>
        <a:lstStyle/>
        <a:p>
          <a:endParaRPr lang="pl-PL" sz="2200"/>
        </a:p>
      </dgm:t>
    </dgm:pt>
    <dgm:pt modelId="{D3145D20-0A03-4DED-ACAF-E92C804C87E8}" type="pres">
      <dgm:prSet presAssocID="{89EBDBDD-E94E-4805-A6A6-D862E5DD6240}" presName="Name0" presStyleCnt="0">
        <dgm:presLayoutVars>
          <dgm:chPref val="1"/>
          <dgm:dir/>
          <dgm:animOne val="branch"/>
          <dgm:animLvl val="lvl"/>
          <dgm:resizeHandles val="exact"/>
        </dgm:presLayoutVars>
      </dgm:prSet>
      <dgm:spPr/>
    </dgm:pt>
    <dgm:pt modelId="{1508AEE5-EA38-4385-9244-CE267C20D455}" type="pres">
      <dgm:prSet presAssocID="{A3541791-F5B1-45C7-87DE-BE2D21F95C23}" presName="root1" presStyleCnt="0"/>
      <dgm:spPr/>
    </dgm:pt>
    <dgm:pt modelId="{D4BCCE0E-F0C6-4B1B-83B7-791FCADEAA64}" type="pres">
      <dgm:prSet presAssocID="{A3541791-F5B1-45C7-87DE-BE2D21F95C23}" presName="LevelOneTextNode" presStyleLbl="node0" presStyleIdx="0" presStyleCnt="1">
        <dgm:presLayoutVars>
          <dgm:chPref val="3"/>
        </dgm:presLayoutVars>
      </dgm:prSet>
      <dgm:spPr/>
    </dgm:pt>
    <dgm:pt modelId="{4A45C942-C470-4014-A79F-C36028D62103}" type="pres">
      <dgm:prSet presAssocID="{A3541791-F5B1-45C7-87DE-BE2D21F95C23}" presName="level2hierChild" presStyleCnt="0"/>
      <dgm:spPr/>
    </dgm:pt>
    <dgm:pt modelId="{2563A1BD-3C40-4ED3-A4A0-ACCEFEEF4ECC}" type="pres">
      <dgm:prSet presAssocID="{D081858F-CA0F-49DF-A152-676D43D4D2DF}" presName="conn2-1" presStyleLbl="parChTrans1D2" presStyleIdx="0" presStyleCnt="4"/>
      <dgm:spPr/>
    </dgm:pt>
    <dgm:pt modelId="{F31B71A2-8984-4FB6-AA04-32D832FE5F0A}" type="pres">
      <dgm:prSet presAssocID="{D081858F-CA0F-49DF-A152-676D43D4D2DF}" presName="connTx" presStyleLbl="parChTrans1D2" presStyleIdx="0" presStyleCnt="4"/>
      <dgm:spPr/>
    </dgm:pt>
    <dgm:pt modelId="{C090C84A-31D3-45E5-919E-314646E36629}" type="pres">
      <dgm:prSet presAssocID="{84D18E6A-F740-4188-B6C2-95C2D82B98D0}" presName="root2" presStyleCnt="0"/>
      <dgm:spPr/>
    </dgm:pt>
    <dgm:pt modelId="{CBD85F90-D075-469F-8D86-D3F7BB2114C3}" type="pres">
      <dgm:prSet presAssocID="{84D18E6A-F740-4188-B6C2-95C2D82B98D0}" presName="LevelTwoTextNode" presStyleLbl="node2" presStyleIdx="0" presStyleCnt="4" custScaleX="433520">
        <dgm:presLayoutVars>
          <dgm:chPref val="3"/>
        </dgm:presLayoutVars>
      </dgm:prSet>
      <dgm:spPr/>
    </dgm:pt>
    <dgm:pt modelId="{1BA4C8D8-1302-485E-8D82-86C2988E5DE0}" type="pres">
      <dgm:prSet presAssocID="{84D18E6A-F740-4188-B6C2-95C2D82B98D0}" presName="level3hierChild" presStyleCnt="0"/>
      <dgm:spPr/>
    </dgm:pt>
    <dgm:pt modelId="{6207D171-8A9E-497D-B374-1CE4532BCC3A}" type="pres">
      <dgm:prSet presAssocID="{4D444AD4-1028-431D-8D3B-C27DC99D263D}" presName="conn2-1" presStyleLbl="parChTrans1D2" presStyleIdx="1" presStyleCnt="4"/>
      <dgm:spPr/>
    </dgm:pt>
    <dgm:pt modelId="{7A273576-86DE-482C-B128-66127E81E358}" type="pres">
      <dgm:prSet presAssocID="{4D444AD4-1028-431D-8D3B-C27DC99D263D}" presName="connTx" presStyleLbl="parChTrans1D2" presStyleIdx="1" presStyleCnt="4"/>
      <dgm:spPr/>
    </dgm:pt>
    <dgm:pt modelId="{2F3A4F9B-D5A1-4B74-ADAF-4E84FDA4CC3E}" type="pres">
      <dgm:prSet presAssocID="{6DD24C8A-C2F6-43DB-8F61-22FDB8A43D12}" presName="root2" presStyleCnt="0"/>
      <dgm:spPr/>
    </dgm:pt>
    <dgm:pt modelId="{3F41B338-C905-449A-B183-921AC58B5C85}" type="pres">
      <dgm:prSet presAssocID="{6DD24C8A-C2F6-43DB-8F61-22FDB8A43D12}" presName="LevelTwoTextNode" presStyleLbl="node2" presStyleIdx="1" presStyleCnt="4" custScaleX="433520">
        <dgm:presLayoutVars>
          <dgm:chPref val="3"/>
        </dgm:presLayoutVars>
      </dgm:prSet>
      <dgm:spPr/>
    </dgm:pt>
    <dgm:pt modelId="{430B439B-CBA5-4994-8F94-F39EA46E213C}" type="pres">
      <dgm:prSet presAssocID="{6DD24C8A-C2F6-43DB-8F61-22FDB8A43D12}" presName="level3hierChild" presStyleCnt="0"/>
      <dgm:spPr/>
    </dgm:pt>
    <dgm:pt modelId="{3B8F2FD1-3875-4ED2-88A9-0C598DC2081B}" type="pres">
      <dgm:prSet presAssocID="{D92FA0F1-AE62-46DB-ABE1-DC8EE80C23B8}" presName="conn2-1" presStyleLbl="parChTrans1D2" presStyleIdx="2" presStyleCnt="4"/>
      <dgm:spPr/>
    </dgm:pt>
    <dgm:pt modelId="{B8BB9520-267A-42F4-AB08-6DD06262D9F1}" type="pres">
      <dgm:prSet presAssocID="{D92FA0F1-AE62-46DB-ABE1-DC8EE80C23B8}" presName="connTx" presStyleLbl="parChTrans1D2" presStyleIdx="2" presStyleCnt="4"/>
      <dgm:spPr/>
    </dgm:pt>
    <dgm:pt modelId="{378FA930-A36B-4B22-AF2F-FF09530E4EC1}" type="pres">
      <dgm:prSet presAssocID="{490B8950-2C43-43AA-9EEF-8C20A4DC160A}" presName="root2" presStyleCnt="0"/>
      <dgm:spPr/>
    </dgm:pt>
    <dgm:pt modelId="{39D4E244-726E-42D7-9B00-0C177DD66C25}" type="pres">
      <dgm:prSet presAssocID="{490B8950-2C43-43AA-9EEF-8C20A4DC160A}" presName="LevelTwoTextNode" presStyleLbl="node2" presStyleIdx="2" presStyleCnt="4" custScaleX="433520">
        <dgm:presLayoutVars>
          <dgm:chPref val="3"/>
        </dgm:presLayoutVars>
      </dgm:prSet>
      <dgm:spPr/>
    </dgm:pt>
    <dgm:pt modelId="{3D09CD48-B416-4B55-8780-F67C15B3D539}" type="pres">
      <dgm:prSet presAssocID="{490B8950-2C43-43AA-9EEF-8C20A4DC160A}" presName="level3hierChild" presStyleCnt="0"/>
      <dgm:spPr/>
    </dgm:pt>
    <dgm:pt modelId="{49F153CC-6939-41C5-B46D-B0BC2FE846A7}" type="pres">
      <dgm:prSet presAssocID="{44A4448E-6A02-4E55-BEBE-AD3AECED91E4}" presName="conn2-1" presStyleLbl="parChTrans1D2" presStyleIdx="3" presStyleCnt="4"/>
      <dgm:spPr/>
    </dgm:pt>
    <dgm:pt modelId="{D3BC0A6D-1DB1-4C93-82E1-83BA64629495}" type="pres">
      <dgm:prSet presAssocID="{44A4448E-6A02-4E55-BEBE-AD3AECED91E4}" presName="connTx" presStyleLbl="parChTrans1D2" presStyleIdx="3" presStyleCnt="4"/>
      <dgm:spPr/>
    </dgm:pt>
    <dgm:pt modelId="{76D3CE9A-8DA6-4C9D-8844-E60564F140C3}" type="pres">
      <dgm:prSet presAssocID="{F50785C4-D82D-4DF9-A0CB-7CF01AF9D5AA}" presName="root2" presStyleCnt="0"/>
      <dgm:spPr/>
    </dgm:pt>
    <dgm:pt modelId="{07A077A4-0797-4ED6-BA26-39A9084EBE23}" type="pres">
      <dgm:prSet presAssocID="{F50785C4-D82D-4DF9-A0CB-7CF01AF9D5AA}" presName="LevelTwoTextNode" presStyleLbl="node2" presStyleIdx="3" presStyleCnt="4" custScaleX="433520">
        <dgm:presLayoutVars>
          <dgm:chPref val="3"/>
        </dgm:presLayoutVars>
      </dgm:prSet>
      <dgm:spPr/>
    </dgm:pt>
    <dgm:pt modelId="{D7B8BEE5-17A0-4E82-8AF6-89042A4E2227}" type="pres">
      <dgm:prSet presAssocID="{F50785C4-D82D-4DF9-A0CB-7CF01AF9D5AA}" presName="level3hierChild" presStyleCnt="0"/>
      <dgm:spPr/>
    </dgm:pt>
  </dgm:ptLst>
  <dgm:cxnLst>
    <dgm:cxn modelId="{67B73307-5A64-481E-B144-23060761D9E9}" srcId="{A3541791-F5B1-45C7-87DE-BE2D21F95C23}" destId="{F50785C4-D82D-4DF9-A0CB-7CF01AF9D5AA}" srcOrd="3" destOrd="0" parTransId="{44A4448E-6A02-4E55-BEBE-AD3AECED91E4}" sibTransId="{961AE630-8B14-48F8-B328-2F41682C0A94}"/>
    <dgm:cxn modelId="{7B85E709-BADB-4366-90B4-BA910F782ADA}" type="presOf" srcId="{44A4448E-6A02-4E55-BEBE-AD3AECED91E4}" destId="{49F153CC-6939-41C5-B46D-B0BC2FE846A7}" srcOrd="0" destOrd="0" presId="urn:microsoft.com/office/officeart/2008/layout/HorizontalMultiLevelHierarchy"/>
    <dgm:cxn modelId="{613F6521-DC46-4FF9-A9A2-43D7B8A5F5C0}" type="presOf" srcId="{A3541791-F5B1-45C7-87DE-BE2D21F95C23}" destId="{D4BCCE0E-F0C6-4B1B-83B7-791FCADEAA64}" srcOrd="0" destOrd="0" presId="urn:microsoft.com/office/officeart/2008/layout/HorizontalMultiLevelHierarchy"/>
    <dgm:cxn modelId="{2A1CB631-395F-444B-B3A9-1231C941FF8D}" srcId="{89EBDBDD-E94E-4805-A6A6-D862E5DD6240}" destId="{A3541791-F5B1-45C7-87DE-BE2D21F95C23}" srcOrd="0" destOrd="0" parTransId="{92DEDC33-A2A0-4D28-A354-A9DAC00D8EDE}" sibTransId="{C067052C-13D4-4B4E-991A-1AB9BC1A794D}"/>
    <dgm:cxn modelId="{D1A5BB40-7895-46C0-85F0-E27D6A5B039B}" type="presOf" srcId="{4D444AD4-1028-431D-8D3B-C27DC99D263D}" destId="{7A273576-86DE-482C-B128-66127E81E358}" srcOrd="1" destOrd="0" presId="urn:microsoft.com/office/officeart/2008/layout/HorizontalMultiLevelHierarchy"/>
    <dgm:cxn modelId="{33194C47-EFA9-48D5-90C9-846E1049ACDB}" type="presOf" srcId="{D081858F-CA0F-49DF-A152-676D43D4D2DF}" destId="{F31B71A2-8984-4FB6-AA04-32D832FE5F0A}" srcOrd="1" destOrd="0" presId="urn:microsoft.com/office/officeart/2008/layout/HorizontalMultiLevelHierarchy"/>
    <dgm:cxn modelId="{A8A9FD4D-A871-4014-9C0F-CBD8DBFCED52}" type="presOf" srcId="{490B8950-2C43-43AA-9EEF-8C20A4DC160A}" destId="{39D4E244-726E-42D7-9B00-0C177DD66C25}" srcOrd="0" destOrd="0" presId="urn:microsoft.com/office/officeart/2008/layout/HorizontalMultiLevelHierarchy"/>
    <dgm:cxn modelId="{9D226864-02E9-4955-982B-5765E1A2F2F7}" type="presOf" srcId="{89EBDBDD-E94E-4805-A6A6-D862E5DD6240}" destId="{D3145D20-0A03-4DED-ACAF-E92C804C87E8}" srcOrd="0" destOrd="0" presId="urn:microsoft.com/office/officeart/2008/layout/HorizontalMultiLevelHierarchy"/>
    <dgm:cxn modelId="{7A632B73-3615-48A1-9556-50818C2EC495}" type="presOf" srcId="{F50785C4-D82D-4DF9-A0CB-7CF01AF9D5AA}" destId="{07A077A4-0797-4ED6-BA26-39A9084EBE23}" srcOrd="0" destOrd="0" presId="urn:microsoft.com/office/officeart/2008/layout/HorizontalMultiLevelHierarchy"/>
    <dgm:cxn modelId="{7BA1FE78-E36E-47FE-BC19-D4D492A35E87}" type="presOf" srcId="{4D444AD4-1028-431D-8D3B-C27DC99D263D}" destId="{6207D171-8A9E-497D-B374-1CE4532BCC3A}" srcOrd="0" destOrd="0" presId="urn:microsoft.com/office/officeart/2008/layout/HorizontalMultiLevelHierarchy"/>
    <dgm:cxn modelId="{8002AE7F-7E6D-4BCA-9D43-10DB1B405EEF}" srcId="{A3541791-F5B1-45C7-87DE-BE2D21F95C23}" destId="{6DD24C8A-C2F6-43DB-8F61-22FDB8A43D12}" srcOrd="1" destOrd="0" parTransId="{4D444AD4-1028-431D-8D3B-C27DC99D263D}" sibTransId="{EBA102E5-5196-44D5-8942-156AB1CE46E3}"/>
    <dgm:cxn modelId="{E99A1F8B-4D6C-4A68-92B3-AB97EC0B68FB}" type="presOf" srcId="{D92FA0F1-AE62-46DB-ABE1-DC8EE80C23B8}" destId="{B8BB9520-267A-42F4-AB08-6DD06262D9F1}" srcOrd="1" destOrd="0" presId="urn:microsoft.com/office/officeart/2008/layout/HorizontalMultiLevelHierarchy"/>
    <dgm:cxn modelId="{CA1FA19D-3A46-4F81-B7C5-197B2050EC54}" type="presOf" srcId="{44A4448E-6A02-4E55-BEBE-AD3AECED91E4}" destId="{D3BC0A6D-1DB1-4C93-82E1-83BA64629495}" srcOrd="1" destOrd="0" presId="urn:microsoft.com/office/officeart/2008/layout/HorizontalMultiLevelHierarchy"/>
    <dgm:cxn modelId="{447CECA5-5F8F-4205-8A06-2CB7F067ACC4}" type="presOf" srcId="{D92FA0F1-AE62-46DB-ABE1-DC8EE80C23B8}" destId="{3B8F2FD1-3875-4ED2-88A9-0C598DC2081B}" srcOrd="0" destOrd="0" presId="urn:microsoft.com/office/officeart/2008/layout/HorizontalMultiLevelHierarchy"/>
    <dgm:cxn modelId="{C6F4BDAD-D4AE-4E1E-9EB1-E1D60A20D202}" type="presOf" srcId="{D081858F-CA0F-49DF-A152-676D43D4D2DF}" destId="{2563A1BD-3C40-4ED3-A4A0-ACCEFEEF4ECC}" srcOrd="0" destOrd="0" presId="urn:microsoft.com/office/officeart/2008/layout/HorizontalMultiLevelHierarchy"/>
    <dgm:cxn modelId="{208331BC-13CC-4F5A-9A7B-6515C8C47F74}" type="presOf" srcId="{6DD24C8A-C2F6-43DB-8F61-22FDB8A43D12}" destId="{3F41B338-C905-449A-B183-921AC58B5C85}" srcOrd="0" destOrd="0" presId="urn:microsoft.com/office/officeart/2008/layout/HorizontalMultiLevelHierarchy"/>
    <dgm:cxn modelId="{F478D3BF-DB94-411A-AC00-F0F91EBFE5A3}" type="presOf" srcId="{84D18E6A-F740-4188-B6C2-95C2D82B98D0}" destId="{CBD85F90-D075-469F-8D86-D3F7BB2114C3}" srcOrd="0" destOrd="0" presId="urn:microsoft.com/office/officeart/2008/layout/HorizontalMultiLevelHierarchy"/>
    <dgm:cxn modelId="{C3321BC3-F4D2-4C29-A1F3-1C9AED7DBBF9}" srcId="{A3541791-F5B1-45C7-87DE-BE2D21F95C23}" destId="{84D18E6A-F740-4188-B6C2-95C2D82B98D0}" srcOrd="0" destOrd="0" parTransId="{D081858F-CA0F-49DF-A152-676D43D4D2DF}" sibTransId="{A786F26A-4A8B-4AF0-AF49-F274F446D776}"/>
    <dgm:cxn modelId="{CC6438C9-E7CB-4C6C-A5E8-5DAA57B5BAD3}" srcId="{A3541791-F5B1-45C7-87DE-BE2D21F95C23}" destId="{490B8950-2C43-43AA-9EEF-8C20A4DC160A}" srcOrd="2" destOrd="0" parTransId="{D92FA0F1-AE62-46DB-ABE1-DC8EE80C23B8}" sibTransId="{284A439F-3604-4679-9C8F-7437220A8025}"/>
    <dgm:cxn modelId="{2FB7255A-EF56-46F3-A931-259F269A985F}" type="presParOf" srcId="{D3145D20-0A03-4DED-ACAF-E92C804C87E8}" destId="{1508AEE5-EA38-4385-9244-CE267C20D455}" srcOrd="0" destOrd="0" presId="urn:microsoft.com/office/officeart/2008/layout/HorizontalMultiLevelHierarchy"/>
    <dgm:cxn modelId="{0EC88643-D866-45D1-BDD9-E0B81B0600D8}" type="presParOf" srcId="{1508AEE5-EA38-4385-9244-CE267C20D455}" destId="{D4BCCE0E-F0C6-4B1B-83B7-791FCADEAA64}" srcOrd="0" destOrd="0" presId="urn:microsoft.com/office/officeart/2008/layout/HorizontalMultiLevelHierarchy"/>
    <dgm:cxn modelId="{BB16DBF4-B71D-44DB-A999-ECBF8840C274}" type="presParOf" srcId="{1508AEE5-EA38-4385-9244-CE267C20D455}" destId="{4A45C942-C470-4014-A79F-C36028D62103}" srcOrd="1" destOrd="0" presId="urn:microsoft.com/office/officeart/2008/layout/HorizontalMultiLevelHierarchy"/>
    <dgm:cxn modelId="{5D21AB84-39CA-406E-BB33-7608222B957D}" type="presParOf" srcId="{4A45C942-C470-4014-A79F-C36028D62103}" destId="{2563A1BD-3C40-4ED3-A4A0-ACCEFEEF4ECC}" srcOrd="0" destOrd="0" presId="urn:microsoft.com/office/officeart/2008/layout/HorizontalMultiLevelHierarchy"/>
    <dgm:cxn modelId="{B7EE7451-AE04-4B57-8726-F9ED05290FC4}" type="presParOf" srcId="{2563A1BD-3C40-4ED3-A4A0-ACCEFEEF4ECC}" destId="{F31B71A2-8984-4FB6-AA04-32D832FE5F0A}" srcOrd="0" destOrd="0" presId="urn:microsoft.com/office/officeart/2008/layout/HorizontalMultiLevelHierarchy"/>
    <dgm:cxn modelId="{776C1250-C731-4E18-8758-E4AE2659BB98}" type="presParOf" srcId="{4A45C942-C470-4014-A79F-C36028D62103}" destId="{C090C84A-31D3-45E5-919E-314646E36629}" srcOrd="1" destOrd="0" presId="urn:microsoft.com/office/officeart/2008/layout/HorizontalMultiLevelHierarchy"/>
    <dgm:cxn modelId="{CB11C9D8-62E3-426A-B438-FDA2819A0D34}" type="presParOf" srcId="{C090C84A-31D3-45E5-919E-314646E36629}" destId="{CBD85F90-D075-469F-8D86-D3F7BB2114C3}" srcOrd="0" destOrd="0" presId="urn:microsoft.com/office/officeart/2008/layout/HorizontalMultiLevelHierarchy"/>
    <dgm:cxn modelId="{C13ED42B-556C-457E-B548-A070878F31DE}" type="presParOf" srcId="{C090C84A-31D3-45E5-919E-314646E36629}" destId="{1BA4C8D8-1302-485E-8D82-86C2988E5DE0}" srcOrd="1" destOrd="0" presId="urn:microsoft.com/office/officeart/2008/layout/HorizontalMultiLevelHierarchy"/>
    <dgm:cxn modelId="{FEC81BF5-F691-43BF-9B94-EDC41B080934}" type="presParOf" srcId="{4A45C942-C470-4014-A79F-C36028D62103}" destId="{6207D171-8A9E-497D-B374-1CE4532BCC3A}" srcOrd="2" destOrd="0" presId="urn:microsoft.com/office/officeart/2008/layout/HorizontalMultiLevelHierarchy"/>
    <dgm:cxn modelId="{C012F377-934F-4C79-B86F-69EA6112C813}" type="presParOf" srcId="{6207D171-8A9E-497D-B374-1CE4532BCC3A}" destId="{7A273576-86DE-482C-B128-66127E81E358}" srcOrd="0" destOrd="0" presId="urn:microsoft.com/office/officeart/2008/layout/HorizontalMultiLevelHierarchy"/>
    <dgm:cxn modelId="{A355F820-DCBA-41D7-8A33-A7B68251B1B8}" type="presParOf" srcId="{4A45C942-C470-4014-A79F-C36028D62103}" destId="{2F3A4F9B-D5A1-4B74-ADAF-4E84FDA4CC3E}" srcOrd="3" destOrd="0" presId="urn:microsoft.com/office/officeart/2008/layout/HorizontalMultiLevelHierarchy"/>
    <dgm:cxn modelId="{EA6D973D-EB4F-4E84-A9D9-95E5AB7F1F51}" type="presParOf" srcId="{2F3A4F9B-D5A1-4B74-ADAF-4E84FDA4CC3E}" destId="{3F41B338-C905-449A-B183-921AC58B5C85}" srcOrd="0" destOrd="0" presId="urn:microsoft.com/office/officeart/2008/layout/HorizontalMultiLevelHierarchy"/>
    <dgm:cxn modelId="{5AA28E30-E2EF-4124-9F4D-3E2AFB7C86A8}" type="presParOf" srcId="{2F3A4F9B-D5A1-4B74-ADAF-4E84FDA4CC3E}" destId="{430B439B-CBA5-4994-8F94-F39EA46E213C}" srcOrd="1" destOrd="0" presId="urn:microsoft.com/office/officeart/2008/layout/HorizontalMultiLevelHierarchy"/>
    <dgm:cxn modelId="{1491E563-E3B8-4B46-B74E-AF691E6BD751}" type="presParOf" srcId="{4A45C942-C470-4014-A79F-C36028D62103}" destId="{3B8F2FD1-3875-4ED2-88A9-0C598DC2081B}" srcOrd="4" destOrd="0" presId="urn:microsoft.com/office/officeart/2008/layout/HorizontalMultiLevelHierarchy"/>
    <dgm:cxn modelId="{0F269AC6-D839-4A60-84F9-9C1D93D666EC}" type="presParOf" srcId="{3B8F2FD1-3875-4ED2-88A9-0C598DC2081B}" destId="{B8BB9520-267A-42F4-AB08-6DD06262D9F1}" srcOrd="0" destOrd="0" presId="urn:microsoft.com/office/officeart/2008/layout/HorizontalMultiLevelHierarchy"/>
    <dgm:cxn modelId="{B35725F7-C4F5-4AE2-8838-76D5A307B1C3}" type="presParOf" srcId="{4A45C942-C470-4014-A79F-C36028D62103}" destId="{378FA930-A36B-4B22-AF2F-FF09530E4EC1}" srcOrd="5" destOrd="0" presId="urn:microsoft.com/office/officeart/2008/layout/HorizontalMultiLevelHierarchy"/>
    <dgm:cxn modelId="{CF7D4375-7A0E-40CB-95E8-B74BC608CE1E}" type="presParOf" srcId="{378FA930-A36B-4B22-AF2F-FF09530E4EC1}" destId="{39D4E244-726E-42D7-9B00-0C177DD66C25}" srcOrd="0" destOrd="0" presId="urn:microsoft.com/office/officeart/2008/layout/HorizontalMultiLevelHierarchy"/>
    <dgm:cxn modelId="{F0871DAB-DC29-4FCA-B11F-F1A08E92C986}" type="presParOf" srcId="{378FA930-A36B-4B22-AF2F-FF09530E4EC1}" destId="{3D09CD48-B416-4B55-8780-F67C15B3D539}" srcOrd="1" destOrd="0" presId="urn:microsoft.com/office/officeart/2008/layout/HorizontalMultiLevelHierarchy"/>
    <dgm:cxn modelId="{CBFDCB41-38E2-4432-AB6B-C75B3EDC7597}" type="presParOf" srcId="{4A45C942-C470-4014-A79F-C36028D62103}" destId="{49F153CC-6939-41C5-B46D-B0BC2FE846A7}" srcOrd="6" destOrd="0" presId="urn:microsoft.com/office/officeart/2008/layout/HorizontalMultiLevelHierarchy"/>
    <dgm:cxn modelId="{88A3C266-EBE1-41E1-874B-1F332F0AE53A}" type="presParOf" srcId="{49F153CC-6939-41C5-B46D-B0BC2FE846A7}" destId="{D3BC0A6D-1DB1-4C93-82E1-83BA64629495}" srcOrd="0" destOrd="0" presId="urn:microsoft.com/office/officeart/2008/layout/HorizontalMultiLevelHierarchy"/>
    <dgm:cxn modelId="{4BED0686-A9C2-4083-9247-7B1B6C589F28}" type="presParOf" srcId="{4A45C942-C470-4014-A79F-C36028D62103}" destId="{76D3CE9A-8DA6-4C9D-8844-E60564F140C3}" srcOrd="7" destOrd="0" presId="urn:microsoft.com/office/officeart/2008/layout/HorizontalMultiLevelHierarchy"/>
    <dgm:cxn modelId="{6E175774-BAC7-4E13-AB64-F097651717DE}" type="presParOf" srcId="{76D3CE9A-8DA6-4C9D-8844-E60564F140C3}" destId="{07A077A4-0797-4ED6-BA26-39A9084EBE23}" srcOrd="0" destOrd="0" presId="urn:microsoft.com/office/officeart/2008/layout/HorizontalMultiLevelHierarchy"/>
    <dgm:cxn modelId="{ACF60747-180F-4205-9D26-E9F631C5801B}" type="presParOf" srcId="{76D3CE9A-8DA6-4C9D-8844-E60564F140C3}" destId="{D7B8BEE5-17A0-4E82-8AF6-89042A4E2227}"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44676-4857-43AF-968A-C8FF0FB9A39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9182DB0D-4D25-4FDC-9BDD-381164FDEAA6}">
      <dgm:prSet phldrT="[Tekst]" custT="1"/>
      <dgm:spPr/>
      <dgm:t>
        <a:bodyPr/>
        <a:lstStyle/>
        <a:p>
          <a:pPr algn="r"/>
          <a:r>
            <a:rPr lang="pl-PL" sz="2300" b="1" dirty="0" err="1"/>
            <a:t>Fase</a:t>
          </a:r>
          <a:r>
            <a:rPr lang="pl-PL" sz="2300" b="1" dirty="0"/>
            <a:t> n. 1</a:t>
          </a:r>
          <a:endParaRPr lang="pl-PL" sz="2300" dirty="0"/>
        </a:p>
      </dgm:t>
    </dgm:pt>
    <dgm:pt modelId="{19BA563A-D491-4B78-A01E-15FD1A12B677}" type="parTrans" cxnId="{86FE6A46-84D9-4DA1-A637-3E97A5AA6518}">
      <dgm:prSet/>
      <dgm:spPr/>
      <dgm:t>
        <a:bodyPr/>
        <a:lstStyle/>
        <a:p>
          <a:endParaRPr lang="pl-PL" sz="2200">
            <a:solidFill>
              <a:schemeClr val="tx1"/>
            </a:solidFill>
          </a:endParaRPr>
        </a:p>
      </dgm:t>
    </dgm:pt>
    <dgm:pt modelId="{26714F94-DC5A-4EAB-BB21-1D1FC26E208A}" type="sibTrans" cxnId="{86FE6A46-84D9-4DA1-A637-3E97A5AA6518}">
      <dgm:prSet/>
      <dgm:spPr/>
      <dgm:t>
        <a:bodyPr/>
        <a:lstStyle/>
        <a:p>
          <a:endParaRPr lang="pl-PL" sz="2200">
            <a:solidFill>
              <a:schemeClr val="tx1"/>
            </a:solidFill>
          </a:endParaRPr>
        </a:p>
      </dgm:t>
    </dgm:pt>
    <dgm:pt modelId="{8A56D060-0916-468D-A197-44A053534AEA}">
      <dgm:prSet phldrT="[Tekst]" custT="1"/>
      <dgm:spPr/>
      <dgm:t>
        <a:bodyPr/>
        <a:lstStyle/>
        <a:p>
          <a:pPr marL="273050" indent="-273050">
            <a:buFont typeface="+mj-lt"/>
            <a:buNone/>
          </a:pPr>
          <a:r>
            <a:rPr lang="it-IT" sz="2300" b="1" dirty="0"/>
            <a:t>L'avvio del cambiamento </a:t>
          </a:r>
          <a:r>
            <a:rPr lang="it-IT" sz="2300" b="0" dirty="0"/>
            <a:t>/ include /</a:t>
          </a:r>
          <a:r>
            <a:rPr lang="it-IT" sz="2300" b="1" dirty="0"/>
            <a:t>
</a:t>
          </a:r>
          <a:r>
            <a:rPr lang="it-IT" sz="2200" dirty="0"/>
            <a:t>1) fase di conoscenza che mira a instillare la consapevolezza della necessità del cambiamento e la possibilità della sua applicazione,
2) creazione di atteggiamenti verso il cambiamento - in questa fase, si formano coalizioni di sostenitori e oppositori del cambiamento, 
3) la fase del processo decisionale dipende dalla determinazione della direzione, dall'approvazione dei dipendenti e dalla pressione dell'ambiente.</a:t>
          </a:r>
          <a:endParaRPr lang="pl-PL" sz="2200" dirty="0"/>
        </a:p>
      </dgm:t>
    </dgm:pt>
    <dgm:pt modelId="{A9A2FEA9-AD81-4205-8F74-03CB25055404}" type="parTrans" cxnId="{01B4354C-FF03-4883-A428-AECFFBD04FB3}">
      <dgm:prSet/>
      <dgm:spPr/>
      <dgm:t>
        <a:bodyPr/>
        <a:lstStyle/>
        <a:p>
          <a:endParaRPr lang="pl-PL" sz="2200">
            <a:solidFill>
              <a:schemeClr val="tx1"/>
            </a:solidFill>
          </a:endParaRPr>
        </a:p>
      </dgm:t>
    </dgm:pt>
    <dgm:pt modelId="{B3B30900-1425-4D44-86FE-26DE5725310D}" type="sibTrans" cxnId="{01B4354C-FF03-4883-A428-AECFFBD04FB3}">
      <dgm:prSet/>
      <dgm:spPr/>
      <dgm:t>
        <a:bodyPr/>
        <a:lstStyle/>
        <a:p>
          <a:endParaRPr lang="pl-PL" sz="2200">
            <a:solidFill>
              <a:schemeClr val="tx1"/>
            </a:solidFill>
          </a:endParaRPr>
        </a:p>
      </dgm:t>
    </dgm:pt>
    <dgm:pt modelId="{C7E7CA0B-7419-4DB5-B446-A79B45655DBA}">
      <dgm:prSet phldrT="[Tekst]" custT="1"/>
      <dgm:spPr/>
      <dgm:t>
        <a:bodyPr/>
        <a:lstStyle/>
        <a:p>
          <a:pPr algn="r"/>
          <a:r>
            <a:rPr lang="pl-PL" sz="2300" b="1" dirty="0" err="1"/>
            <a:t>Fase</a:t>
          </a:r>
          <a:r>
            <a:rPr lang="pl-PL" sz="2300" b="1" dirty="0"/>
            <a:t> n. 2</a:t>
          </a:r>
          <a:endParaRPr lang="pl-PL" sz="2300" dirty="0">
            <a:solidFill>
              <a:schemeClr val="tx1"/>
            </a:solidFill>
          </a:endParaRPr>
        </a:p>
      </dgm:t>
    </dgm:pt>
    <dgm:pt modelId="{8F30E5A4-9908-4731-B388-2EFA72B7B970}" type="parTrans" cxnId="{D0929CF3-55D4-414D-A100-6C2E3F114EAF}">
      <dgm:prSet/>
      <dgm:spPr/>
      <dgm:t>
        <a:bodyPr/>
        <a:lstStyle/>
        <a:p>
          <a:endParaRPr lang="pl-PL" sz="2200">
            <a:solidFill>
              <a:schemeClr val="tx1"/>
            </a:solidFill>
          </a:endParaRPr>
        </a:p>
      </dgm:t>
    </dgm:pt>
    <dgm:pt modelId="{631F3F99-A99A-4B6B-809D-D477F4C56E6D}" type="sibTrans" cxnId="{D0929CF3-55D4-414D-A100-6C2E3F114EAF}">
      <dgm:prSet/>
      <dgm:spPr/>
      <dgm:t>
        <a:bodyPr/>
        <a:lstStyle/>
        <a:p>
          <a:endParaRPr lang="pl-PL" sz="2200">
            <a:solidFill>
              <a:schemeClr val="tx1"/>
            </a:solidFill>
          </a:endParaRPr>
        </a:p>
      </dgm:t>
    </dgm:pt>
    <dgm:pt modelId="{0F65DF9A-0F40-4DCF-93E0-D11AE09A580A}">
      <dgm:prSet phldrT="[Tekst]" custT="1"/>
      <dgm:spPr/>
      <dgm:t>
        <a:bodyPr/>
        <a:lstStyle/>
        <a:p>
          <a:pPr marL="0"/>
          <a:r>
            <a:rPr lang="it-IT" sz="2300" b="1" dirty="0"/>
            <a:t>Attuazione del cambiamento in azione</a:t>
          </a:r>
          <a:r>
            <a:rPr lang="pl-PL" sz="2300" b="1" dirty="0"/>
            <a:t> </a:t>
          </a:r>
          <a:r>
            <a:rPr lang="pl-PL" sz="2300" b="0" dirty="0"/>
            <a:t>/</a:t>
          </a:r>
          <a:r>
            <a:rPr lang="pl-PL" sz="2300" b="0" dirty="0" err="1"/>
            <a:t>include</a:t>
          </a:r>
          <a:r>
            <a:rPr lang="pl-PL" sz="2300" b="0" dirty="0"/>
            <a:t>/ </a:t>
          </a:r>
          <a:endParaRPr lang="pl-PL" sz="2300" b="1" dirty="0"/>
        </a:p>
        <a:p>
          <a:pPr marL="273050" indent="-273050"/>
          <a:r>
            <a:rPr lang="it-IT" sz="2200" b="0" dirty="0"/>
            <a:t>1) fase di iniziazione, in cui si verifica l'effettiva assimilazione del cambiamento, 
2) fase di continuazione, in cui i decisori definiscono le strategie di introduzione del cambiamento, tenendo conto delle azioni del portavoce di questo cambiamento e dell'attuazione del piano di adattamento al cambiamento preparato.</a:t>
          </a:r>
          <a:endParaRPr lang="pl-PL" sz="2200" b="0" dirty="0">
            <a:solidFill>
              <a:schemeClr val="tx1"/>
            </a:solidFill>
          </a:endParaRPr>
        </a:p>
      </dgm:t>
    </dgm:pt>
    <dgm:pt modelId="{36505A55-F72A-4F57-8C71-AA4B55B6F3A7}" type="parTrans" cxnId="{14417496-AF10-4711-A727-7F4227F1BBE1}">
      <dgm:prSet/>
      <dgm:spPr/>
      <dgm:t>
        <a:bodyPr/>
        <a:lstStyle/>
        <a:p>
          <a:endParaRPr lang="pl-PL" sz="2200">
            <a:solidFill>
              <a:schemeClr val="tx1"/>
            </a:solidFill>
          </a:endParaRPr>
        </a:p>
      </dgm:t>
    </dgm:pt>
    <dgm:pt modelId="{5B3D6243-A746-421B-8C86-C3452319CC85}" type="sibTrans" cxnId="{14417496-AF10-4711-A727-7F4227F1BBE1}">
      <dgm:prSet/>
      <dgm:spPr/>
      <dgm:t>
        <a:bodyPr/>
        <a:lstStyle/>
        <a:p>
          <a:endParaRPr lang="pl-PL" sz="2200">
            <a:solidFill>
              <a:schemeClr val="tx1"/>
            </a:solidFill>
          </a:endParaRPr>
        </a:p>
      </dgm:t>
    </dgm:pt>
    <dgm:pt modelId="{EBA92FAD-9F1A-4CE8-88CC-5E2A37582225}">
      <dgm:prSet custT="1"/>
      <dgm:spPr/>
      <dgm:t>
        <a:bodyPr/>
        <a:lstStyle/>
        <a:p>
          <a:pPr marL="273050" indent="-273050">
            <a:buNone/>
          </a:pPr>
          <a:endParaRPr lang="pl-PL" sz="2200" dirty="0">
            <a:solidFill>
              <a:schemeClr val="tx1"/>
            </a:solidFill>
          </a:endParaRPr>
        </a:p>
      </dgm:t>
    </dgm:pt>
    <dgm:pt modelId="{95586A20-1ADF-4F64-B54E-3F4648136F30}" type="parTrans" cxnId="{8C7183F7-77D7-4BF0-BF17-ADAEF29EDD7A}">
      <dgm:prSet/>
      <dgm:spPr/>
      <dgm:t>
        <a:bodyPr/>
        <a:lstStyle/>
        <a:p>
          <a:endParaRPr lang="pl-PL"/>
        </a:p>
      </dgm:t>
    </dgm:pt>
    <dgm:pt modelId="{FEB432E4-E6DD-44E1-B4CF-2D16B3AA724F}" type="sibTrans" cxnId="{8C7183F7-77D7-4BF0-BF17-ADAEF29EDD7A}">
      <dgm:prSet/>
      <dgm:spPr/>
      <dgm:t>
        <a:bodyPr/>
        <a:lstStyle/>
        <a:p>
          <a:endParaRPr lang="pl-PL"/>
        </a:p>
      </dgm:t>
    </dgm:pt>
    <dgm:pt modelId="{8F0204F1-E182-4187-819B-4FB8CD6D175B}" type="pres">
      <dgm:prSet presAssocID="{F3F44676-4857-43AF-968A-C8FF0FB9A391}" presName="Name0" presStyleCnt="0">
        <dgm:presLayoutVars>
          <dgm:dir/>
          <dgm:animLvl val="lvl"/>
          <dgm:resizeHandles val="exact"/>
        </dgm:presLayoutVars>
      </dgm:prSet>
      <dgm:spPr/>
    </dgm:pt>
    <dgm:pt modelId="{89D0AB5B-09C8-4FAD-81E7-D05F97A0EA20}" type="pres">
      <dgm:prSet presAssocID="{9182DB0D-4D25-4FDC-9BDD-381164FDEAA6}" presName="compositeNode" presStyleCnt="0">
        <dgm:presLayoutVars>
          <dgm:bulletEnabled val="1"/>
        </dgm:presLayoutVars>
      </dgm:prSet>
      <dgm:spPr/>
    </dgm:pt>
    <dgm:pt modelId="{2145C19A-04EE-40C4-ACA0-50AB382E6397}" type="pres">
      <dgm:prSet presAssocID="{9182DB0D-4D25-4FDC-9BDD-381164FDEAA6}" presName="bgRect" presStyleLbl="node1" presStyleIdx="0" presStyleCnt="2"/>
      <dgm:spPr/>
    </dgm:pt>
    <dgm:pt modelId="{15841497-C245-4424-AA50-5AA01D501178}" type="pres">
      <dgm:prSet presAssocID="{9182DB0D-4D25-4FDC-9BDD-381164FDEAA6}" presName="parentNode" presStyleLbl="node1" presStyleIdx="0" presStyleCnt="2">
        <dgm:presLayoutVars>
          <dgm:chMax val="0"/>
          <dgm:bulletEnabled val="1"/>
        </dgm:presLayoutVars>
      </dgm:prSet>
      <dgm:spPr/>
    </dgm:pt>
    <dgm:pt modelId="{B319DA14-8A52-4726-A5AC-162FF172324F}" type="pres">
      <dgm:prSet presAssocID="{9182DB0D-4D25-4FDC-9BDD-381164FDEAA6}" presName="childNode" presStyleLbl="node1" presStyleIdx="0" presStyleCnt="2">
        <dgm:presLayoutVars>
          <dgm:bulletEnabled val="1"/>
        </dgm:presLayoutVars>
      </dgm:prSet>
      <dgm:spPr/>
    </dgm:pt>
    <dgm:pt modelId="{BC3EBB77-1CF9-474A-83D6-EE106A2A7B53}" type="pres">
      <dgm:prSet presAssocID="{26714F94-DC5A-4EAB-BB21-1D1FC26E208A}" presName="hSp" presStyleCnt="0"/>
      <dgm:spPr/>
    </dgm:pt>
    <dgm:pt modelId="{5093C0DA-9214-42FC-8594-2759C63E7D61}" type="pres">
      <dgm:prSet presAssocID="{26714F94-DC5A-4EAB-BB21-1D1FC26E208A}" presName="vProcSp" presStyleCnt="0"/>
      <dgm:spPr/>
    </dgm:pt>
    <dgm:pt modelId="{8A541015-1438-42BB-A9D9-7500A790A8AD}" type="pres">
      <dgm:prSet presAssocID="{26714F94-DC5A-4EAB-BB21-1D1FC26E208A}" presName="vSp1" presStyleCnt="0"/>
      <dgm:spPr/>
    </dgm:pt>
    <dgm:pt modelId="{3B2CCE8D-7D8B-4C1D-B952-A134E41C2D2F}" type="pres">
      <dgm:prSet presAssocID="{26714F94-DC5A-4EAB-BB21-1D1FC26E208A}" presName="simulatedConn" presStyleLbl="solidFgAcc1" presStyleIdx="0" presStyleCnt="1"/>
      <dgm:spPr/>
    </dgm:pt>
    <dgm:pt modelId="{9A60CF72-B798-47E4-B728-33920AFE3CFC}" type="pres">
      <dgm:prSet presAssocID="{26714F94-DC5A-4EAB-BB21-1D1FC26E208A}" presName="vSp2" presStyleCnt="0"/>
      <dgm:spPr/>
    </dgm:pt>
    <dgm:pt modelId="{A93FD835-A544-4972-87D6-C4403986C071}" type="pres">
      <dgm:prSet presAssocID="{26714F94-DC5A-4EAB-BB21-1D1FC26E208A}" presName="sibTrans" presStyleCnt="0"/>
      <dgm:spPr/>
    </dgm:pt>
    <dgm:pt modelId="{A193161D-064D-4282-84B9-9184D8528EEA}" type="pres">
      <dgm:prSet presAssocID="{C7E7CA0B-7419-4DB5-B446-A79B45655DBA}" presName="compositeNode" presStyleCnt="0">
        <dgm:presLayoutVars>
          <dgm:bulletEnabled val="1"/>
        </dgm:presLayoutVars>
      </dgm:prSet>
      <dgm:spPr/>
    </dgm:pt>
    <dgm:pt modelId="{21EAD0A1-31F6-4B67-A138-5671F5DAD9B5}" type="pres">
      <dgm:prSet presAssocID="{C7E7CA0B-7419-4DB5-B446-A79B45655DBA}" presName="bgRect" presStyleLbl="node1" presStyleIdx="1" presStyleCnt="2"/>
      <dgm:spPr/>
    </dgm:pt>
    <dgm:pt modelId="{B5472D3C-89FF-4941-9955-F8EDC873BD9E}" type="pres">
      <dgm:prSet presAssocID="{C7E7CA0B-7419-4DB5-B446-A79B45655DBA}" presName="parentNode" presStyleLbl="node1" presStyleIdx="1" presStyleCnt="2">
        <dgm:presLayoutVars>
          <dgm:chMax val="0"/>
          <dgm:bulletEnabled val="1"/>
        </dgm:presLayoutVars>
      </dgm:prSet>
      <dgm:spPr/>
    </dgm:pt>
    <dgm:pt modelId="{A166EF05-BC90-4F0F-ACCD-849C9741FB74}" type="pres">
      <dgm:prSet presAssocID="{C7E7CA0B-7419-4DB5-B446-A79B45655DBA}" presName="childNode" presStyleLbl="node1" presStyleIdx="1" presStyleCnt="2">
        <dgm:presLayoutVars>
          <dgm:bulletEnabled val="1"/>
        </dgm:presLayoutVars>
      </dgm:prSet>
      <dgm:spPr/>
    </dgm:pt>
  </dgm:ptLst>
  <dgm:cxnLst>
    <dgm:cxn modelId="{F9080708-F742-4D10-AB6E-7C12429E8C8A}" type="presOf" srcId="{C7E7CA0B-7419-4DB5-B446-A79B45655DBA}" destId="{B5472D3C-89FF-4941-9955-F8EDC873BD9E}" srcOrd="1" destOrd="0" presId="urn:microsoft.com/office/officeart/2005/8/layout/hProcess7"/>
    <dgm:cxn modelId="{A25FEB12-64B6-4031-9C89-1B648D47E587}" type="presOf" srcId="{0F65DF9A-0F40-4DCF-93E0-D11AE09A580A}" destId="{A166EF05-BC90-4F0F-ACCD-849C9741FB74}" srcOrd="0" destOrd="0" presId="urn:microsoft.com/office/officeart/2005/8/layout/hProcess7"/>
    <dgm:cxn modelId="{6D2BE343-A3FB-4276-B5D4-73AD9444EEB5}" type="presOf" srcId="{9182DB0D-4D25-4FDC-9BDD-381164FDEAA6}" destId="{2145C19A-04EE-40C4-ACA0-50AB382E6397}" srcOrd="0" destOrd="0" presId="urn:microsoft.com/office/officeart/2005/8/layout/hProcess7"/>
    <dgm:cxn modelId="{86FE6A46-84D9-4DA1-A637-3E97A5AA6518}" srcId="{F3F44676-4857-43AF-968A-C8FF0FB9A391}" destId="{9182DB0D-4D25-4FDC-9BDD-381164FDEAA6}" srcOrd="0" destOrd="0" parTransId="{19BA563A-D491-4B78-A01E-15FD1A12B677}" sibTransId="{26714F94-DC5A-4EAB-BB21-1D1FC26E208A}"/>
    <dgm:cxn modelId="{01B4354C-FF03-4883-A428-AECFFBD04FB3}" srcId="{9182DB0D-4D25-4FDC-9BDD-381164FDEAA6}" destId="{8A56D060-0916-468D-A197-44A053534AEA}" srcOrd="0" destOrd="0" parTransId="{A9A2FEA9-AD81-4205-8F74-03CB25055404}" sibTransId="{B3B30900-1425-4D44-86FE-26DE5725310D}"/>
    <dgm:cxn modelId="{8D364551-E40B-41D6-97FB-D10D8F43C22A}" type="presOf" srcId="{C7E7CA0B-7419-4DB5-B446-A79B45655DBA}" destId="{21EAD0A1-31F6-4B67-A138-5671F5DAD9B5}" srcOrd="0" destOrd="0" presId="urn:microsoft.com/office/officeart/2005/8/layout/hProcess7"/>
    <dgm:cxn modelId="{8275DA80-CC1E-4BB2-9EB2-FD2558EE4CFA}" type="presOf" srcId="{F3F44676-4857-43AF-968A-C8FF0FB9A391}" destId="{8F0204F1-E182-4187-819B-4FB8CD6D175B}" srcOrd="0" destOrd="0" presId="urn:microsoft.com/office/officeart/2005/8/layout/hProcess7"/>
    <dgm:cxn modelId="{14417496-AF10-4711-A727-7F4227F1BBE1}" srcId="{C7E7CA0B-7419-4DB5-B446-A79B45655DBA}" destId="{0F65DF9A-0F40-4DCF-93E0-D11AE09A580A}" srcOrd="0" destOrd="0" parTransId="{36505A55-F72A-4F57-8C71-AA4B55B6F3A7}" sibTransId="{5B3D6243-A746-421B-8C86-C3452319CC85}"/>
    <dgm:cxn modelId="{984CC3BE-A27D-41ED-BAD0-495C2B26DB6A}" type="presOf" srcId="{9182DB0D-4D25-4FDC-9BDD-381164FDEAA6}" destId="{15841497-C245-4424-AA50-5AA01D501178}" srcOrd="1" destOrd="0" presId="urn:microsoft.com/office/officeart/2005/8/layout/hProcess7"/>
    <dgm:cxn modelId="{9CF515D7-38BB-44E0-90D5-9F35E6897F73}" type="presOf" srcId="{8A56D060-0916-468D-A197-44A053534AEA}" destId="{B319DA14-8A52-4726-A5AC-162FF172324F}" srcOrd="0" destOrd="0" presId="urn:microsoft.com/office/officeart/2005/8/layout/hProcess7"/>
    <dgm:cxn modelId="{EDD019E9-0384-448D-8263-18993667F54B}" type="presOf" srcId="{EBA92FAD-9F1A-4CE8-88CC-5E2A37582225}" destId="{B319DA14-8A52-4726-A5AC-162FF172324F}" srcOrd="0" destOrd="1" presId="urn:microsoft.com/office/officeart/2005/8/layout/hProcess7"/>
    <dgm:cxn modelId="{D0929CF3-55D4-414D-A100-6C2E3F114EAF}" srcId="{F3F44676-4857-43AF-968A-C8FF0FB9A391}" destId="{C7E7CA0B-7419-4DB5-B446-A79B45655DBA}" srcOrd="1" destOrd="0" parTransId="{8F30E5A4-9908-4731-B388-2EFA72B7B970}" sibTransId="{631F3F99-A99A-4B6B-809D-D477F4C56E6D}"/>
    <dgm:cxn modelId="{8C7183F7-77D7-4BF0-BF17-ADAEF29EDD7A}" srcId="{9182DB0D-4D25-4FDC-9BDD-381164FDEAA6}" destId="{EBA92FAD-9F1A-4CE8-88CC-5E2A37582225}" srcOrd="1" destOrd="0" parTransId="{95586A20-1ADF-4F64-B54E-3F4648136F30}" sibTransId="{FEB432E4-E6DD-44E1-B4CF-2D16B3AA724F}"/>
    <dgm:cxn modelId="{B1A9A4E4-BDFC-47C2-A9DA-639BCFBA2F8C}" type="presParOf" srcId="{8F0204F1-E182-4187-819B-4FB8CD6D175B}" destId="{89D0AB5B-09C8-4FAD-81E7-D05F97A0EA20}" srcOrd="0" destOrd="0" presId="urn:microsoft.com/office/officeart/2005/8/layout/hProcess7"/>
    <dgm:cxn modelId="{FE5133F6-794D-47EB-9DC4-A188AD58C019}" type="presParOf" srcId="{89D0AB5B-09C8-4FAD-81E7-D05F97A0EA20}" destId="{2145C19A-04EE-40C4-ACA0-50AB382E6397}" srcOrd="0" destOrd="0" presId="urn:microsoft.com/office/officeart/2005/8/layout/hProcess7"/>
    <dgm:cxn modelId="{9E095D99-1C93-4249-9F8D-739D62F1D572}" type="presParOf" srcId="{89D0AB5B-09C8-4FAD-81E7-D05F97A0EA20}" destId="{15841497-C245-4424-AA50-5AA01D501178}" srcOrd="1" destOrd="0" presId="urn:microsoft.com/office/officeart/2005/8/layout/hProcess7"/>
    <dgm:cxn modelId="{28EB445F-E5F8-4AD4-A63D-7AC661586BD3}" type="presParOf" srcId="{89D0AB5B-09C8-4FAD-81E7-D05F97A0EA20}" destId="{B319DA14-8A52-4726-A5AC-162FF172324F}" srcOrd="2" destOrd="0" presId="urn:microsoft.com/office/officeart/2005/8/layout/hProcess7"/>
    <dgm:cxn modelId="{7A71196F-B10F-4D40-A0A5-BE698ED11348}" type="presParOf" srcId="{8F0204F1-E182-4187-819B-4FB8CD6D175B}" destId="{BC3EBB77-1CF9-474A-83D6-EE106A2A7B53}" srcOrd="1" destOrd="0" presId="urn:microsoft.com/office/officeart/2005/8/layout/hProcess7"/>
    <dgm:cxn modelId="{57CF673C-A73B-4BED-BAF2-6C21897B07B7}" type="presParOf" srcId="{8F0204F1-E182-4187-819B-4FB8CD6D175B}" destId="{5093C0DA-9214-42FC-8594-2759C63E7D61}" srcOrd="2" destOrd="0" presId="urn:microsoft.com/office/officeart/2005/8/layout/hProcess7"/>
    <dgm:cxn modelId="{748FB068-AEB6-4BF3-8732-4FB457EDA306}" type="presParOf" srcId="{5093C0DA-9214-42FC-8594-2759C63E7D61}" destId="{8A541015-1438-42BB-A9D9-7500A790A8AD}" srcOrd="0" destOrd="0" presId="urn:microsoft.com/office/officeart/2005/8/layout/hProcess7"/>
    <dgm:cxn modelId="{E63D6E37-1CB3-4755-818C-2A53121CA47D}" type="presParOf" srcId="{5093C0DA-9214-42FC-8594-2759C63E7D61}" destId="{3B2CCE8D-7D8B-4C1D-B952-A134E41C2D2F}" srcOrd="1" destOrd="0" presId="urn:microsoft.com/office/officeart/2005/8/layout/hProcess7"/>
    <dgm:cxn modelId="{A571CA1F-1642-4AA7-ACDE-D9D3E15A2000}" type="presParOf" srcId="{5093C0DA-9214-42FC-8594-2759C63E7D61}" destId="{9A60CF72-B798-47E4-B728-33920AFE3CFC}" srcOrd="2" destOrd="0" presId="urn:microsoft.com/office/officeart/2005/8/layout/hProcess7"/>
    <dgm:cxn modelId="{2B398D5D-87F7-4544-AC9C-4BF82B3C1BE0}" type="presParOf" srcId="{8F0204F1-E182-4187-819B-4FB8CD6D175B}" destId="{A93FD835-A544-4972-87D6-C4403986C071}" srcOrd="3" destOrd="0" presId="urn:microsoft.com/office/officeart/2005/8/layout/hProcess7"/>
    <dgm:cxn modelId="{57D2B89A-4E63-451E-B3DE-8A222D45A46A}" type="presParOf" srcId="{8F0204F1-E182-4187-819B-4FB8CD6D175B}" destId="{A193161D-064D-4282-84B9-9184D8528EEA}" srcOrd="4" destOrd="0" presId="urn:microsoft.com/office/officeart/2005/8/layout/hProcess7"/>
    <dgm:cxn modelId="{A138EBAC-E72F-43CA-AB9C-1D7B1327A7C6}" type="presParOf" srcId="{A193161D-064D-4282-84B9-9184D8528EEA}" destId="{21EAD0A1-31F6-4B67-A138-5671F5DAD9B5}" srcOrd="0" destOrd="0" presId="urn:microsoft.com/office/officeart/2005/8/layout/hProcess7"/>
    <dgm:cxn modelId="{FCE95892-9920-48AE-8A14-91125457A2F1}" type="presParOf" srcId="{A193161D-064D-4282-84B9-9184D8528EEA}" destId="{B5472D3C-89FF-4941-9955-F8EDC873BD9E}" srcOrd="1" destOrd="0" presId="urn:microsoft.com/office/officeart/2005/8/layout/hProcess7"/>
    <dgm:cxn modelId="{E3C7FB83-8389-4C25-BDC1-05D840901F62}" type="presParOf" srcId="{A193161D-064D-4282-84B9-9184D8528EEA}" destId="{A166EF05-BC90-4F0F-ACCD-849C9741FB74}"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it-IT" sz="2400" b="1" noProof="0" dirty="0">
              <a:solidFill>
                <a:schemeClr val="bg1"/>
              </a:solidFill>
            </a:rPr>
            <a:t>Perché?</a:t>
          </a:r>
        </a:p>
      </dgm:t>
    </dgm:pt>
    <dgm:pt modelId="{445477C4-2F84-45BF-934A-E751CBC83F7F}" type="parTrans" cxnId="{EB397832-D4D2-4A94-B569-B6F7A9945E6C}">
      <dgm:prSet/>
      <dgm:spPr/>
      <dgm:t>
        <a:bodyPr/>
        <a:lstStyle/>
        <a:p>
          <a:endParaRPr lang="pl-PL"/>
        </a:p>
      </dgm:t>
    </dgm:pt>
    <dgm:pt modelId="{BF1AB671-3B53-44BA-A399-4A5118310A52}" type="sibTrans" cxnId="{EB397832-D4D2-4A94-B569-B6F7A9945E6C}">
      <dgm:prSet/>
      <dgm:spPr/>
      <dgm:t>
        <a:bodyPr/>
        <a:lstStyle/>
        <a:p>
          <a:endParaRPr lang="pl-PL"/>
        </a:p>
      </dgm:t>
    </dgm:pt>
    <dgm:pt modelId="{7D033372-5299-456B-B179-37C5810F9A3D}">
      <dgm:prSet phldrT="[Tekst]" custT="1"/>
      <dgm:spPr/>
      <dgm:t>
        <a:bodyPr/>
        <a:lstStyle/>
        <a:p>
          <a:r>
            <a:rPr lang="it-IT" sz="2400" b="1" noProof="0" dirty="0"/>
            <a:t>Perché?</a:t>
          </a:r>
          <a:endParaRPr lang="it-IT" sz="2400" noProof="0" dirty="0"/>
        </a:p>
      </dgm:t>
    </dgm:pt>
    <dgm:pt modelId="{FDFA8A40-BCB8-410F-A8F4-72889C1BC673}" type="parTrans" cxnId="{339225E0-CDB0-457B-B54E-C88C1ABD2265}">
      <dgm:prSet/>
      <dgm:spPr/>
      <dgm:t>
        <a:bodyPr/>
        <a:lstStyle/>
        <a:p>
          <a:endParaRPr lang="pl-PL"/>
        </a:p>
      </dgm:t>
    </dgm:pt>
    <dgm:pt modelId="{935C198C-4199-4C48-A94A-CE0A0864F0BD}" type="sibTrans" cxnId="{339225E0-CDB0-457B-B54E-C88C1ABD2265}">
      <dgm:prSet/>
      <dgm:spPr/>
      <dgm:t>
        <a:bodyPr/>
        <a:lstStyle/>
        <a:p>
          <a:endParaRPr lang="pl-PL"/>
        </a:p>
      </dgm:t>
    </dgm:pt>
    <dgm:pt modelId="{667266F3-7423-41BE-8890-4F118EA6EC4A}">
      <dgm:prSet custT="1"/>
      <dgm:spPr/>
      <dgm:t>
        <a:bodyPr/>
        <a:lstStyle/>
        <a:p>
          <a:r>
            <a:rPr lang="it-IT" sz="2400" b="1" noProof="0" dirty="0">
              <a:solidFill>
                <a:schemeClr val="bg1"/>
              </a:solidFill>
            </a:rPr>
            <a:t>Perché?</a:t>
          </a:r>
          <a:endParaRPr lang="it-IT" sz="2800" noProof="0" dirty="0"/>
        </a:p>
      </dgm:t>
    </dgm:pt>
    <dgm:pt modelId="{A7005655-949C-4130-AB75-11BC083FA0E9}" type="parTrans" cxnId="{FDC08BBC-4442-4896-B496-D31881ADD20D}">
      <dgm:prSet/>
      <dgm:spPr/>
      <dgm:t>
        <a:bodyPr/>
        <a:lstStyle/>
        <a:p>
          <a:endParaRPr lang="pl-PL"/>
        </a:p>
      </dgm:t>
    </dgm:pt>
    <dgm:pt modelId="{3B980DA2-CF9A-4725-B8D4-80E250E36F09}" type="sibTrans" cxnId="{FDC08BBC-4442-4896-B496-D31881ADD20D}">
      <dgm:prSet/>
      <dgm:spPr/>
      <dgm:t>
        <a:bodyPr/>
        <a:lstStyle/>
        <a:p>
          <a:endParaRPr lang="pl-PL"/>
        </a:p>
      </dgm:t>
    </dgm:pt>
    <dgm:pt modelId="{03C50738-690C-40DC-A7AA-965FBF8BDA11}">
      <dgm:prSet custT="1"/>
      <dgm:spPr/>
      <dgm:t>
        <a:bodyPr/>
        <a:lstStyle/>
        <a:p>
          <a:r>
            <a:rPr lang="it-IT" sz="2400" b="1" noProof="0" dirty="0"/>
            <a:t>Perché?</a:t>
          </a:r>
          <a:endParaRPr lang="it-IT" sz="2400" noProof="0" dirty="0"/>
        </a:p>
      </dgm:t>
    </dgm:pt>
    <dgm:pt modelId="{AF5932A9-C04C-4B07-B2BB-97B29333106D}" type="parTrans" cxnId="{D055EFC6-7292-430A-B71D-A6CD3878C606}">
      <dgm:prSet/>
      <dgm:spPr/>
      <dgm:t>
        <a:bodyPr/>
        <a:lstStyle/>
        <a:p>
          <a:endParaRPr lang="pl-PL"/>
        </a:p>
      </dgm:t>
    </dgm:pt>
    <dgm:pt modelId="{55A81552-6292-45C4-A896-A0EF59CB5D87}" type="sibTrans" cxnId="{D055EFC6-7292-430A-B71D-A6CD3878C606}">
      <dgm:prSet/>
      <dgm:spPr/>
      <dgm:t>
        <a:bodyPr/>
        <a:lstStyle/>
        <a:p>
          <a:endParaRPr lang="pl-PL"/>
        </a:p>
      </dgm:t>
    </dgm:pt>
    <dgm:pt modelId="{57E90FAE-9987-4451-AE89-A2985DF0F1EA}">
      <dgm:prSet phldrT="[Tekst]" custT="1"/>
      <dgm:spPr/>
      <dgm:t>
        <a:bodyPr/>
        <a:lstStyle/>
        <a:p>
          <a:r>
            <a:rPr lang="it-IT" sz="2400" b="1" noProof="0" dirty="0">
              <a:solidFill>
                <a:schemeClr val="bg1"/>
              </a:solidFill>
            </a:rPr>
            <a:t>Perché?</a:t>
          </a:r>
          <a:endParaRPr lang="it-IT" sz="2400" noProof="0" dirty="0"/>
        </a:p>
      </dgm:t>
    </dgm:pt>
    <dgm:pt modelId="{FE0A9217-1189-4FE0-9E1B-D4857308B6B7}" type="sibTrans" cxnId="{F3364929-BB44-4CCC-8F29-A8C3F59E69A2}">
      <dgm:prSet/>
      <dgm:spPr/>
      <dgm:t>
        <a:bodyPr/>
        <a:lstStyle/>
        <a:p>
          <a:endParaRPr lang="pl-PL"/>
        </a:p>
      </dgm:t>
    </dgm:pt>
    <dgm:pt modelId="{E1A15448-F9FB-4CD3-96E9-31AB10258128}" type="parTrans" cxnId="{F3364929-BB44-4CCC-8F29-A8C3F59E69A2}">
      <dgm:prSet/>
      <dgm:spPr/>
      <dgm:t>
        <a:bodyPr/>
        <a:lstStyle/>
        <a:p>
          <a:endParaRPr lang="pl-PL"/>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dgm:presLayoutVars>
          <dgm:chMax val="1"/>
          <dgm:chPref val="1"/>
          <dgm:bulletEnabled val="1"/>
        </dgm:presLayoutVars>
      </dgm:prSet>
      <dgm:spPr/>
    </dgm:pt>
  </dgm:ptLst>
  <dgm:cxnLst>
    <dgm:cxn modelId="{94DF0B1E-0C3B-4341-AC5B-5BE014125C7F}"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C0F70B91-7946-4876-AE29-FE8A554FA592}" type="presOf" srcId="{7D033372-5299-456B-B179-37C5810F9A3D}" destId="{BE476FA9-7A2A-4E76-BB7A-AB26EE0E95B3}" srcOrd="0" destOrd="0" presId="urn:microsoft.com/office/officeart/2005/8/layout/StepDownProcess"/>
    <dgm:cxn modelId="{CEC86E9D-9DFE-40AD-98E9-4E9054E8DCF5}" type="presOf" srcId="{57E90FAE-9987-4451-AE89-A2985DF0F1EA}" destId="{7BEAAF77-BBC0-4A81-8F09-73E2F142451B}"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CD4C61C7-3B64-4C6F-8342-0121E2E8EA3B}" type="presOf" srcId="{23F7E017-FD87-48FD-A69D-280DC8BF9190}" destId="{7B3C9A27-3EB7-4062-9D50-F2A04929EF7D}" srcOrd="0" destOrd="0" presId="urn:microsoft.com/office/officeart/2005/8/layout/StepDownProcess"/>
    <dgm:cxn modelId="{9C8971CF-F7A2-476E-9C41-6729DC6507EB}" type="presOf" srcId="{47B7AAFA-85D4-443A-B9E3-4652E6264942}" destId="{1B8CFFA3-AE07-4C4C-B409-5D4F1EC256DA}" srcOrd="0" destOrd="0" presId="urn:microsoft.com/office/officeart/2005/8/layout/StepDownProcess"/>
    <dgm:cxn modelId="{C459C6DF-608E-46A5-9393-AC36245496E5}" type="presOf" srcId="{03C50738-690C-40DC-A7AA-965FBF8BDA11}" destId="{75A65B9C-26E1-4258-9447-69801A37FD5F}"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5090729-8FF2-424D-9132-98272E148295}" type="presParOf" srcId="{1B8CFFA3-AE07-4C4C-B409-5D4F1EC256DA}" destId="{737F634A-865D-47A2-A2CC-7C73EB3A4ED2}" srcOrd="0" destOrd="0" presId="urn:microsoft.com/office/officeart/2005/8/layout/StepDownProcess"/>
    <dgm:cxn modelId="{5A2BCEB9-842A-4821-ADD9-03C1430FE626}" type="presParOf" srcId="{737F634A-865D-47A2-A2CC-7C73EB3A4ED2}" destId="{78CD41CE-89E3-4F64-A802-ACAF470DE565}" srcOrd="0" destOrd="0" presId="urn:microsoft.com/office/officeart/2005/8/layout/StepDownProcess"/>
    <dgm:cxn modelId="{D22E1395-5086-4284-9BD1-4D33733A2326}" type="presParOf" srcId="{737F634A-865D-47A2-A2CC-7C73EB3A4ED2}" destId="{7B3C9A27-3EB7-4062-9D50-F2A04929EF7D}" srcOrd="1" destOrd="0" presId="urn:microsoft.com/office/officeart/2005/8/layout/StepDownProcess"/>
    <dgm:cxn modelId="{C9EFEF85-D9F8-4553-B8BF-D5A5B64239F5}" type="presParOf" srcId="{737F634A-865D-47A2-A2CC-7C73EB3A4ED2}" destId="{75BA3BAB-A33D-4ABC-A507-419C26538BCA}" srcOrd="2" destOrd="0" presId="urn:microsoft.com/office/officeart/2005/8/layout/StepDownProcess"/>
    <dgm:cxn modelId="{E702EE94-32AD-4F64-869D-214A082C274A}" type="presParOf" srcId="{1B8CFFA3-AE07-4C4C-B409-5D4F1EC256DA}" destId="{7043A033-79C7-4B72-A2F3-3C88AE2BCCAA}" srcOrd="1" destOrd="0" presId="urn:microsoft.com/office/officeart/2005/8/layout/StepDownProcess"/>
    <dgm:cxn modelId="{0C1F6F5A-CEB1-40DA-B221-53FADC7E080E}" type="presParOf" srcId="{1B8CFFA3-AE07-4C4C-B409-5D4F1EC256DA}" destId="{E94624C4-6458-40F2-94E8-13B5229FE27A}" srcOrd="2" destOrd="0" presId="urn:microsoft.com/office/officeart/2005/8/layout/StepDownProcess"/>
    <dgm:cxn modelId="{70E3878F-6EE9-4026-AE82-54CD787663AA}" type="presParOf" srcId="{E94624C4-6458-40F2-94E8-13B5229FE27A}" destId="{401A13C3-8CEF-488A-AD68-B95E5C97B52E}" srcOrd="0" destOrd="0" presId="urn:microsoft.com/office/officeart/2005/8/layout/StepDownProcess"/>
    <dgm:cxn modelId="{8C2A8E13-1FD2-41CE-8611-A6B4C46CE2A8}" type="presParOf" srcId="{E94624C4-6458-40F2-94E8-13B5229FE27A}" destId="{7BEAAF77-BBC0-4A81-8F09-73E2F142451B}" srcOrd="1" destOrd="0" presId="urn:microsoft.com/office/officeart/2005/8/layout/StepDownProcess"/>
    <dgm:cxn modelId="{7E2349FC-2BE7-4AC0-9FE4-5CE28C14EB3D}" type="presParOf" srcId="{E94624C4-6458-40F2-94E8-13B5229FE27A}" destId="{9A84BE14-5420-435D-A47B-F33A89F0A935}" srcOrd="2" destOrd="0" presId="urn:microsoft.com/office/officeart/2005/8/layout/StepDownProcess"/>
    <dgm:cxn modelId="{BECAF6BA-758A-4D55-A896-A83AAC145537}" type="presParOf" srcId="{1B8CFFA3-AE07-4C4C-B409-5D4F1EC256DA}" destId="{EC356D2A-0624-4E39-81E4-D529960D218E}" srcOrd="3" destOrd="0" presId="urn:microsoft.com/office/officeart/2005/8/layout/StepDownProcess"/>
    <dgm:cxn modelId="{1FCA80C8-8006-4BAF-B5D8-6AE447F28005}" type="presParOf" srcId="{1B8CFFA3-AE07-4C4C-B409-5D4F1EC256DA}" destId="{EB945F5C-536B-4E6C-86A5-78A4447C74D3}" srcOrd="4" destOrd="0" presId="urn:microsoft.com/office/officeart/2005/8/layout/StepDownProcess"/>
    <dgm:cxn modelId="{6F70129C-BE93-44AC-9727-148D7B9EE326}" type="presParOf" srcId="{EB945F5C-536B-4E6C-86A5-78A4447C74D3}" destId="{28D2110F-349A-42CD-BA20-0AD491DF9F53}" srcOrd="0" destOrd="0" presId="urn:microsoft.com/office/officeart/2005/8/layout/StepDownProcess"/>
    <dgm:cxn modelId="{8CB0868E-643B-45DE-8F39-B3EFF6A807B7}" type="presParOf" srcId="{EB945F5C-536B-4E6C-86A5-78A4447C74D3}" destId="{BE476FA9-7A2A-4E76-BB7A-AB26EE0E95B3}" srcOrd="1" destOrd="0" presId="urn:microsoft.com/office/officeart/2005/8/layout/StepDownProcess"/>
    <dgm:cxn modelId="{4ED4F29E-CBDE-4C61-AC16-3BD46BE3E3EF}" type="presParOf" srcId="{EB945F5C-536B-4E6C-86A5-78A4447C74D3}" destId="{0183475D-2C77-4298-AB48-266FFFF50793}" srcOrd="2" destOrd="0" presId="urn:microsoft.com/office/officeart/2005/8/layout/StepDownProcess"/>
    <dgm:cxn modelId="{46C8A1C8-1CBD-4BBD-8657-78072E6B71D0}" type="presParOf" srcId="{1B8CFFA3-AE07-4C4C-B409-5D4F1EC256DA}" destId="{F3B10739-9EB2-41D7-BE47-94F5C7C45877}" srcOrd="5" destOrd="0" presId="urn:microsoft.com/office/officeart/2005/8/layout/StepDownProcess"/>
    <dgm:cxn modelId="{3B0751F7-B5AD-4497-8F00-B37DBE378303}" type="presParOf" srcId="{1B8CFFA3-AE07-4C4C-B409-5D4F1EC256DA}" destId="{DF14B919-5F98-4D90-83F8-0DA7D3BCAF2C}" srcOrd="6" destOrd="0" presId="urn:microsoft.com/office/officeart/2005/8/layout/StepDownProcess"/>
    <dgm:cxn modelId="{77E2D6FB-80CC-4B0D-A386-ED7AAB0D9301}" type="presParOf" srcId="{DF14B919-5F98-4D90-83F8-0DA7D3BCAF2C}" destId="{C056D064-87D1-49E5-9970-44E04CBC4EEF}" srcOrd="0" destOrd="0" presId="urn:microsoft.com/office/officeart/2005/8/layout/StepDownProcess"/>
    <dgm:cxn modelId="{52E6774E-E2A4-4852-87F6-70D370670ACB}" type="presParOf" srcId="{DF14B919-5F98-4D90-83F8-0DA7D3BCAF2C}" destId="{42E90A44-223B-4133-98AF-1B1E40770C4F}" srcOrd="1" destOrd="0" presId="urn:microsoft.com/office/officeart/2005/8/layout/StepDownProcess"/>
    <dgm:cxn modelId="{488E9A4C-31B8-4DA5-A6E5-8E53C9196E99}" type="presParOf" srcId="{DF14B919-5F98-4D90-83F8-0DA7D3BCAF2C}" destId="{7312F63D-E48B-42E3-83E8-E986963438A9}" srcOrd="2" destOrd="0" presId="urn:microsoft.com/office/officeart/2005/8/layout/StepDownProcess"/>
    <dgm:cxn modelId="{9F3464DF-BB93-4432-987F-0B7822932970}" type="presParOf" srcId="{1B8CFFA3-AE07-4C4C-B409-5D4F1EC256DA}" destId="{DA097673-E33A-42EF-AD31-F538167CB6A2}" srcOrd="7" destOrd="0" presId="urn:microsoft.com/office/officeart/2005/8/layout/StepDownProcess"/>
    <dgm:cxn modelId="{65AE863B-A278-400C-B702-4E691AC0F600}" type="presParOf" srcId="{1B8CFFA3-AE07-4C4C-B409-5D4F1EC256DA}" destId="{2D02BD36-A57B-4213-9A5C-1D1F9F138BD1}" srcOrd="8" destOrd="0" presId="urn:microsoft.com/office/officeart/2005/8/layout/StepDownProcess"/>
    <dgm:cxn modelId="{DABE8FEB-E9ED-4827-BF17-FEE72FB6EB0B}"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pl-PL" sz="2800" b="1" dirty="0">
              <a:solidFill>
                <a:schemeClr val="bg1"/>
              </a:solidFill>
            </a:rPr>
            <a:t>Cosa</a:t>
          </a:r>
          <a:r>
            <a:rPr lang="pl-PL" sz="2800" b="1" dirty="0"/>
            <a:t>?</a:t>
          </a:r>
        </a:p>
      </dgm:t>
    </dgm:pt>
    <dgm:pt modelId="{445477C4-2F84-45BF-934A-E751CBC83F7F}" type="parTrans" cxnId="{EB397832-D4D2-4A94-B569-B6F7A9945E6C}">
      <dgm:prSet/>
      <dgm:spPr/>
      <dgm:t>
        <a:bodyPr/>
        <a:lstStyle/>
        <a:p>
          <a:endParaRPr lang="pl-PL" sz="2800"/>
        </a:p>
      </dgm:t>
    </dgm:pt>
    <dgm:pt modelId="{BF1AB671-3B53-44BA-A399-4A5118310A52}" type="sibTrans" cxnId="{EB397832-D4D2-4A94-B569-B6F7A9945E6C}">
      <dgm:prSet/>
      <dgm:spPr/>
      <dgm:t>
        <a:bodyPr/>
        <a:lstStyle/>
        <a:p>
          <a:endParaRPr lang="pl-PL" sz="2800"/>
        </a:p>
      </dgm:t>
    </dgm:pt>
    <dgm:pt modelId="{57E90FAE-9987-4451-AE89-A2985DF0F1EA}">
      <dgm:prSet phldrT="[Tekst]" custT="1"/>
      <dgm:spPr/>
      <dgm:t>
        <a:bodyPr/>
        <a:lstStyle/>
        <a:p>
          <a:r>
            <a:rPr lang="pl-PL" sz="2800" b="1" dirty="0">
              <a:solidFill>
                <a:schemeClr val="bg1"/>
              </a:solidFill>
            </a:rPr>
            <a:t>Cosa</a:t>
          </a:r>
          <a:r>
            <a:rPr lang="pl-PL" sz="2800" b="1" dirty="0"/>
            <a:t>?</a:t>
          </a:r>
          <a:endParaRPr lang="pl-PL" sz="2800" dirty="0"/>
        </a:p>
      </dgm:t>
    </dgm:pt>
    <dgm:pt modelId="{E1A15448-F9FB-4CD3-96E9-31AB10258128}" type="parTrans" cxnId="{F3364929-BB44-4CCC-8F29-A8C3F59E69A2}">
      <dgm:prSet/>
      <dgm:spPr/>
      <dgm:t>
        <a:bodyPr/>
        <a:lstStyle/>
        <a:p>
          <a:endParaRPr lang="pl-PL" sz="2800"/>
        </a:p>
      </dgm:t>
    </dgm:pt>
    <dgm:pt modelId="{FE0A9217-1189-4FE0-9E1B-D4857308B6B7}" type="sibTrans" cxnId="{F3364929-BB44-4CCC-8F29-A8C3F59E69A2}">
      <dgm:prSet/>
      <dgm:spPr/>
      <dgm:t>
        <a:bodyPr/>
        <a:lstStyle/>
        <a:p>
          <a:endParaRPr lang="pl-PL" sz="2800"/>
        </a:p>
      </dgm:t>
    </dgm:pt>
    <dgm:pt modelId="{7D033372-5299-456B-B179-37C5810F9A3D}">
      <dgm:prSet phldrT="[Tekst]" custT="1"/>
      <dgm:spPr/>
      <dgm:t>
        <a:bodyPr/>
        <a:lstStyle/>
        <a:p>
          <a:r>
            <a:rPr lang="pl-PL" sz="2800" b="1" dirty="0">
              <a:solidFill>
                <a:schemeClr val="bg1"/>
              </a:solidFill>
            </a:rPr>
            <a:t>Cosa</a:t>
          </a:r>
          <a:r>
            <a:rPr lang="pl-PL" sz="2800" b="1" dirty="0"/>
            <a:t>?</a:t>
          </a:r>
          <a:endParaRPr lang="pl-PL" sz="2800" dirty="0"/>
        </a:p>
      </dgm:t>
    </dgm:pt>
    <dgm:pt modelId="{FDFA8A40-BCB8-410F-A8F4-72889C1BC673}" type="parTrans" cxnId="{339225E0-CDB0-457B-B54E-C88C1ABD2265}">
      <dgm:prSet/>
      <dgm:spPr/>
      <dgm:t>
        <a:bodyPr/>
        <a:lstStyle/>
        <a:p>
          <a:endParaRPr lang="pl-PL" sz="2800"/>
        </a:p>
      </dgm:t>
    </dgm:pt>
    <dgm:pt modelId="{935C198C-4199-4C48-A94A-CE0A0864F0BD}" type="sibTrans" cxnId="{339225E0-CDB0-457B-B54E-C88C1ABD2265}">
      <dgm:prSet/>
      <dgm:spPr/>
      <dgm:t>
        <a:bodyPr/>
        <a:lstStyle/>
        <a:p>
          <a:endParaRPr lang="pl-PL" sz="2800"/>
        </a:p>
      </dgm:t>
    </dgm:pt>
    <dgm:pt modelId="{667266F3-7423-41BE-8890-4F118EA6EC4A}">
      <dgm:prSet custT="1"/>
      <dgm:spPr/>
      <dgm:t>
        <a:bodyPr/>
        <a:lstStyle/>
        <a:p>
          <a:r>
            <a:rPr lang="pl-PL" sz="2800" dirty="0"/>
            <a:t>Cosa?</a:t>
          </a:r>
        </a:p>
      </dgm:t>
    </dgm:pt>
    <dgm:pt modelId="{A7005655-949C-4130-AB75-11BC083FA0E9}" type="parTrans" cxnId="{FDC08BBC-4442-4896-B496-D31881ADD20D}">
      <dgm:prSet/>
      <dgm:spPr/>
      <dgm:t>
        <a:bodyPr/>
        <a:lstStyle/>
        <a:p>
          <a:endParaRPr lang="pl-PL" sz="2800"/>
        </a:p>
      </dgm:t>
    </dgm:pt>
    <dgm:pt modelId="{3B980DA2-CF9A-4725-B8D4-80E250E36F09}" type="sibTrans" cxnId="{FDC08BBC-4442-4896-B496-D31881ADD20D}">
      <dgm:prSet/>
      <dgm:spPr/>
      <dgm:t>
        <a:bodyPr/>
        <a:lstStyle/>
        <a:p>
          <a:endParaRPr lang="pl-PL" sz="2800"/>
        </a:p>
      </dgm:t>
    </dgm:pt>
    <dgm:pt modelId="{03C50738-690C-40DC-A7AA-965FBF8BDA11}">
      <dgm:prSet custT="1"/>
      <dgm:spPr/>
      <dgm:t>
        <a:bodyPr/>
        <a:lstStyle/>
        <a:p>
          <a:r>
            <a:rPr lang="pl-PL" sz="2800" b="1" dirty="0">
              <a:solidFill>
                <a:schemeClr val="bg1"/>
              </a:solidFill>
            </a:rPr>
            <a:t>Cosa</a:t>
          </a:r>
          <a:r>
            <a:rPr lang="pl-PL" sz="2800" b="1" dirty="0"/>
            <a:t>?</a:t>
          </a:r>
          <a:endParaRPr lang="pl-PL" sz="2800" dirty="0"/>
        </a:p>
      </dgm:t>
    </dgm:pt>
    <dgm:pt modelId="{AF5932A9-C04C-4B07-B2BB-97B29333106D}" type="parTrans" cxnId="{D055EFC6-7292-430A-B71D-A6CD3878C606}">
      <dgm:prSet/>
      <dgm:spPr/>
      <dgm:t>
        <a:bodyPr/>
        <a:lstStyle/>
        <a:p>
          <a:endParaRPr lang="pl-PL" sz="2800"/>
        </a:p>
      </dgm:t>
    </dgm:pt>
    <dgm:pt modelId="{55A81552-6292-45C4-A896-A0EF59CB5D87}" type="sibTrans" cxnId="{D055EFC6-7292-430A-B71D-A6CD3878C606}">
      <dgm:prSet/>
      <dgm:spPr/>
      <dgm:t>
        <a:bodyPr/>
        <a:lstStyle/>
        <a:p>
          <a:endParaRPr lang="pl-PL" sz="2800"/>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custScaleX="115556">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custScaleX="115556">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custScaleX="115556">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custScaleX="115556">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custScaleX="115556">
        <dgm:presLayoutVars>
          <dgm:chMax val="1"/>
          <dgm:chPref val="1"/>
          <dgm:bulletEnabled val="1"/>
        </dgm:presLayoutVars>
      </dgm:prSet>
      <dgm:spPr/>
    </dgm:pt>
  </dgm:ptLst>
  <dgm:cxnLst>
    <dgm:cxn modelId="{C53E6109-9F95-4B64-81FD-7B7DD6364A0E}"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3C027E64-D8D0-49D0-B7E4-54A8839EB441}" type="presOf" srcId="{47B7AAFA-85D4-443A-B9E3-4652E6264942}" destId="{1B8CFFA3-AE07-4C4C-B409-5D4F1EC256DA}" srcOrd="0" destOrd="0" presId="urn:microsoft.com/office/officeart/2005/8/layout/StepDownProcess"/>
    <dgm:cxn modelId="{1BD87884-A74A-4393-82F0-14C879864DBE}" type="presOf" srcId="{7D033372-5299-456B-B179-37C5810F9A3D}" destId="{BE476FA9-7A2A-4E76-BB7A-AB26EE0E95B3}" srcOrd="0" destOrd="0" presId="urn:microsoft.com/office/officeart/2005/8/layout/StepDownProcess"/>
    <dgm:cxn modelId="{38BC799E-D328-4248-8996-C41746B718B8}" type="presOf" srcId="{57E90FAE-9987-4451-AE89-A2985DF0F1EA}" destId="{7BEAAF77-BBC0-4A81-8F09-73E2F142451B}" srcOrd="0" destOrd="0" presId="urn:microsoft.com/office/officeart/2005/8/layout/StepDownProcess"/>
    <dgm:cxn modelId="{CB3B59BA-AD9E-4EC6-B728-181637ABF7B1}" type="presOf" srcId="{03C50738-690C-40DC-A7AA-965FBF8BDA11}" destId="{75A65B9C-26E1-4258-9447-69801A37FD5F}"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A47B5DCF-226C-444C-B5E0-68EB2F13F3EE}" type="presOf" srcId="{23F7E017-FD87-48FD-A69D-280DC8BF9190}" destId="{7B3C9A27-3EB7-4062-9D50-F2A04929EF7D}"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0152E0F-4DA8-4644-AB5D-A9F1DEFE41EE}" type="presParOf" srcId="{1B8CFFA3-AE07-4C4C-B409-5D4F1EC256DA}" destId="{737F634A-865D-47A2-A2CC-7C73EB3A4ED2}" srcOrd="0" destOrd="0" presId="urn:microsoft.com/office/officeart/2005/8/layout/StepDownProcess"/>
    <dgm:cxn modelId="{A331C5E0-E38E-4BD5-B7AC-D37BE064B5DB}" type="presParOf" srcId="{737F634A-865D-47A2-A2CC-7C73EB3A4ED2}" destId="{78CD41CE-89E3-4F64-A802-ACAF470DE565}" srcOrd="0" destOrd="0" presId="urn:microsoft.com/office/officeart/2005/8/layout/StepDownProcess"/>
    <dgm:cxn modelId="{F2FFFF19-1E99-4264-A9BA-197A98F6CD7F}" type="presParOf" srcId="{737F634A-865D-47A2-A2CC-7C73EB3A4ED2}" destId="{7B3C9A27-3EB7-4062-9D50-F2A04929EF7D}" srcOrd="1" destOrd="0" presId="urn:microsoft.com/office/officeart/2005/8/layout/StepDownProcess"/>
    <dgm:cxn modelId="{39451233-CDAF-4512-8517-1DDAFA985517}" type="presParOf" srcId="{737F634A-865D-47A2-A2CC-7C73EB3A4ED2}" destId="{75BA3BAB-A33D-4ABC-A507-419C26538BCA}" srcOrd="2" destOrd="0" presId="urn:microsoft.com/office/officeart/2005/8/layout/StepDownProcess"/>
    <dgm:cxn modelId="{72E273D4-0516-4CF2-81CD-6AF310E5A9ED}" type="presParOf" srcId="{1B8CFFA3-AE07-4C4C-B409-5D4F1EC256DA}" destId="{7043A033-79C7-4B72-A2F3-3C88AE2BCCAA}" srcOrd="1" destOrd="0" presId="urn:microsoft.com/office/officeart/2005/8/layout/StepDownProcess"/>
    <dgm:cxn modelId="{B4A93446-B516-484D-B22E-16FC12BCB4BE}" type="presParOf" srcId="{1B8CFFA3-AE07-4C4C-B409-5D4F1EC256DA}" destId="{E94624C4-6458-40F2-94E8-13B5229FE27A}" srcOrd="2" destOrd="0" presId="urn:microsoft.com/office/officeart/2005/8/layout/StepDownProcess"/>
    <dgm:cxn modelId="{C3B1BAC2-0866-4801-9271-BD627DF825E5}" type="presParOf" srcId="{E94624C4-6458-40F2-94E8-13B5229FE27A}" destId="{401A13C3-8CEF-488A-AD68-B95E5C97B52E}" srcOrd="0" destOrd="0" presId="urn:microsoft.com/office/officeart/2005/8/layout/StepDownProcess"/>
    <dgm:cxn modelId="{21F2E525-321F-4670-AA08-A8971494D824}" type="presParOf" srcId="{E94624C4-6458-40F2-94E8-13B5229FE27A}" destId="{7BEAAF77-BBC0-4A81-8F09-73E2F142451B}" srcOrd="1" destOrd="0" presId="urn:microsoft.com/office/officeart/2005/8/layout/StepDownProcess"/>
    <dgm:cxn modelId="{8407B52C-6BE6-403A-A8C3-3ABB7D02CF2C}" type="presParOf" srcId="{E94624C4-6458-40F2-94E8-13B5229FE27A}" destId="{9A84BE14-5420-435D-A47B-F33A89F0A935}" srcOrd="2" destOrd="0" presId="urn:microsoft.com/office/officeart/2005/8/layout/StepDownProcess"/>
    <dgm:cxn modelId="{18EA1F89-B24B-4AFF-8006-9A8DDF37952F}" type="presParOf" srcId="{1B8CFFA3-AE07-4C4C-B409-5D4F1EC256DA}" destId="{EC356D2A-0624-4E39-81E4-D529960D218E}" srcOrd="3" destOrd="0" presId="urn:microsoft.com/office/officeart/2005/8/layout/StepDownProcess"/>
    <dgm:cxn modelId="{CE883EDE-A42F-49DE-82C7-D9056B44A9AF}" type="presParOf" srcId="{1B8CFFA3-AE07-4C4C-B409-5D4F1EC256DA}" destId="{EB945F5C-536B-4E6C-86A5-78A4447C74D3}" srcOrd="4" destOrd="0" presId="urn:microsoft.com/office/officeart/2005/8/layout/StepDownProcess"/>
    <dgm:cxn modelId="{CCF05730-04F4-4733-9449-844E7CDA76D6}" type="presParOf" srcId="{EB945F5C-536B-4E6C-86A5-78A4447C74D3}" destId="{28D2110F-349A-42CD-BA20-0AD491DF9F53}" srcOrd="0" destOrd="0" presId="urn:microsoft.com/office/officeart/2005/8/layout/StepDownProcess"/>
    <dgm:cxn modelId="{49090C3C-C85F-4D1C-B8CC-75D70467163D}" type="presParOf" srcId="{EB945F5C-536B-4E6C-86A5-78A4447C74D3}" destId="{BE476FA9-7A2A-4E76-BB7A-AB26EE0E95B3}" srcOrd="1" destOrd="0" presId="urn:microsoft.com/office/officeart/2005/8/layout/StepDownProcess"/>
    <dgm:cxn modelId="{EF4C91FA-413D-4566-A041-B689E1775533}" type="presParOf" srcId="{EB945F5C-536B-4E6C-86A5-78A4447C74D3}" destId="{0183475D-2C77-4298-AB48-266FFFF50793}" srcOrd="2" destOrd="0" presId="urn:microsoft.com/office/officeart/2005/8/layout/StepDownProcess"/>
    <dgm:cxn modelId="{1CE25245-6341-411A-8F88-D969C5BFEDC4}" type="presParOf" srcId="{1B8CFFA3-AE07-4C4C-B409-5D4F1EC256DA}" destId="{F3B10739-9EB2-41D7-BE47-94F5C7C45877}" srcOrd="5" destOrd="0" presId="urn:microsoft.com/office/officeart/2005/8/layout/StepDownProcess"/>
    <dgm:cxn modelId="{20FA42A4-C7D7-4E04-BD43-7D4E422B39DE}" type="presParOf" srcId="{1B8CFFA3-AE07-4C4C-B409-5D4F1EC256DA}" destId="{DF14B919-5F98-4D90-83F8-0DA7D3BCAF2C}" srcOrd="6" destOrd="0" presId="urn:microsoft.com/office/officeart/2005/8/layout/StepDownProcess"/>
    <dgm:cxn modelId="{C0791111-4C9D-47A2-8344-CB646691C613}" type="presParOf" srcId="{DF14B919-5F98-4D90-83F8-0DA7D3BCAF2C}" destId="{C056D064-87D1-49E5-9970-44E04CBC4EEF}" srcOrd="0" destOrd="0" presId="urn:microsoft.com/office/officeart/2005/8/layout/StepDownProcess"/>
    <dgm:cxn modelId="{5D50D31B-88B6-4476-92F2-37E60947DD5D}" type="presParOf" srcId="{DF14B919-5F98-4D90-83F8-0DA7D3BCAF2C}" destId="{42E90A44-223B-4133-98AF-1B1E40770C4F}" srcOrd="1" destOrd="0" presId="urn:microsoft.com/office/officeart/2005/8/layout/StepDownProcess"/>
    <dgm:cxn modelId="{1E053E0C-6396-4609-A650-82E1122274D4}" type="presParOf" srcId="{DF14B919-5F98-4D90-83F8-0DA7D3BCAF2C}" destId="{7312F63D-E48B-42E3-83E8-E986963438A9}" srcOrd="2" destOrd="0" presId="urn:microsoft.com/office/officeart/2005/8/layout/StepDownProcess"/>
    <dgm:cxn modelId="{A0BD56E7-84DD-43E2-A70B-8ED3AA8A1617}" type="presParOf" srcId="{1B8CFFA3-AE07-4C4C-B409-5D4F1EC256DA}" destId="{DA097673-E33A-42EF-AD31-F538167CB6A2}" srcOrd="7" destOrd="0" presId="urn:microsoft.com/office/officeart/2005/8/layout/StepDownProcess"/>
    <dgm:cxn modelId="{DF4E2663-3933-44D6-B3DE-FD1E42965E63}" type="presParOf" srcId="{1B8CFFA3-AE07-4C4C-B409-5D4F1EC256DA}" destId="{2D02BD36-A57B-4213-9A5C-1D1F9F138BD1}" srcOrd="8" destOrd="0" presId="urn:microsoft.com/office/officeart/2005/8/layout/StepDownProcess"/>
    <dgm:cxn modelId="{F20C86D6-50D6-448A-8B81-FDA8CD269E50}"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FD8491-85E3-4871-82F4-FCCE6738671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636315CE-E390-4DDD-A9E4-78D04E018192}">
      <dgm:prSet phldrT="[Tekst]" custT="1"/>
      <dgm:spPr/>
      <dgm:t>
        <a:bodyPr/>
        <a:lstStyle/>
        <a:p>
          <a:r>
            <a:rPr lang="pl-PL" sz="2200" b="1" dirty="0"/>
            <a:t>D1</a:t>
          </a:r>
        </a:p>
      </dgm:t>
    </dgm:pt>
    <dgm:pt modelId="{4488873B-1532-4B72-B082-D915592BB1B0}" type="parTrans" cxnId="{24153405-E3F4-43C7-BC77-15B73EB31142}">
      <dgm:prSet/>
      <dgm:spPr/>
      <dgm:t>
        <a:bodyPr/>
        <a:lstStyle/>
        <a:p>
          <a:endParaRPr lang="pl-PL" sz="2200" b="1"/>
        </a:p>
      </dgm:t>
    </dgm:pt>
    <dgm:pt modelId="{2AE952CB-7F2D-4AC2-ACD0-ECF1AF5D4DE0}" type="sibTrans" cxnId="{24153405-E3F4-43C7-BC77-15B73EB31142}">
      <dgm:prSet/>
      <dgm:spPr/>
      <dgm:t>
        <a:bodyPr/>
        <a:lstStyle/>
        <a:p>
          <a:endParaRPr lang="pl-PL" sz="2200" b="1"/>
        </a:p>
      </dgm:t>
    </dgm:pt>
    <dgm:pt modelId="{8EFEC749-2E92-4679-A3B8-344821BA5E1D}">
      <dgm:prSet phldrT="[Tekst]" custT="1"/>
      <dgm:spPr/>
      <dgm:t>
        <a:bodyPr/>
        <a:lstStyle/>
        <a:p>
          <a:r>
            <a:rPr lang="pl-PL" sz="2200" b="1" dirty="0" err="1"/>
            <a:t>Scelta</a:t>
          </a:r>
          <a:r>
            <a:rPr lang="pl-PL" sz="2200" b="1" dirty="0"/>
            <a:t> del team.</a:t>
          </a:r>
        </a:p>
      </dgm:t>
    </dgm:pt>
    <dgm:pt modelId="{80992352-48A3-4B5A-8DB3-A8B9CBC0F554}" type="parTrans" cxnId="{D675B028-2CA2-401D-B956-C2DB53C8A576}">
      <dgm:prSet/>
      <dgm:spPr/>
      <dgm:t>
        <a:bodyPr/>
        <a:lstStyle/>
        <a:p>
          <a:endParaRPr lang="pl-PL" sz="2200" b="1"/>
        </a:p>
      </dgm:t>
    </dgm:pt>
    <dgm:pt modelId="{773BDAAC-3BFF-4EA2-A404-BF116357FBC1}" type="sibTrans" cxnId="{D675B028-2CA2-401D-B956-C2DB53C8A576}">
      <dgm:prSet/>
      <dgm:spPr/>
      <dgm:t>
        <a:bodyPr/>
        <a:lstStyle/>
        <a:p>
          <a:endParaRPr lang="pl-PL" sz="2200" b="1"/>
        </a:p>
      </dgm:t>
    </dgm:pt>
    <dgm:pt modelId="{103B32C6-659D-4628-9CDA-0E133AA56227}">
      <dgm:prSet phldrT="[Tekst]" custT="1"/>
      <dgm:spPr/>
      <dgm:t>
        <a:bodyPr/>
        <a:lstStyle/>
        <a:p>
          <a:r>
            <a:rPr lang="pl-PL" sz="2200" b="1" dirty="0"/>
            <a:t>D2</a:t>
          </a:r>
        </a:p>
      </dgm:t>
    </dgm:pt>
    <dgm:pt modelId="{D889CEBE-CD25-477D-B4A7-F6C3C7731B22}" type="parTrans" cxnId="{59CAB54D-8630-44FB-BD2F-5DB5FC994F3C}">
      <dgm:prSet/>
      <dgm:spPr/>
      <dgm:t>
        <a:bodyPr/>
        <a:lstStyle/>
        <a:p>
          <a:endParaRPr lang="pl-PL" sz="2200" b="1"/>
        </a:p>
      </dgm:t>
    </dgm:pt>
    <dgm:pt modelId="{B4DBBF0C-3F88-4BA1-B63E-7C91AA5D9EC3}" type="sibTrans" cxnId="{59CAB54D-8630-44FB-BD2F-5DB5FC994F3C}">
      <dgm:prSet/>
      <dgm:spPr/>
      <dgm:t>
        <a:bodyPr/>
        <a:lstStyle/>
        <a:p>
          <a:endParaRPr lang="pl-PL" sz="2200" b="1"/>
        </a:p>
      </dgm:t>
    </dgm:pt>
    <dgm:pt modelId="{3756CAFE-F4D9-4573-A8C3-DF09B2442570}">
      <dgm:prSet phldrT="[Tekst]" custT="1"/>
      <dgm:spPr/>
      <dgm:t>
        <a:bodyPr/>
        <a:lstStyle/>
        <a:p>
          <a:r>
            <a:rPr lang="pl-PL" sz="2200" b="1" dirty="0" err="1"/>
            <a:t>Descrizione</a:t>
          </a:r>
          <a:r>
            <a:rPr lang="pl-PL" sz="2200" b="1" dirty="0"/>
            <a:t> del </a:t>
          </a:r>
          <a:r>
            <a:rPr lang="pl-PL" sz="2200" b="1" dirty="0" err="1"/>
            <a:t>roblema</a:t>
          </a:r>
          <a:r>
            <a:rPr lang="pl-PL" sz="2200" b="1" dirty="0"/>
            <a:t>.</a:t>
          </a:r>
        </a:p>
      </dgm:t>
    </dgm:pt>
    <dgm:pt modelId="{623EA505-88F8-420D-BC2D-0373F6126CE6}" type="parTrans" cxnId="{C73978FA-C9BC-462C-B1DA-7648F9E8E8E2}">
      <dgm:prSet/>
      <dgm:spPr/>
      <dgm:t>
        <a:bodyPr/>
        <a:lstStyle/>
        <a:p>
          <a:endParaRPr lang="pl-PL" sz="2200" b="1"/>
        </a:p>
      </dgm:t>
    </dgm:pt>
    <dgm:pt modelId="{B27A2758-E493-4721-B615-EC74A99D7C1D}" type="sibTrans" cxnId="{C73978FA-C9BC-462C-B1DA-7648F9E8E8E2}">
      <dgm:prSet/>
      <dgm:spPr/>
      <dgm:t>
        <a:bodyPr/>
        <a:lstStyle/>
        <a:p>
          <a:endParaRPr lang="pl-PL" sz="2200" b="1"/>
        </a:p>
      </dgm:t>
    </dgm:pt>
    <dgm:pt modelId="{0BBC0CF6-EE8C-4996-8825-31C571F8E5AE}">
      <dgm:prSet phldrT="[Tekst]" custT="1"/>
      <dgm:spPr/>
      <dgm:t>
        <a:bodyPr/>
        <a:lstStyle/>
        <a:p>
          <a:r>
            <a:rPr lang="pl-PL" sz="2200" b="1" dirty="0"/>
            <a:t>D3</a:t>
          </a:r>
        </a:p>
      </dgm:t>
    </dgm:pt>
    <dgm:pt modelId="{5A11DE91-1CDB-4221-B2F5-181B03A0BD34}" type="parTrans" cxnId="{BEA9C956-C893-4FB2-A5EC-951A9D6B532B}">
      <dgm:prSet/>
      <dgm:spPr/>
      <dgm:t>
        <a:bodyPr/>
        <a:lstStyle/>
        <a:p>
          <a:endParaRPr lang="pl-PL" sz="2200" b="1"/>
        </a:p>
      </dgm:t>
    </dgm:pt>
    <dgm:pt modelId="{030F18AE-3C69-4984-AFB0-B61937106C71}" type="sibTrans" cxnId="{BEA9C956-C893-4FB2-A5EC-951A9D6B532B}">
      <dgm:prSet/>
      <dgm:spPr/>
      <dgm:t>
        <a:bodyPr/>
        <a:lstStyle/>
        <a:p>
          <a:endParaRPr lang="pl-PL" sz="2200" b="1"/>
        </a:p>
      </dgm:t>
    </dgm:pt>
    <dgm:pt modelId="{D3CB0CDC-8A7C-45D7-B430-161DA131B075}">
      <dgm:prSet phldrT="[Tekst]" custT="1"/>
      <dgm:spPr/>
      <dgm:t>
        <a:bodyPr/>
        <a:lstStyle/>
        <a:p>
          <a:r>
            <a:rPr lang="pl-PL" sz="2200" b="1" dirty="0" err="1"/>
            <a:t>Implementazione</a:t>
          </a:r>
          <a:r>
            <a:rPr lang="pl-PL" sz="2200" b="1" dirty="0"/>
            <a:t> e </a:t>
          </a:r>
          <a:r>
            <a:rPr lang="pl-PL" sz="2200" b="1" dirty="0" err="1"/>
            <a:t>verifica</a:t>
          </a:r>
          <a:r>
            <a:rPr lang="pl-PL" sz="2200" b="1" dirty="0"/>
            <a:t> </a:t>
          </a:r>
          <a:r>
            <a:rPr lang="pl-PL" sz="2200" b="1" dirty="0" err="1"/>
            <a:t>delle</a:t>
          </a:r>
          <a:r>
            <a:rPr lang="pl-PL" sz="2200" b="1" dirty="0"/>
            <a:t> </a:t>
          </a:r>
          <a:r>
            <a:rPr lang="pl-PL" sz="2200" b="1" dirty="0" err="1"/>
            <a:t>azioni</a:t>
          </a:r>
          <a:r>
            <a:rPr lang="pl-PL" sz="2200" b="1" dirty="0"/>
            <a:t> </a:t>
          </a:r>
          <a:r>
            <a:rPr lang="pl-PL" sz="2200" b="1" dirty="0" err="1"/>
            <a:t>temporanee</a:t>
          </a:r>
          <a:r>
            <a:rPr lang="pl-PL" sz="2200" b="1" dirty="0"/>
            <a:t>.</a:t>
          </a:r>
        </a:p>
      </dgm:t>
    </dgm:pt>
    <dgm:pt modelId="{20FAEC25-22EE-42BA-B877-90D5B64258F1}" type="parTrans" cxnId="{4B8FAFE3-3162-46FB-9B5C-5B93F72A7E6B}">
      <dgm:prSet/>
      <dgm:spPr/>
      <dgm:t>
        <a:bodyPr/>
        <a:lstStyle/>
        <a:p>
          <a:endParaRPr lang="pl-PL" sz="2200" b="1"/>
        </a:p>
      </dgm:t>
    </dgm:pt>
    <dgm:pt modelId="{CB8F741B-5665-4633-9816-C5F173D5D56B}" type="sibTrans" cxnId="{4B8FAFE3-3162-46FB-9B5C-5B93F72A7E6B}">
      <dgm:prSet/>
      <dgm:spPr/>
      <dgm:t>
        <a:bodyPr/>
        <a:lstStyle/>
        <a:p>
          <a:endParaRPr lang="pl-PL" sz="2200" b="1"/>
        </a:p>
      </dgm:t>
    </dgm:pt>
    <dgm:pt modelId="{0EF0367A-C72C-4D2C-B117-59484C42191E}">
      <dgm:prSet custT="1"/>
      <dgm:spPr/>
      <dgm:t>
        <a:bodyPr/>
        <a:lstStyle/>
        <a:p>
          <a:r>
            <a:rPr lang="pl-PL" sz="2200" b="1" dirty="0"/>
            <a:t>D4. </a:t>
          </a:r>
        </a:p>
      </dgm:t>
    </dgm:pt>
    <dgm:pt modelId="{E128E270-8044-4385-A41C-4CDC58A177B4}" type="parTrans" cxnId="{2939AC59-CF31-4818-A9C0-4AF117D0E8AF}">
      <dgm:prSet/>
      <dgm:spPr/>
      <dgm:t>
        <a:bodyPr/>
        <a:lstStyle/>
        <a:p>
          <a:endParaRPr lang="pl-PL" sz="2200" b="1"/>
        </a:p>
      </dgm:t>
    </dgm:pt>
    <dgm:pt modelId="{8177962F-2CF1-470D-AF7E-EBD2C9BF2E88}" type="sibTrans" cxnId="{2939AC59-CF31-4818-A9C0-4AF117D0E8AF}">
      <dgm:prSet/>
      <dgm:spPr/>
      <dgm:t>
        <a:bodyPr/>
        <a:lstStyle/>
        <a:p>
          <a:endParaRPr lang="pl-PL" sz="2200" b="1"/>
        </a:p>
      </dgm:t>
    </dgm:pt>
    <dgm:pt modelId="{F998E950-2F00-49D9-8A9A-69C1B4D601D8}">
      <dgm:prSet custT="1"/>
      <dgm:spPr/>
      <dgm:t>
        <a:bodyPr/>
        <a:lstStyle/>
        <a:p>
          <a:r>
            <a:rPr lang="pl-PL" sz="2200" b="1" dirty="0"/>
            <a:t>D5. </a:t>
          </a:r>
        </a:p>
      </dgm:t>
    </dgm:pt>
    <dgm:pt modelId="{335FDBF3-40ED-42B7-BCDE-24680415AA83}" type="parTrans" cxnId="{A94D7DD9-AC06-4C42-AE48-F0B223179B65}">
      <dgm:prSet/>
      <dgm:spPr/>
      <dgm:t>
        <a:bodyPr/>
        <a:lstStyle/>
        <a:p>
          <a:endParaRPr lang="pl-PL" sz="2200" b="1"/>
        </a:p>
      </dgm:t>
    </dgm:pt>
    <dgm:pt modelId="{0F97849C-5301-4383-889E-D42CAD225098}" type="sibTrans" cxnId="{A94D7DD9-AC06-4C42-AE48-F0B223179B65}">
      <dgm:prSet/>
      <dgm:spPr/>
      <dgm:t>
        <a:bodyPr/>
        <a:lstStyle/>
        <a:p>
          <a:endParaRPr lang="pl-PL" sz="2200" b="1"/>
        </a:p>
      </dgm:t>
    </dgm:pt>
    <dgm:pt modelId="{CC98A2C2-B5E4-4CF1-9C56-1544E201DB7D}">
      <dgm:prSet custT="1"/>
      <dgm:spPr/>
      <dgm:t>
        <a:bodyPr/>
        <a:lstStyle/>
        <a:p>
          <a:r>
            <a:rPr lang="pl-PL" sz="2200" b="1" dirty="0"/>
            <a:t>D6. </a:t>
          </a:r>
        </a:p>
      </dgm:t>
    </dgm:pt>
    <dgm:pt modelId="{100644D8-9A3C-4331-9EBD-709F73E62511}" type="parTrans" cxnId="{1A6C0F42-FE2A-4FCB-908B-E3184C4D1268}">
      <dgm:prSet/>
      <dgm:spPr/>
      <dgm:t>
        <a:bodyPr/>
        <a:lstStyle/>
        <a:p>
          <a:endParaRPr lang="pl-PL" sz="2200" b="1"/>
        </a:p>
      </dgm:t>
    </dgm:pt>
    <dgm:pt modelId="{3352DD10-602F-4A0E-964A-9857FF323AAC}" type="sibTrans" cxnId="{1A6C0F42-FE2A-4FCB-908B-E3184C4D1268}">
      <dgm:prSet/>
      <dgm:spPr/>
      <dgm:t>
        <a:bodyPr/>
        <a:lstStyle/>
        <a:p>
          <a:endParaRPr lang="pl-PL" sz="2200" b="1"/>
        </a:p>
      </dgm:t>
    </dgm:pt>
    <dgm:pt modelId="{D3530E50-634D-42E8-AB63-FC5529555B55}">
      <dgm:prSet custT="1"/>
      <dgm:spPr/>
      <dgm:t>
        <a:bodyPr/>
        <a:lstStyle/>
        <a:p>
          <a:r>
            <a:rPr lang="pl-PL" sz="2200" b="1" dirty="0"/>
            <a:t>D7. </a:t>
          </a:r>
        </a:p>
      </dgm:t>
    </dgm:pt>
    <dgm:pt modelId="{D9E587F0-9642-4CC9-94AA-12D457149606}" type="parTrans" cxnId="{45193E49-FDFD-49C0-9F17-59ADE7D78AC5}">
      <dgm:prSet/>
      <dgm:spPr/>
      <dgm:t>
        <a:bodyPr/>
        <a:lstStyle/>
        <a:p>
          <a:endParaRPr lang="pl-PL" sz="2200" b="1"/>
        </a:p>
      </dgm:t>
    </dgm:pt>
    <dgm:pt modelId="{CC39A3F9-9A89-40F6-8E21-613F911455FC}" type="sibTrans" cxnId="{45193E49-FDFD-49C0-9F17-59ADE7D78AC5}">
      <dgm:prSet/>
      <dgm:spPr/>
      <dgm:t>
        <a:bodyPr/>
        <a:lstStyle/>
        <a:p>
          <a:endParaRPr lang="pl-PL" sz="2200" b="1"/>
        </a:p>
      </dgm:t>
    </dgm:pt>
    <dgm:pt modelId="{B32FDFB9-A299-42AA-8301-7F762A72CE18}">
      <dgm:prSet custT="1"/>
      <dgm:spPr/>
      <dgm:t>
        <a:bodyPr/>
        <a:lstStyle/>
        <a:p>
          <a:r>
            <a:rPr lang="pl-PL" sz="2200" b="1" dirty="0"/>
            <a:t>D8. </a:t>
          </a:r>
          <a:endParaRPr lang="pl-PL" sz="2200" b="1" dirty="0">
            <a:solidFill>
              <a:srgbClr val="243255"/>
            </a:solidFill>
          </a:endParaRPr>
        </a:p>
      </dgm:t>
    </dgm:pt>
    <dgm:pt modelId="{4A7A6660-270A-41A0-B4C3-52E00D437655}" type="parTrans" cxnId="{45F222ED-F40D-4278-8B5A-480DA5763E92}">
      <dgm:prSet/>
      <dgm:spPr/>
      <dgm:t>
        <a:bodyPr/>
        <a:lstStyle/>
        <a:p>
          <a:endParaRPr lang="pl-PL" sz="2200" b="1"/>
        </a:p>
      </dgm:t>
    </dgm:pt>
    <dgm:pt modelId="{FDA4CF92-EB6D-4E11-8658-5333C03C55D9}" type="sibTrans" cxnId="{45F222ED-F40D-4278-8B5A-480DA5763E92}">
      <dgm:prSet/>
      <dgm:spPr/>
      <dgm:t>
        <a:bodyPr/>
        <a:lstStyle/>
        <a:p>
          <a:endParaRPr lang="pl-PL" sz="2200" b="1"/>
        </a:p>
      </dgm:t>
    </dgm:pt>
    <dgm:pt modelId="{27D056D6-2E50-4D1A-8D2F-4AECA0517836}">
      <dgm:prSet custT="1"/>
      <dgm:spPr/>
      <dgm:t>
        <a:bodyPr/>
        <a:lstStyle/>
        <a:p>
          <a:r>
            <a:rPr lang="pl-PL" sz="2200" b="1" dirty="0" err="1"/>
            <a:t>Definizione</a:t>
          </a:r>
          <a:r>
            <a:rPr lang="pl-PL" sz="2200" b="1" dirty="0"/>
            <a:t> e </a:t>
          </a:r>
          <a:r>
            <a:rPr lang="pl-PL" sz="2200" b="1" dirty="0" err="1"/>
            <a:t>verifica</a:t>
          </a:r>
          <a:r>
            <a:rPr lang="pl-PL" sz="2200" b="1" dirty="0"/>
            <a:t> </a:t>
          </a:r>
          <a:r>
            <a:rPr lang="pl-PL" sz="2200" b="1" dirty="0" err="1"/>
            <a:t>delle</a:t>
          </a:r>
          <a:r>
            <a:rPr lang="pl-PL" sz="2200" b="1" dirty="0"/>
            <a:t> </a:t>
          </a:r>
          <a:r>
            <a:rPr lang="pl-PL" sz="2200" b="1" dirty="0" err="1"/>
            <a:t>cause</a:t>
          </a:r>
          <a:r>
            <a:rPr lang="pl-PL" sz="2200" b="1" dirty="0"/>
            <a:t> di </a:t>
          </a:r>
          <a:r>
            <a:rPr lang="pl-PL" sz="2200" b="1" dirty="0" err="1"/>
            <a:t>fondo</a:t>
          </a:r>
          <a:r>
            <a:rPr lang="pl-PL" sz="2200" b="1" dirty="0"/>
            <a:t>.</a:t>
          </a:r>
        </a:p>
      </dgm:t>
    </dgm:pt>
    <dgm:pt modelId="{511E9B3B-D341-412C-93F6-9065B7821DA5}" type="parTrans" cxnId="{B6C7889F-EFFC-408D-8789-B4A7BC4A9EE1}">
      <dgm:prSet/>
      <dgm:spPr/>
      <dgm:t>
        <a:bodyPr/>
        <a:lstStyle/>
        <a:p>
          <a:endParaRPr lang="pl-PL" sz="2200" b="1"/>
        </a:p>
      </dgm:t>
    </dgm:pt>
    <dgm:pt modelId="{6EA9920D-82DA-428D-86BD-CDCC1B423061}" type="sibTrans" cxnId="{B6C7889F-EFFC-408D-8789-B4A7BC4A9EE1}">
      <dgm:prSet/>
      <dgm:spPr/>
      <dgm:t>
        <a:bodyPr/>
        <a:lstStyle/>
        <a:p>
          <a:endParaRPr lang="pl-PL" sz="2200" b="1"/>
        </a:p>
      </dgm:t>
    </dgm:pt>
    <dgm:pt modelId="{BC3B935E-9F87-4B03-A719-A879FAE43431}">
      <dgm:prSet custT="1"/>
      <dgm:spPr/>
      <dgm:t>
        <a:bodyPr/>
        <a:lstStyle/>
        <a:p>
          <a:r>
            <a:rPr lang="pl-PL" sz="2200" b="1" dirty="0" err="1"/>
            <a:t>Verifica</a:t>
          </a:r>
          <a:r>
            <a:rPr lang="pl-PL" sz="2200" b="1" dirty="0"/>
            <a:t> </a:t>
          </a:r>
          <a:r>
            <a:rPr lang="pl-PL" sz="2200" b="1" dirty="0" err="1"/>
            <a:t>delle</a:t>
          </a:r>
          <a:r>
            <a:rPr lang="pl-PL" sz="2200" b="1" dirty="0"/>
            <a:t> </a:t>
          </a:r>
          <a:r>
            <a:rPr lang="pl-PL" sz="2200" b="1" dirty="0" err="1"/>
            <a:t>azioni</a:t>
          </a:r>
          <a:r>
            <a:rPr lang="pl-PL" sz="2200" b="1" dirty="0"/>
            <a:t> </a:t>
          </a:r>
          <a:r>
            <a:rPr lang="pl-PL" sz="2200" b="1" dirty="0" err="1"/>
            <a:t>correttive</a:t>
          </a:r>
          <a:r>
            <a:rPr lang="pl-PL" sz="2200" b="1" dirty="0"/>
            <a:t>.</a:t>
          </a:r>
        </a:p>
      </dgm:t>
    </dgm:pt>
    <dgm:pt modelId="{597F8171-5AA7-4AE4-8FAF-57FCE77CCB6E}" type="parTrans" cxnId="{97B45666-4303-4821-8BA6-05377B97F493}">
      <dgm:prSet/>
      <dgm:spPr/>
      <dgm:t>
        <a:bodyPr/>
        <a:lstStyle/>
        <a:p>
          <a:endParaRPr lang="pl-PL" sz="2200" b="1"/>
        </a:p>
      </dgm:t>
    </dgm:pt>
    <dgm:pt modelId="{9A34C829-F1E0-454E-B50B-7A19C7B460B4}" type="sibTrans" cxnId="{97B45666-4303-4821-8BA6-05377B97F493}">
      <dgm:prSet/>
      <dgm:spPr/>
      <dgm:t>
        <a:bodyPr/>
        <a:lstStyle/>
        <a:p>
          <a:endParaRPr lang="pl-PL" sz="2200" b="1"/>
        </a:p>
      </dgm:t>
    </dgm:pt>
    <dgm:pt modelId="{437D1671-B80E-4AFC-9C71-8878E358F8DD}">
      <dgm:prSet custT="1"/>
      <dgm:spPr/>
      <dgm:t>
        <a:bodyPr/>
        <a:lstStyle/>
        <a:p>
          <a:r>
            <a:rPr lang="pl-PL" sz="2200" b="1" dirty="0" err="1"/>
            <a:t>Implementazione</a:t>
          </a:r>
          <a:r>
            <a:rPr lang="pl-PL" sz="2200" b="1" dirty="0"/>
            <a:t> di </a:t>
          </a:r>
          <a:r>
            <a:rPr lang="pl-PL" sz="2200" b="1" dirty="0" err="1"/>
            <a:t>azioni</a:t>
          </a:r>
          <a:r>
            <a:rPr lang="pl-PL" sz="2200" b="1" dirty="0"/>
            <a:t> </a:t>
          </a:r>
          <a:r>
            <a:rPr lang="pl-PL" sz="2200" b="1" dirty="0" err="1"/>
            <a:t>correttive</a:t>
          </a:r>
          <a:r>
            <a:rPr lang="pl-PL" sz="2200" b="1" dirty="0"/>
            <a:t> </a:t>
          </a:r>
          <a:r>
            <a:rPr lang="pl-PL" sz="2200" b="1" dirty="0" err="1"/>
            <a:t>permanenti</a:t>
          </a:r>
          <a:r>
            <a:rPr lang="pl-PL" sz="2200" b="1" dirty="0"/>
            <a:t>.</a:t>
          </a:r>
        </a:p>
      </dgm:t>
    </dgm:pt>
    <dgm:pt modelId="{12815FA2-12D1-4853-83B9-15744393A35F}" type="parTrans" cxnId="{42101432-D2BC-4294-9C02-725EAE0C11A1}">
      <dgm:prSet/>
      <dgm:spPr/>
      <dgm:t>
        <a:bodyPr/>
        <a:lstStyle/>
        <a:p>
          <a:endParaRPr lang="pl-PL" sz="2200" b="1"/>
        </a:p>
      </dgm:t>
    </dgm:pt>
    <dgm:pt modelId="{FD12A994-E4C1-4790-91D5-CDF08C741DED}" type="sibTrans" cxnId="{42101432-D2BC-4294-9C02-725EAE0C11A1}">
      <dgm:prSet/>
      <dgm:spPr/>
      <dgm:t>
        <a:bodyPr/>
        <a:lstStyle/>
        <a:p>
          <a:endParaRPr lang="pl-PL" sz="2200" b="1"/>
        </a:p>
      </dgm:t>
    </dgm:pt>
    <dgm:pt modelId="{6E1A0457-5289-4D0F-9052-A2D50CBFD5F9}">
      <dgm:prSet custT="1"/>
      <dgm:spPr/>
      <dgm:t>
        <a:bodyPr/>
        <a:lstStyle/>
        <a:p>
          <a:r>
            <a:rPr lang="pl-PL" sz="2200" b="1" dirty="0" err="1"/>
            <a:t>Protezione</a:t>
          </a:r>
          <a:r>
            <a:rPr lang="pl-PL" sz="2200" b="1" dirty="0"/>
            <a:t> contro la </a:t>
          </a:r>
          <a:r>
            <a:rPr lang="pl-PL" sz="2200" b="1" dirty="0" err="1"/>
            <a:t>ripetizione</a:t>
          </a:r>
          <a:r>
            <a:rPr lang="pl-PL" sz="2200" b="1" dirty="0"/>
            <a:t>.</a:t>
          </a:r>
        </a:p>
      </dgm:t>
    </dgm:pt>
    <dgm:pt modelId="{02408C8F-35B8-412B-B859-8200D776A760}" type="parTrans" cxnId="{15A1142F-7E42-44C5-ADDF-2997166E4000}">
      <dgm:prSet/>
      <dgm:spPr/>
      <dgm:t>
        <a:bodyPr/>
        <a:lstStyle/>
        <a:p>
          <a:endParaRPr lang="pl-PL" sz="2200" b="1"/>
        </a:p>
      </dgm:t>
    </dgm:pt>
    <dgm:pt modelId="{EA6F1FA1-0C86-457D-8D0C-DDAF83078748}" type="sibTrans" cxnId="{15A1142F-7E42-44C5-ADDF-2997166E4000}">
      <dgm:prSet/>
      <dgm:spPr/>
      <dgm:t>
        <a:bodyPr/>
        <a:lstStyle/>
        <a:p>
          <a:endParaRPr lang="pl-PL" sz="2200" b="1"/>
        </a:p>
      </dgm:t>
    </dgm:pt>
    <dgm:pt modelId="{55E2CD35-3C89-44F8-8B6D-EC6B949C6B52}">
      <dgm:prSet custT="1"/>
      <dgm:spPr/>
      <dgm:t>
        <a:bodyPr/>
        <a:lstStyle/>
        <a:p>
          <a:r>
            <a:rPr lang="it-IT" sz="2200" b="1" dirty="0"/>
            <a:t>Riconoscimento della partecipazione di squadra e/o individuale.</a:t>
          </a:r>
          <a:endParaRPr lang="pl-PL" sz="2200" b="1" dirty="0">
            <a:solidFill>
              <a:srgbClr val="243255"/>
            </a:solidFill>
          </a:endParaRPr>
        </a:p>
      </dgm:t>
    </dgm:pt>
    <dgm:pt modelId="{4A33D699-25BB-4606-A613-770CD0C90206}" type="parTrans" cxnId="{DFCCD7B8-C65C-4F01-924E-5AD33518AB2B}">
      <dgm:prSet/>
      <dgm:spPr/>
      <dgm:t>
        <a:bodyPr/>
        <a:lstStyle/>
        <a:p>
          <a:endParaRPr lang="pl-PL" sz="2200" b="1"/>
        </a:p>
      </dgm:t>
    </dgm:pt>
    <dgm:pt modelId="{92A9AC59-1183-459D-B12C-742352A2AA7B}" type="sibTrans" cxnId="{DFCCD7B8-C65C-4F01-924E-5AD33518AB2B}">
      <dgm:prSet/>
      <dgm:spPr/>
      <dgm:t>
        <a:bodyPr/>
        <a:lstStyle/>
        <a:p>
          <a:endParaRPr lang="pl-PL" sz="2200" b="1"/>
        </a:p>
      </dgm:t>
    </dgm:pt>
    <dgm:pt modelId="{BFB7971D-3C11-4C83-8C61-9B6A72DB3A06}">
      <dgm:prSet phldrT="[Tekst]" custT="1"/>
      <dgm:spPr/>
      <dgm:t>
        <a:bodyPr/>
        <a:lstStyle/>
        <a:p>
          <a:r>
            <a:rPr lang="pl-PL" sz="2200" b="1" dirty="0"/>
            <a:t>D0</a:t>
          </a:r>
        </a:p>
      </dgm:t>
    </dgm:pt>
    <dgm:pt modelId="{4431F59B-1836-4A2A-9402-4FC199FA8403}" type="parTrans" cxnId="{CC271A8A-4091-4503-8ABA-21DA625D4C36}">
      <dgm:prSet/>
      <dgm:spPr/>
      <dgm:t>
        <a:bodyPr/>
        <a:lstStyle/>
        <a:p>
          <a:endParaRPr lang="pl-PL" sz="2200"/>
        </a:p>
      </dgm:t>
    </dgm:pt>
    <dgm:pt modelId="{43E1853C-7E69-4C08-9F1F-D8B35DEE02C6}" type="sibTrans" cxnId="{CC271A8A-4091-4503-8ABA-21DA625D4C36}">
      <dgm:prSet/>
      <dgm:spPr/>
      <dgm:t>
        <a:bodyPr/>
        <a:lstStyle/>
        <a:p>
          <a:endParaRPr lang="pl-PL" sz="2200"/>
        </a:p>
      </dgm:t>
    </dgm:pt>
    <dgm:pt modelId="{514AC8EE-3205-462F-8191-95DB31D1339F}">
      <dgm:prSet phldrT="[Tekst]" custT="1"/>
      <dgm:spPr/>
      <dgm:t>
        <a:bodyPr/>
        <a:lstStyle/>
        <a:p>
          <a:r>
            <a:rPr lang="pl-PL" sz="2200" b="1" dirty="0" err="1"/>
            <a:t>Preparazione</a:t>
          </a:r>
          <a:r>
            <a:rPr lang="pl-PL" sz="2200" b="1" dirty="0"/>
            <a:t> per </a:t>
          </a:r>
          <a:r>
            <a:rPr lang="pl-PL" sz="2200" b="1" dirty="0" err="1"/>
            <a:t>il</a:t>
          </a:r>
          <a:r>
            <a:rPr lang="pl-PL" sz="2200" b="1" dirty="0"/>
            <a:t> </a:t>
          </a:r>
          <a:r>
            <a:rPr lang="pl-PL" sz="2200" b="1" dirty="0" err="1"/>
            <a:t>processo</a:t>
          </a:r>
          <a:r>
            <a:rPr lang="pl-PL" sz="2200" b="1" dirty="0"/>
            <a:t>.</a:t>
          </a:r>
        </a:p>
      </dgm:t>
    </dgm:pt>
    <dgm:pt modelId="{EADA1317-C37C-4E56-9F42-76456FF3A821}" type="parTrans" cxnId="{1E265CB8-ABE7-4DE4-A163-45E961A72FD2}">
      <dgm:prSet/>
      <dgm:spPr/>
      <dgm:t>
        <a:bodyPr/>
        <a:lstStyle/>
        <a:p>
          <a:endParaRPr lang="pl-PL" sz="2200"/>
        </a:p>
      </dgm:t>
    </dgm:pt>
    <dgm:pt modelId="{36DB8688-E288-471A-A49C-AFE15FE74473}" type="sibTrans" cxnId="{1E265CB8-ABE7-4DE4-A163-45E961A72FD2}">
      <dgm:prSet/>
      <dgm:spPr/>
      <dgm:t>
        <a:bodyPr/>
        <a:lstStyle/>
        <a:p>
          <a:endParaRPr lang="pl-PL" sz="2200"/>
        </a:p>
      </dgm:t>
    </dgm:pt>
    <dgm:pt modelId="{78234C23-BB62-4A13-AB72-CBF87AAE292F}" type="pres">
      <dgm:prSet presAssocID="{55FD8491-85E3-4871-82F4-FCCE67386711}" presName="linearFlow" presStyleCnt="0">
        <dgm:presLayoutVars>
          <dgm:dir/>
          <dgm:animLvl val="lvl"/>
          <dgm:resizeHandles val="exact"/>
        </dgm:presLayoutVars>
      </dgm:prSet>
      <dgm:spPr/>
    </dgm:pt>
    <dgm:pt modelId="{11EF3461-5B12-460F-A080-F20260585824}" type="pres">
      <dgm:prSet presAssocID="{BFB7971D-3C11-4C83-8C61-9B6A72DB3A06}" presName="composite" presStyleCnt="0"/>
      <dgm:spPr/>
    </dgm:pt>
    <dgm:pt modelId="{58B4D4EC-0464-455D-B9C0-8E22D14820A7}" type="pres">
      <dgm:prSet presAssocID="{BFB7971D-3C11-4C83-8C61-9B6A72DB3A06}" presName="parentText" presStyleLbl="alignNode1" presStyleIdx="0" presStyleCnt="9">
        <dgm:presLayoutVars>
          <dgm:chMax val="1"/>
          <dgm:bulletEnabled val="1"/>
        </dgm:presLayoutVars>
      </dgm:prSet>
      <dgm:spPr/>
    </dgm:pt>
    <dgm:pt modelId="{49151570-3530-463F-ADCF-21707BA653F1}" type="pres">
      <dgm:prSet presAssocID="{BFB7971D-3C11-4C83-8C61-9B6A72DB3A06}" presName="descendantText" presStyleLbl="alignAcc1" presStyleIdx="0" presStyleCnt="9">
        <dgm:presLayoutVars>
          <dgm:bulletEnabled val="1"/>
        </dgm:presLayoutVars>
      </dgm:prSet>
      <dgm:spPr/>
    </dgm:pt>
    <dgm:pt modelId="{455468F0-2247-4F4F-A900-9622E774494A}" type="pres">
      <dgm:prSet presAssocID="{43E1853C-7E69-4C08-9F1F-D8B35DEE02C6}" presName="sp" presStyleCnt="0"/>
      <dgm:spPr/>
    </dgm:pt>
    <dgm:pt modelId="{2AAFA036-286C-4278-9ABB-E927F152D4A2}" type="pres">
      <dgm:prSet presAssocID="{636315CE-E390-4DDD-A9E4-78D04E018192}" presName="composite" presStyleCnt="0"/>
      <dgm:spPr/>
    </dgm:pt>
    <dgm:pt modelId="{5700E2E2-6669-4762-88A9-F1E9C3B457E6}" type="pres">
      <dgm:prSet presAssocID="{636315CE-E390-4DDD-A9E4-78D04E018192}" presName="parentText" presStyleLbl="alignNode1" presStyleIdx="1" presStyleCnt="9">
        <dgm:presLayoutVars>
          <dgm:chMax val="1"/>
          <dgm:bulletEnabled val="1"/>
        </dgm:presLayoutVars>
      </dgm:prSet>
      <dgm:spPr/>
    </dgm:pt>
    <dgm:pt modelId="{C60B2886-0676-4BA9-8483-256451939D92}" type="pres">
      <dgm:prSet presAssocID="{636315CE-E390-4DDD-A9E4-78D04E018192}" presName="descendantText" presStyleLbl="alignAcc1" presStyleIdx="1" presStyleCnt="9" custLinFactNeighborX="657">
        <dgm:presLayoutVars>
          <dgm:bulletEnabled val="1"/>
        </dgm:presLayoutVars>
      </dgm:prSet>
      <dgm:spPr/>
    </dgm:pt>
    <dgm:pt modelId="{D820414C-E4BC-40D8-83C1-D83F1047A7CA}" type="pres">
      <dgm:prSet presAssocID="{2AE952CB-7F2D-4AC2-ACD0-ECF1AF5D4DE0}" presName="sp" presStyleCnt="0"/>
      <dgm:spPr/>
    </dgm:pt>
    <dgm:pt modelId="{0AE17B7D-B86B-47D2-B6A0-C93A29C9FFAC}" type="pres">
      <dgm:prSet presAssocID="{103B32C6-659D-4628-9CDA-0E133AA56227}" presName="composite" presStyleCnt="0"/>
      <dgm:spPr/>
    </dgm:pt>
    <dgm:pt modelId="{CC8434C3-A96E-450B-B76A-D096F9914F05}" type="pres">
      <dgm:prSet presAssocID="{103B32C6-659D-4628-9CDA-0E133AA56227}" presName="parentText" presStyleLbl="alignNode1" presStyleIdx="2" presStyleCnt="9">
        <dgm:presLayoutVars>
          <dgm:chMax val="1"/>
          <dgm:bulletEnabled val="1"/>
        </dgm:presLayoutVars>
      </dgm:prSet>
      <dgm:spPr/>
    </dgm:pt>
    <dgm:pt modelId="{9A3F122B-A13D-4BCA-AEF9-95DB4091860E}" type="pres">
      <dgm:prSet presAssocID="{103B32C6-659D-4628-9CDA-0E133AA56227}" presName="descendantText" presStyleLbl="alignAcc1" presStyleIdx="2" presStyleCnt="9">
        <dgm:presLayoutVars>
          <dgm:bulletEnabled val="1"/>
        </dgm:presLayoutVars>
      </dgm:prSet>
      <dgm:spPr/>
    </dgm:pt>
    <dgm:pt modelId="{D94A167F-8246-463F-8C44-91F220F47A80}" type="pres">
      <dgm:prSet presAssocID="{B4DBBF0C-3F88-4BA1-B63E-7C91AA5D9EC3}" presName="sp" presStyleCnt="0"/>
      <dgm:spPr/>
    </dgm:pt>
    <dgm:pt modelId="{6D85B7EF-6E3B-47EE-8C2A-04C10E81F161}" type="pres">
      <dgm:prSet presAssocID="{0BBC0CF6-EE8C-4996-8825-31C571F8E5AE}" presName="composite" presStyleCnt="0"/>
      <dgm:spPr/>
    </dgm:pt>
    <dgm:pt modelId="{53B15D32-54BF-4C7F-86DD-BCAA1FA81E81}" type="pres">
      <dgm:prSet presAssocID="{0BBC0CF6-EE8C-4996-8825-31C571F8E5AE}" presName="parentText" presStyleLbl="alignNode1" presStyleIdx="3" presStyleCnt="9">
        <dgm:presLayoutVars>
          <dgm:chMax val="1"/>
          <dgm:bulletEnabled val="1"/>
        </dgm:presLayoutVars>
      </dgm:prSet>
      <dgm:spPr/>
    </dgm:pt>
    <dgm:pt modelId="{5277E707-EA3D-4E2A-AC12-7C95508A80A8}" type="pres">
      <dgm:prSet presAssocID="{0BBC0CF6-EE8C-4996-8825-31C571F8E5AE}" presName="descendantText" presStyleLbl="alignAcc1" presStyleIdx="3" presStyleCnt="9">
        <dgm:presLayoutVars>
          <dgm:bulletEnabled val="1"/>
        </dgm:presLayoutVars>
      </dgm:prSet>
      <dgm:spPr/>
    </dgm:pt>
    <dgm:pt modelId="{1FA4C90C-845F-47E3-8334-3D4E85E23BB5}" type="pres">
      <dgm:prSet presAssocID="{030F18AE-3C69-4984-AFB0-B61937106C71}" presName="sp" presStyleCnt="0"/>
      <dgm:spPr/>
    </dgm:pt>
    <dgm:pt modelId="{6774717E-DC43-4A25-958C-52FD079836D3}" type="pres">
      <dgm:prSet presAssocID="{0EF0367A-C72C-4D2C-B117-59484C42191E}" presName="composite" presStyleCnt="0"/>
      <dgm:spPr/>
    </dgm:pt>
    <dgm:pt modelId="{2975BE0A-0623-462E-BBD2-15AFC7E5F376}" type="pres">
      <dgm:prSet presAssocID="{0EF0367A-C72C-4D2C-B117-59484C42191E}" presName="parentText" presStyleLbl="alignNode1" presStyleIdx="4" presStyleCnt="9">
        <dgm:presLayoutVars>
          <dgm:chMax val="1"/>
          <dgm:bulletEnabled val="1"/>
        </dgm:presLayoutVars>
      </dgm:prSet>
      <dgm:spPr/>
    </dgm:pt>
    <dgm:pt modelId="{394BDA80-80AB-49FB-A812-717E27EF980E}" type="pres">
      <dgm:prSet presAssocID="{0EF0367A-C72C-4D2C-B117-59484C42191E}" presName="descendantText" presStyleLbl="alignAcc1" presStyleIdx="4" presStyleCnt="9">
        <dgm:presLayoutVars>
          <dgm:bulletEnabled val="1"/>
        </dgm:presLayoutVars>
      </dgm:prSet>
      <dgm:spPr/>
    </dgm:pt>
    <dgm:pt modelId="{5ECD6F8E-AF43-4B27-BC84-99E9B0EED438}" type="pres">
      <dgm:prSet presAssocID="{8177962F-2CF1-470D-AF7E-EBD2C9BF2E88}" presName="sp" presStyleCnt="0"/>
      <dgm:spPr/>
    </dgm:pt>
    <dgm:pt modelId="{093A1F31-1E08-432E-9BC5-4DCB27CD5AC3}" type="pres">
      <dgm:prSet presAssocID="{F998E950-2F00-49D9-8A9A-69C1B4D601D8}" presName="composite" presStyleCnt="0"/>
      <dgm:spPr/>
    </dgm:pt>
    <dgm:pt modelId="{10CE345C-1603-419B-BA16-A491FA61C128}" type="pres">
      <dgm:prSet presAssocID="{F998E950-2F00-49D9-8A9A-69C1B4D601D8}" presName="parentText" presStyleLbl="alignNode1" presStyleIdx="5" presStyleCnt="9">
        <dgm:presLayoutVars>
          <dgm:chMax val="1"/>
          <dgm:bulletEnabled val="1"/>
        </dgm:presLayoutVars>
      </dgm:prSet>
      <dgm:spPr/>
    </dgm:pt>
    <dgm:pt modelId="{6FD9EC1F-117A-4EC1-8FEA-7F217EEC01B8}" type="pres">
      <dgm:prSet presAssocID="{F998E950-2F00-49D9-8A9A-69C1B4D601D8}" presName="descendantText" presStyleLbl="alignAcc1" presStyleIdx="5" presStyleCnt="9">
        <dgm:presLayoutVars>
          <dgm:bulletEnabled val="1"/>
        </dgm:presLayoutVars>
      </dgm:prSet>
      <dgm:spPr/>
    </dgm:pt>
    <dgm:pt modelId="{5561A13B-9FD0-49F4-97AB-74C7D7F9C7E6}" type="pres">
      <dgm:prSet presAssocID="{0F97849C-5301-4383-889E-D42CAD225098}" presName="sp" presStyleCnt="0"/>
      <dgm:spPr/>
    </dgm:pt>
    <dgm:pt modelId="{0853DB17-EFC6-4A4C-95A8-218AC5138DB4}" type="pres">
      <dgm:prSet presAssocID="{CC98A2C2-B5E4-4CF1-9C56-1544E201DB7D}" presName="composite" presStyleCnt="0"/>
      <dgm:spPr/>
    </dgm:pt>
    <dgm:pt modelId="{2B24CD09-54FB-4875-9E1D-BDDA63C0FD6E}" type="pres">
      <dgm:prSet presAssocID="{CC98A2C2-B5E4-4CF1-9C56-1544E201DB7D}" presName="parentText" presStyleLbl="alignNode1" presStyleIdx="6" presStyleCnt="9">
        <dgm:presLayoutVars>
          <dgm:chMax val="1"/>
          <dgm:bulletEnabled val="1"/>
        </dgm:presLayoutVars>
      </dgm:prSet>
      <dgm:spPr/>
    </dgm:pt>
    <dgm:pt modelId="{C765D548-8CEC-4B52-AF3F-6386AB63F5C4}" type="pres">
      <dgm:prSet presAssocID="{CC98A2C2-B5E4-4CF1-9C56-1544E201DB7D}" presName="descendantText" presStyleLbl="alignAcc1" presStyleIdx="6" presStyleCnt="9">
        <dgm:presLayoutVars>
          <dgm:bulletEnabled val="1"/>
        </dgm:presLayoutVars>
      </dgm:prSet>
      <dgm:spPr/>
    </dgm:pt>
    <dgm:pt modelId="{734FFE20-0651-4841-AC21-55C66D8B14E7}" type="pres">
      <dgm:prSet presAssocID="{3352DD10-602F-4A0E-964A-9857FF323AAC}" presName="sp" presStyleCnt="0"/>
      <dgm:spPr/>
    </dgm:pt>
    <dgm:pt modelId="{D98F8686-2F59-4B61-82E0-6A37175109C0}" type="pres">
      <dgm:prSet presAssocID="{D3530E50-634D-42E8-AB63-FC5529555B55}" presName="composite" presStyleCnt="0"/>
      <dgm:spPr/>
    </dgm:pt>
    <dgm:pt modelId="{5A19E8FF-81D8-42B0-9CDA-A8E2B57CC803}" type="pres">
      <dgm:prSet presAssocID="{D3530E50-634D-42E8-AB63-FC5529555B55}" presName="parentText" presStyleLbl="alignNode1" presStyleIdx="7" presStyleCnt="9">
        <dgm:presLayoutVars>
          <dgm:chMax val="1"/>
          <dgm:bulletEnabled val="1"/>
        </dgm:presLayoutVars>
      </dgm:prSet>
      <dgm:spPr/>
    </dgm:pt>
    <dgm:pt modelId="{E98899ED-D54E-4E42-9BCC-A65FB4C7D4BB}" type="pres">
      <dgm:prSet presAssocID="{D3530E50-634D-42E8-AB63-FC5529555B55}" presName="descendantText" presStyleLbl="alignAcc1" presStyleIdx="7" presStyleCnt="9">
        <dgm:presLayoutVars>
          <dgm:bulletEnabled val="1"/>
        </dgm:presLayoutVars>
      </dgm:prSet>
      <dgm:spPr/>
    </dgm:pt>
    <dgm:pt modelId="{92E355C0-80C9-44B2-968F-2EA1B0498641}" type="pres">
      <dgm:prSet presAssocID="{CC39A3F9-9A89-40F6-8E21-613F911455FC}" presName="sp" presStyleCnt="0"/>
      <dgm:spPr/>
    </dgm:pt>
    <dgm:pt modelId="{C42CF271-3794-4751-A085-D40F4477084A}" type="pres">
      <dgm:prSet presAssocID="{B32FDFB9-A299-42AA-8301-7F762A72CE18}" presName="composite" presStyleCnt="0"/>
      <dgm:spPr/>
    </dgm:pt>
    <dgm:pt modelId="{44F41D14-C62B-4DB9-A0A0-95C734B7126F}" type="pres">
      <dgm:prSet presAssocID="{B32FDFB9-A299-42AA-8301-7F762A72CE18}" presName="parentText" presStyleLbl="alignNode1" presStyleIdx="8" presStyleCnt="9">
        <dgm:presLayoutVars>
          <dgm:chMax val="1"/>
          <dgm:bulletEnabled val="1"/>
        </dgm:presLayoutVars>
      </dgm:prSet>
      <dgm:spPr/>
    </dgm:pt>
    <dgm:pt modelId="{48C87E59-9FC1-4E30-B925-3F152BEC1F5E}" type="pres">
      <dgm:prSet presAssocID="{B32FDFB9-A299-42AA-8301-7F762A72CE18}" presName="descendantText" presStyleLbl="alignAcc1" presStyleIdx="8" presStyleCnt="9">
        <dgm:presLayoutVars>
          <dgm:bulletEnabled val="1"/>
        </dgm:presLayoutVars>
      </dgm:prSet>
      <dgm:spPr/>
    </dgm:pt>
  </dgm:ptLst>
  <dgm:cxnLst>
    <dgm:cxn modelId="{5242F801-306B-40AE-A23C-C6D2DF96B4DF}" type="presOf" srcId="{55FD8491-85E3-4871-82F4-FCCE67386711}" destId="{78234C23-BB62-4A13-AB72-CBF87AAE292F}" srcOrd="0" destOrd="0" presId="urn:microsoft.com/office/officeart/2005/8/layout/chevron2"/>
    <dgm:cxn modelId="{24153405-E3F4-43C7-BC77-15B73EB31142}" srcId="{55FD8491-85E3-4871-82F4-FCCE67386711}" destId="{636315CE-E390-4DDD-A9E4-78D04E018192}" srcOrd="1" destOrd="0" parTransId="{4488873B-1532-4B72-B082-D915592BB1B0}" sibTransId="{2AE952CB-7F2D-4AC2-ACD0-ECF1AF5D4DE0}"/>
    <dgm:cxn modelId="{69567105-FE5E-4D07-A2CD-6BC8BB502E66}" type="presOf" srcId="{636315CE-E390-4DDD-A9E4-78D04E018192}" destId="{5700E2E2-6669-4762-88A9-F1E9C3B457E6}" srcOrd="0" destOrd="0" presId="urn:microsoft.com/office/officeart/2005/8/layout/chevron2"/>
    <dgm:cxn modelId="{8E3F4211-61C5-4357-821D-44204BEEC3BC}" type="presOf" srcId="{514AC8EE-3205-462F-8191-95DB31D1339F}" destId="{49151570-3530-463F-ADCF-21707BA653F1}" srcOrd="0" destOrd="0" presId="urn:microsoft.com/office/officeart/2005/8/layout/chevron2"/>
    <dgm:cxn modelId="{D9E07212-AAA3-4610-93FC-8DCF74EA7BCD}" type="presOf" srcId="{103B32C6-659D-4628-9CDA-0E133AA56227}" destId="{CC8434C3-A96E-450B-B76A-D096F9914F05}" srcOrd="0" destOrd="0" presId="urn:microsoft.com/office/officeart/2005/8/layout/chevron2"/>
    <dgm:cxn modelId="{B81AC817-EFEA-43B1-BEC4-BE335FBE8726}" type="presOf" srcId="{8EFEC749-2E92-4679-A3B8-344821BA5E1D}" destId="{C60B2886-0676-4BA9-8483-256451939D92}" srcOrd="0" destOrd="0" presId="urn:microsoft.com/office/officeart/2005/8/layout/chevron2"/>
    <dgm:cxn modelId="{45211322-6025-4798-8E20-A908D4D00F48}" type="presOf" srcId="{B32FDFB9-A299-42AA-8301-7F762A72CE18}" destId="{44F41D14-C62B-4DB9-A0A0-95C734B7126F}" srcOrd="0" destOrd="0" presId="urn:microsoft.com/office/officeart/2005/8/layout/chevron2"/>
    <dgm:cxn modelId="{D675B028-2CA2-401D-B956-C2DB53C8A576}" srcId="{636315CE-E390-4DDD-A9E4-78D04E018192}" destId="{8EFEC749-2E92-4679-A3B8-344821BA5E1D}" srcOrd="0" destOrd="0" parTransId="{80992352-48A3-4B5A-8DB3-A8B9CBC0F554}" sibTransId="{773BDAAC-3BFF-4EA2-A404-BF116357FBC1}"/>
    <dgm:cxn modelId="{15A1142F-7E42-44C5-ADDF-2997166E4000}" srcId="{D3530E50-634D-42E8-AB63-FC5529555B55}" destId="{6E1A0457-5289-4D0F-9052-A2D50CBFD5F9}" srcOrd="0" destOrd="0" parTransId="{02408C8F-35B8-412B-B859-8200D776A760}" sibTransId="{EA6F1FA1-0C86-457D-8D0C-DDAF83078748}"/>
    <dgm:cxn modelId="{42101432-D2BC-4294-9C02-725EAE0C11A1}" srcId="{CC98A2C2-B5E4-4CF1-9C56-1544E201DB7D}" destId="{437D1671-B80E-4AFC-9C71-8878E358F8DD}" srcOrd="0" destOrd="0" parTransId="{12815FA2-12D1-4853-83B9-15744393A35F}" sibTransId="{FD12A994-E4C1-4790-91D5-CDF08C741DED}"/>
    <dgm:cxn modelId="{3F028A3C-5A99-4863-A1FB-923388A7CE74}" type="presOf" srcId="{D3CB0CDC-8A7C-45D7-B430-161DA131B075}" destId="{5277E707-EA3D-4E2A-AC12-7C95508A80A8}" srcOrd="0" destOrd="0" presId="urn:microsoft.com/office/officeart/2005/8/layout/chevron2"/>
    <dgm:cxn modelId="{0969DD3F-B3B0-4092-8FDE-63F5D22CD608}" type="presOf" srcId="{55E2CD35-3C89-44F8-8B6D-EC6B949C6B52}" destId="{48C87E59-9FC1-4E30-B925-3F152BEC1F5E}" srcOrd="0" destOrd="0" presId="urn:microsoft.com/office/officeart/2005/8/layout/chevron2"/>
    <dgm:cxn modelId="{1A6C0F42-FE2A-4FCB-908B-E3184C4D1268}" srcId="{55FD8491-85E3-4871-82F4-FCCE67386711}" destId="{CC98A2C2-B5E4-4CF1-9C56-1544E201DB7D}" srcOrd="6" destOrd="0" parTransId="{100644D8-9A3C-4331-9EBD-709F73E62511}" sibTransId="{3352DD10-602F-4A0E-964A-9857FF323AAC}"/>
    <dgm:cxn modelId="{64DF9644-24C0-4D26-B1AB-0CADEE7E5B0F}" type="presOf" srcId="{27D056D6-2E50-4D1A-8D2F-4AECA0517836}" destId="{394BDA80-80AB-49FB-A812-717E27EF980E}" srcOrd="0" destOrd="0" presId="urn:microsoft.com/office/officeart/2005/8/layout/chevron2"/>
    <dgm:cxn modelId="{64C80749-2571-4E3B-8D88-056E9092D96C}" type="presOf" srcId="{6E1A0457-5289-4D0F-9052-A2D50CBFD5F9}" destId="{E98899ED-D54E-4E42-9BCC-A65FB4C7D4BB}" srcOrd="0" destOrd="0" presId="urn:microsoft.com/office/officeart/2005/8/layout/chevron2"/>
    <dgm:cxn modelId="{45193E49-FDFD-49C0-9F17-59ADE7D78AC5}" srcId="{55FD8491-85E3-4871-82F4-FCCE67386711}" destId="{D3530E50-634D-42E8-AB63-FC5529555B55}" srcOrd="7" destOrd="0" parTransId="{D9E587F0-9642-4CC9-94AA-12D457149606}" sibTransId="{CC39A3F9-9A89-40F6-8E21-613F911455FC}"/>
    <dgm:cxn modelId="{59CAB54D-8630-44FB-BD2F-5DB5FC994F3C}" srcId="{55FD8491-85E3-4871-82F4-FCCE67386711}" destId="{103B32C6-659D-4628-9CDA-0E133AA56227}" srcOrd="2" destOrd="0" parTransId="{D889CEBE-CD25-477D-B4A7-F6C3C7731B22}" sibTransId="{B4DBBF0C-3F88-4BA1-B63E-7C91AA5D9EC3}"/>
    <dgm:cxn modelId="{EAB65954-AFE8-4585-B64F-19883692BF7D}" type="presOf" srcId="{F998E950-2F00-49D9-8A9A-69C1B4D601D8}" destId="{10CE345C-1603-419B-BA16-A491FA61C128}" srcOrd="0" destOrd="0" presId="urn:microsoft.com/office/officeart/2005/8/layout/chevron2"/>
    <dgm:cxn modelId="{BEA9C956-C893-4FB2-A5EC-951A9D6B532B}" srcId="{55FD8491-85E3-4871-82F4-FCCE67386711}" destId="{0BBC0CF6-EE8C-4996-8825-31C571F8E5AE}" srcOrd="3" destOrd="0" parTransId="{5A11DE91-1CDB-4221-B2F5-181B03A0BD34}" sibTransId="{030F18AE-3C69-4984-AFB0-B61937106C71}"/>
    <dgm:cxn modelId="{4D426A58-934D-478B-BB69-EE1170A01991}" type="presOf" srcId="{D3530E50-634D-42E8-AB63-FC5529555B55}" destId="{5A19E8FF-81D8-42B0-9CDA-A8E2B57CC803}" srcOrd="0" destOrd="0" presId="urn:microsoft.com/office/officeart/2005/8/layout/chevron2"/>
    <dgm:cxn modelId="{2939AC59-CF31-4818-A9C0-4AF117D0E8AF}" srcId="{55FD8491-85E3-4871-82F4-FCCE67386711}" destId="{0EF0367A-C72C-4D2C-B117-59484C42191E}" srcOrd="4" destOrd="0" parTransId="{E128E270-8044-4385-A41C-4CDC58A177B4}" sibTransId="{8177962F-2CF1-470D-AF7E-EBD2C9BF2E88}"/>
    <dgm:cxn modelId="{97B45666-4303-4821-8BA6-05377B97F493}" srcId="{F998E950-2F00-49D9-8A9A-69C1B4D601D8}" destId="{BC3B935E-9F87-4B03-A719-A879FAE43431}" srcOrd="0" destOrd="0" parTransId="{597F8171-5AA7-4AE4-8FAF-57FCE77CCB6E}" sibTransId="{9A34C829-F1E0-454E-B50B-7A19C7B460B4}"/>
    <dgm:cxn modelId="{E567A867-CAB8-4113-86A7-E6DCC7E3EC29}" type="presOf" srcId="{437D1671-B80E-4AFC-9C71-8878E358F8DD}" destId="{C765D548-8CEC-4B52-AF3F-6386AB63F5C4}" srcOrd="0" destOrd="0" presId="urn:microsoft.com/office/officeart/2005/8/layout/chevron2"/>
    <dgm:cxn modelId="{202B907C-8F29-4102-AFD8-5C1C9296891A}" type="presOf" srcId="{BC3B935E-9F87-4B03-A719-A879FAE43431}" destId="{6FD9EC1F-117A-4EC1-8FEA-7F217EEC01B8}" srcOrd="0" destOrd="0" presId="urn:microsoft.com/office/officeart/2005/8/layout/chevron2"/>
    <dgm:cxn modelId="{CC271A8A-4091-4503-8ABA-21DA625D4C36}" srcId="{55FD8491-85E3-4871-82F4-FCCE67386711}" destId="{BFB7971D-3C11-4C83-8C61-9B6A72DB3A06}" srcOrd="0" destOrd="0" parTransId="{4431F59B-1836-4A2A-9402-4FC199FA8403}" sibTransId="{43E1853C-7E69-4C08-9F1F-D8B35DEE02C6}"/>
    <dgm:cxn modelId="{14099496-80AF-470A-AA30-CAED6893B472}" type="presOf" srcId="{0EF0367A-C72C-4D2C-B117-59484C42191E}" destId="{2975BE0A-0623-462E-BBD2-15AFC7E5F376}" srcOrd="0" destOrd="0" presId="urn:microsoft.com/office/officeart/2005/8/layout/chevron2"/>
    <dgm:cxn modelId="{B6C7889F-EFFC-408D-8789-B4A7BC4A9EE1}" srcId="{0EF0367A-C72C-4D2C-B117-59484C42191E}" destId="{27D056D6-2E50-4D1A-8D2F-4AECA0517836}" srcOrd="0" destOrd="0" parTransId="{511E9B3B-D341-412C-93F6-9065B7821DA5}" sibTransId="{6EA9920D-82DA-428D-86BD-CDCC1B423061}"/>
    <dgm:cxn modelId="{1EC80BA1-4E02-4D0C-BFC6-3FEC94F78B45}" type="presOf" srcId="{CC98A2C2-B5E4-4CF1-9C56-1544E201DB7D}" destId="{2B24CD09-54FB-4875-9E1D-BDDA63C0FD6E}" srcOrd="0" destOrd="0" presId="urn:microsoft.com/office/officeart/2005/8/layout/chevron2"/>
    <dgm:cxn modelId="{BDC944A9-F9D8-4C59-ABBB-7330BE544187}" type="presOf" srcId="{BFB7971D-3C11-4C83-8C61-9B6A72DB3A06}" destId="{58B4D4EC-0464-455D-B9C0-8E22D14820A7}" srcOrd="0" destOrd="0" presId="urn:microsoft.com/office/officeart/2005/8/layout/chevron2"/>
    <dgm:cxn modelId="{1E265CB8-ABE7-4DE4-A163-45E961A72FD2}" srcId="{BFB7971D-3C11-4C83-8C61-9B6A72DB3A06}" destId="{514AC8EE-3205-462F-8191-95DB31D1339F}" srcOrd="0" destOrd="0" parTransId="{EADA1317-C37C-4E56-9F42-76456FF3A821}" sibTransId="{36DB8688-E288-471A-A49C-AFE15FE74473}"/>
    <dgm:cxn modelId="{DFCCD7B8-C65C-4F01-924E-5AD33518AB2B}" srcId="{B32FDFB9-A299-42AA-8301-7F762A72CE18}" destId="{55E2CD35-3C89-44F8-8B6D-EC6B949C6B52}" srcOrd="0" destOrd="0" parTransId="{4A33D699-25BB-4606-A613-770CD0C90206}" sibTransId="{92A9AC59-1183-459D-B12C-742352A2AA7B}"/>
    <dgm:cxn modelId="{099AFDCF-DED7-4C73-9E6D-8749765F93EE}" type="presOf" srcId="{0BBC0CF6-EE8C-4996-8825-31C571F8E5AE}" destId="{53B15D32-54BF-4C7F-86DD-BCAA1FA81E81}" srcOrd="0" destOrd="0" presId="urn:microsoft.com/office/officeart/2005/8/layout/chevron2"/>
    <dgm:cxn modelId="{246357D7-C273-49F9-98B8-36312A23BC34}" type="presOf" srcId="{3756CAFE-F4D9-4573-A8C3-DF09B2442570}" destId="{9A3F122B-A13D-4BCA-AEF9-95DB4091860E}" srcOrd="0" destOrd="0" presId="urn:microsoft.com/office/officeart/2005/8/layout/chevron2"/>
    <dgm:cxn modelId="{A94D7DD9-AC06-4C42-AE48-F0B223179B65}" srcId="{55FD8491-85E3-4871-82F4-FCCE67386711}" destId="{F998E950-2F00-49D9-8A9A-69C1B4D601D8}" srcOrd="5" destOrd="0" parTransId="{335FDBF3-40ED-42B7-BCDE-24680415AA83}" sibTransId="{0F97849C-5301-4383-889E-D42CAD225098}"/>
    <dgm:cxn modelId="{4B8FAFE3-3162-46FB-9B5C-5B93F72A7E6B}" srcId="{0BBC0CF6-EE8C-4996-8825-31C571F8E5AE}" destId="{D3CB0CDC-8A7C-45D7-B430-161DA131B075}" srcOrd="0" destOrd="0" parTransId="{20FAEC25-22EE-42BA-B877-90D5B64258F1}" sibTransId="{CB8F741B-5665-4633-9816-C5F173D5D56B}"/>
    <dgm:cxn modelId="{45F222ED-F40D-4278-8B5A-480DA5763E92}" srcId="{55FD8491-85E3-4871-82F4-FCCE67386711}" destId="{B32FDFB9-A299-42AA-8301-7F762A72CE18}" srcOrd="8" destOrd="0" parTransId="{4A7A6660-270A-41A0-B4C3-52E00D437655}" sibTransId="{FDA4CF92-EB6D-4E11-8658-5333C03C55D9}"/>
    <dgm:cxn modelId="{C73978FA-C9BC-462C-B1DA-7648F9E8E8E2}" srcId="{103B32C6-659D-4628-9CDA-0E133AA56227}" destId="{3756CAFE-F4D9-4573-A8C3-DF09B2442570}" srcOrd="0" destOrd="0" parTransId="{623EA505-88F8-420D-BC2D-0373F6126CE6}" sibTransId="{B27A2758-E493-4721-B615-EC74A99D7C1D}"/>
    <dgm:cxn modelId="{A859B3A8-B314-409D-B030-73F36DA57507}" type="presParOf" srcId="{78234C23-BB62-4A13-AB72-CBF87AAE292F}" destId="{11EF3461-5B12-460F-A080-F20260585824}" srcOrd="0" destOrd="0" presId="urn:microsoft.com/office/officeart/2005/8/layout/chevron2"/>
    <dgm:cxn modelId="{17AF3C67-14F2-43DF-9E00-C4274A494238}" type="presParOf" srcId="{11EF3461-5B12-460F-A080-F20260585824}" destId="{58B4D4EC-0464-455D-B9C0-8E22D14820A7}" srcOrd="0" destOrd="0" presId="urn:microsoft.com/office/officeart/2005/8/layout/chevron2"/>
    <dgm:cxn modelId="{D9DEE422-CFA0-4C73-AE99-22B311BD1B56}" type="presParOf" srcId="{11EF3461-5B12-460F-A080-F20260585824}" destId="{49151570-3530-463F-ADCF-21707BA653F1}" srcOrd="1" destOrd="0" presId="urn:microsoft.com/office/officeart/2005/8/layout/chevron2"/>
    <dgm:cxn modelId="{F2E8A193-A8E6-404B-A85E-D1DE028E2312}" type="presParOf" srcId="{78234C23-BB62-4A13-AB72-CBF87AAE292F}" destId="{455468F0-2247-4F4F-A900-9622E774494A}" srcOrd="1" destOrd="0" presId="urn:microsoft.com/office/officeart/2005/8/layout/chevron2"/>
    <dgm:cxn modelId="{0039D0AC-FB66-402C-A05B-3A6F194D22F0}" type="presParOf" srcId="{78234C23-BB62-4A13-AB72-CBF87AAE292F}" destId="{2AAFA036-286C-4278-9ABB-E927F152D4A2}" srcOrd="2" destOrd="0" presId="urn:microsoft.com/office/officeart/2005/8/layout/chevron2"/>
    <dgm:cxn modelId="{BF88C3A1-C10E-4C17-84B5-81029E9C71FA}" type="presParOf" srcId="{2AAFA036-286C-4278-9ABB-E927F152D4A2}" destId="{5700E2E2-6669-4762-88A9-F1E9C3B457E6}" srcOrd="0" destOrd="0" presId="urn:microsoft.com/office/officeart/2005/8/layout/chevron2"/>
    <dgm:cxn modelId="{2373DF6C-C57A-48B0-8F68-23B7F4FCBC33}" type="presParOf" srcId="{2AAFA036-286C-4278-9ABB-E927F152D4A2}" destId="{C60B2886-0676-4BA9-8483-256451939D92}" srcOrd="1" destOrd="0" presId="urn:microsoft.com/office/officeart/2005/8/layout/chevron2"/>
    <dgm:cxn modelId="{48672C21-B0F2-45ED-9253-E3D14A8FD8E0}" type="presParOf" srcId="{78234C23-BB62-4A13-AB72-CBF87AAE292F}" destId="{D820414C-E4BC-40D8-83C1-D83F1047A7CA}" srcOrd="3" destOrd="0" presId="urn:microsoft.com/office/officeart/2005/8/layout/chevron2"/>
    <dgm:cxn modelId="{93EA792E-D6EA-4CD4-B3FC-65D6EBDDADF0}" type="presParOf" srcId="{78234C23-BB62-4A13-AB72-CBF87AAE292F}" destId="{0AE17B7D-B86B-47D2-B6A0-C93A29C9FFAC}" srcOrd="4" destOrd="0" presId="urn:microsoft.com/office/officeart/2005/8/layout/chevron2"/>
    <dgm:cxn modelId="{C573981B-D31E-4CFD-9A81-D902EF1217B4}" type="presParOf" srcId="{0AE17B7D-B86B-47D2-B6A0-C93A29C9FFAC}" destId="{CC8434C3-A96E-450B-B76A-D096F9914F05}" srcOrd="0" destOrd="0" presId="urn:microsoft.com/office/officeart/2005/8/layout/chevron2"/>
    <dgm:cxn modelId="{BA4F0110-FB50-4EAF-938E-C15332D3262C}" type="presParOf" srcId="{0AE17B7D-B86B-47D2-B6A0-C93A29C9FFAC}" destId="{9A3F122B-A13D-4BCA-AEF9-95DB4091860E}" srcOrd="1" destOrd="0" presId="urn:microsoft.com/office/officeart/2005/8/layout/chevron2"/>
    <dgm:cxn modelId="{36940385-A298-49F6-82E3-54DBEB8D58BD}" type="presParOf" srcId="{78234C23-BB62-4A13-AB72-CBF87AAE292F}" destId="{D94A167F-8246-463F-8C44-91F220F47A80}" srcOrd="5" destOrd="0" presId="urn:microsoft.com/office/officeart/2005/8/layout/chevron2"/>
    <dgm:cxn modelId="{2C92D7B1-07A6-43ED-8AF0-366816CAA186}" type="presParOf" srcId="{78234C23-BB62-4A13-AB72-CBF87AAE292F}" destId="{6D85B7EF-6E3B-47EE-8C2A-04C10E81F161}" srcOrd="6" destOrd="0" presId="urn:microsoft.com/office/officeart/2005/8/layout/chevron2"/>
    <dgm:cxn modelId="{A982395F-A959-450B-8BC9-C08DFAEA4626}" type="presParOf" srcId="{6D85B7EF-6E3B-47EE-8C2A-04C10E81F161}" destId="{53B15D32-54BF-4C7F-86DD-BCAA1FA81E81}" srcOrd="0" destOrd="0" presId="urn:microsoft.com/office/officeart/2005/8/layout/chevron2"/>
    <dgm:cxn modelId="{B91B7C36-E71E-4559-A180-97B2DE95AB25}" type="presParOf" srcId="{6D85B7EF-6E3B-47EE-8C2A-04C10E81F161}" destId="{5277E707-EA3D-4E2A-AC12-7C95508A80A8}" srcOrd="1" destOrd="0" presId="urn:microsoft.com/office/officeart/2005/8/layout/chevron2"/>
    <dgm:cxn modelId="{EF0831BF-594A-4537-8E6D-5A27D5365DE0}" type="presParOf" srcId="{78234C23-BB62-4A13-AB72-CBF87AAE292F}" destId="{1FA4C90C-845F-47E3-8334-3D4E85E23BB5}" srcOrd="7" destOrd="0" presId="urn:microsoft.com/office/officeart/2005/8/layout/chevron2"/>
    <dgm:cxn modelId="{C3E92687-C957-4F32-A18E-4BD869004F0F}" type="presParOf" srcId="{78234C23-BB62-4A13-AB72-CBF87AAE292F}" destId="{6774717E-DC43-4A25-958C-52FD079836D3}" srcOrd="8" destOrd="0" presId="urn:microsoft.com/office/officeart/2005/8/layout/chevron2"/>
    <dgm:cxn modelId="{2C471B1F-65F1-4E6F-8815-BC3FD5A2BFB7}" type="presParOf" srcId="{6774717E-DC43-4A25-958C-52FD079836D3}" destId="{2975BE0A-0623-462E-BBD2-15AFC7E5F376}" srcOrd="0" destOrd="0" presId="urn:microsoft.com/office/officeart/2005/8/layout/chevron2"/>
    <dgm:cxn modelId="{3ACE0CF0-663F-48A7-8C34-487C1AAE599B}" type="presParOf" srcId="{6774717E-DC43-4A25-958C-52FD079836D3}" destId="{394BDA80-80AB-49FB-A812-717E27EF980E}" srcOrd="1" destOrd="0" presId="urn:microsoft.com/office/officeart/2005/8/layout/chevron2"/>
    <dgm:cxn modelId="{07015618-AD0D-4C12-B351-D0A9437FFA96}" type="presParOf" srcId="{78234C23-BB62-4A13-AB72-CBF87AAE292F}" destId="{5ECD6F8E-AF43-4B27-BC84-99E9B0EED438}" srcOrd="9" destOrd="0" presId="urn:microsoft.com/office/officeart/2005/8/layout/chevron2"/>
    <dgm:cxn modelId="{ED9E0B96-270F-4540-AE00-7A65632B6DED}" type="presParOf" srcId="{78234C23-BB62-4A13-AB72-CBF87AAE292F}" destId="{093A1F31-1E08-432E-9BC5-4DCB27CD5AC3}" srcOrd="10" destOrd="0" presId="urn:microsoft.com/office/officeart/2005/8/layout/chevron2"/>
    <dgm:cxn modelId="{021F3DE2-1BED-4108-B74B-72C38C3D5379}" type="presParOf" srcId="{093A1F31-1E08-432E-9BC5-4DCB27CD5AC3}" destId="{10CE345C-1603-419B-BA16-A491FA61C128}" srcOrd="0" destOrd="0" presId="urn:microsoft.com/office/officeart/2005/8/layout/chevron2"/>
    <dgm:cxn modelId="{CF7EAC0D-D689-4F0F-B44E-FF06B8D8A869}" type="presParOf" srcId="{093A1F31-1E08-432E-9BC5-4DCB27CD5AC3}" destId="{6FD9EC1F-117A-4EC1-8FEA-7F217EEC01B8}" srcOrd="1" destOrd="0" presId="urn:microsoft.com/office/officeart/2005/8/layout/chevron2"/>
    <dgm:cxn modelId="{EB9F1F2F-3EBB-4E3C-82A9-97DB31CC6A42}" type="presParOf" srcId="{78234C23-BB62-4A13-AB72-CBF87AAE292F}" destId="{5561A13B-9FD0-49F4-97AB-74C7D7F9C7E6}" srcOrd="11" destOrd="0" presId="urn:microsoft.com/office/officeart/2005/8/layout/chevron2"/>
    <dgm:cxn modelId="{C87EF485-324F-4191-B1A2-1E92B294C40A}" type="presParOf" srcId="{78234C23-BB62-4A13-AB72-CBF87AAE292F}" destId="{0853DB17-EFC6-4A4C-95A8-218AC5138DB4}" srcOrd="12" destOrd="0" presId="urn:microsoft.com/office/officeart/2005/8/layout/chevron2"/>
    <dgm:cxn modelId="{D363C23E-C4D3-42BC-9D48-505C4A8482E1}" type="presParOf" srcId="{0853DB17-EFC6-4A4C-95A8-218AC5138DB4}" destId="{2B24CD09-54FB-4875-9E1D-BDDA63C0FD6E}" srcOrd="0" destOrd="0" presId="urn:microsoft.com/office/officeart/2005/8/layout/chevron2"/>
    <dgm:cxn modelId="{69B99006-91FC-499E-950E-C61CFC17AE08}" type="presParOf" srcId="{0853DB17-EFC6-4A4C-95A8-218AC5138DB4}" destId="{C765D548-8CEC-4B52-AF3F-6386AB63F5C4}" srcOrd="1" destOrd="0" presId="urn:microsoft.com/office/officeart/2005/8/layout/chevron2"/>
    <dgm:cxn modelId="{F13B2346-F526-4CBA-A927-EADFAB2B7D43}" type="presParOf" srcId="{78234C23-BB62-4A13-AB72-CBF87AAE292F}" destId="{734FFE20-0651-4841-AC21-55C66D8B14E7}" srcOrd="13" destOrd="0" presId="urn:microsoft.com/office/officeart/2005/8/layout/chevron2"/>
    <dgm:cxn modelId="{2A5B3387-E457-47D1-8C7A-3D9EE5F77D3D}" type="presParOf" srcId="{78234C23-BB62-4A13-AB72-CBF87AAE292F}" destId="{D98F8686-2F59-4B61-82E0-6A37175109C0}" srcOrd="14" destOrd="0" presId="urn:microsoft.com/office/officeart/2005/8/layout/chevron2"/>
    <dgm:cxn modelId="{29EF78EB-6F66-43F1-8541-3A10A1B99837}" type="presParOf" srcId="{D98F8686-2F59-4B61-82E0-6A37175109C0}" destId="{5A19E8FF-81D8-42B0-9CDA-A8E2B57CC803}" srcOrd="0" destOrd="0" presId="urn:microsoft.com/office/officeart/2005/8/layout/chevron2"/>
    <dgm:cxn modelId="{319D8214-04B9-4F16-AE48-128DD6D2DD22}" type="presParOf" srcId="{D98F8686-2F59-4B61-82E0-6A37175109C0}" destId="{E98899ED-D54E-4E42-9BCC-A65FB4C7D4BB}" srcOrd="1" destOrd="0" presId="urn:microsoft.com/office/officeart/2005/8/layout/chevron2"/>
    <dgm:cxn modelId="{B1945966-A572-4343-8B6D-01048BD1C4E4}" type="presParOf" srcId="{78234C23-BB62-4A13-AB72-CBF87AAE292F}" destId="{92E355C0-80C9-44B2-968F-2EA1B0498641}" srcOrd="15" destOrd="0" presId="urn:microsoft.com/office/officeart/2005/8/layout/chevron2"/>
    <dgm:cxn modelId="{517827C8-9D39-41A2-B1DA-EA41F8E5971F}" type="presParOf" srcId="{78234C23-BB62-4A13-AB72-CBF87AAE292F}" destId="{C42CF271-3794-4751-A085-D40F4477084A}" srcOrd="16" destOrd="0" presId="urn:microsoft.com/office/officeart/2005/8/layout/chevron2"/>
    <dgm:cxn modelId="{184F9956-0563-46DE-B275-B282FA3C5579}" type="presParOf" srcId="{C42CF271-3794-4751-A085-D40F4477084A}" destId="{44F41D14-C62B-4DB9-A0A0-95C734B7126F}" srcOrd="0" destOrd="0" presId="urn:microsoft.com/office/officeart/2005/8/layout/chevron2"/>
    <dgm:cxn modelId="{77A34CE5-005E-48A7-BA46-36BB0F4889D0}" type="presParOf" srcId="{C42CF271-3794-4751-A085-D40F4477084A}" destId="{48C87E59-9FC1-4E30-B925-3F152BEC1F5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it-IT" sz="2200" b="1" dirty="0"/>
            <a:t>Fase 1. Definizione del problema
</a:t>
          </a:r>
          <a:r>
            <a:rPr lang="it-IT" sz="2200" b="0" dirty="0"/>
            <a:t>Il problema deve poter essere risolto in molti modi diversi. Non può essere troppo stretto o troppo generale.</a:t>
          </a:r>
          <a:endParaRPr lang="pl-PL" sz="2200" b="0" dirty="0"/>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it-IT" sz="2200" b="1" dirty="0"/>
            <a:t>Fase 2. Raccolta di idee
</a:t>
          </a:r>
          <a:r>
            <a:rPr lang="it-IT" sz="2200" b="0" dirty="0"/>
            <a:t>Questo è il tempo (5-25 minuti) per suggerire soluzioni. Il moderatore conduce la sessione come necessario, secondo le regole adottate.</a:t>
          </a:r>
          <a:endParaRPr lang="pl-PL" sz="2200" b="0" dirty="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it-IT" sz="2200" b="1" dirty="0"/>
            <a:t>Fase 3. Analisi delle idee presentate
</a:t>
          </a:r>
          <a:r>
            <a:rPr lang="it-IT" sz="2200" b="0" dirty="0"/>
            <a:t>Secondo il principio - prima generare, poi valutare! Durante questo tempo, i partecipanti scelgono l'idea più appropriata, valutando la qualità delle idee, giustificando anche la loro opinione.</a:t>
          </a:r>
          <a:endParaRPr lang="pl-PL" sz="2200" b="0" dirty="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custScaleY="126378">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custScaleY="129719">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custScaleY="132610" custLinFactNeighborX="149" custLinFactNeighborY="2890">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09100A51-55D8-49A8-B599-03A473C7A877}" type="presOf" srcId="{5EBF6673-7B84-490C-AC7F-DBB12E49343D}" destId="{E08290E4-7E66-4A38-8C04-B744075D2EDA}"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A712765C-F645-49EA-97D2-B88F75098635}" type="presOf" srcId="{1D21116D-E614-4BFC-B0DE-6AA24E81F173}" destId="{F86EBED2-D3A7-4E92-B714-5C60FDBB9E9D}" srcOrd="0" destOrd="0" presId="urn:microsoft.com/office/officeart/2008/layout/VerticalCurvedList"/>
    <dgm:cxn modelId="{3984A4C0-E06F-4FB1-BF77-9FBA6034165F}" srcId="{1D21116D-E614-4BFC-B0DE-6AA24E81F173}" destId="{A8B4C60B-35C4-4872-86BC-2421E27852B2}" srcOrd="2" destOrd="0" parTransId="{B88AADC7-8EF8-455E-A2F2-B314E5E2DD66}" sibTransId="{06C2E28B-F6FD-439C-BDBF-B208E9A48A0E}"/>
    <dgm:cxn modelId="{157F43D3-4706-4F0E-8FC8-F2434A22DCE3}" type="presOf" srcId="{A8B4C60B-35C4-4872-86BC-2421E27852B2}" destId="{B237F976-40D2-4842-94CD-1BF2F7C82180}" srcOrd="0" destOrd="0" presId="urn:microsoft.com/office/officeart/2008/layout/VerticalCurvedList"/>
    <dgm:cxn modelId="{663F00E9-1628-4D4C-A01F-FD6BC7C435AE}" type="presOf" srcId="{5BFD116B-765A-4FDE-B04F-7B82D67AF749}" destId="{10FBA7DD-6395-479F-9753-E23022EDD633}" srcOrd="0" destOrd="0" presId="urn:microsoft.com/office/officeart/2008/layout/VerticalCurvedList"/>
    <dgm:cxn modelId="{9DB25AEF-900B-4BDE-9C80-E72C53E57C9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DF6A842F-BB1E-41C3-8E6D-DDB0B477740A}" type="presParOf" srcId="{F86EBED2-D3A7-4E92-B714-5C60FDBB9E9D}" destId="{567790E0-C849-4B1C-BF06-FEAC56507604}" srcOrd="0" destOrd="0" presId="urn:microsoft.com/office/officeart/2008/layout/VerticalCurvedList"/>
    <dgm:cxn modelId="{91DB1C4C-B36E-4319-91F0-9FC96D6015E1}" type="presParOf" srcId="{567790E0-C849-4B1C-BF06-FEAC56507604}" destId="{E1603C59-7574-4A42-AABA-5CDC7ACEF2B2}" srcOrd="0" destOrd="0" presId="urn:microsoft.com/office/officeart/2008/layout/VerticalCurvedList"/>
    <dgm:cxn modelId="{8506C9E1-E501-40D8-9A89-79786C530E19}" type="presParOf" srcId="{E1603C59-7574-4A42-AABA-5CDC7ACEF2B2}" destId="{62E6ADAF-AB06-4039-9A4D-879BCD63C95B}" srcOrd="0" destOrd="0" presId="urn:microsoft.com/office/officeart/2008/layout/VerticalCurvedList"/>
    <dgm:cxn modelId="{8DFF475C-17DE-421E-AA26-0EE411A6DBF7}" type="presParOf" srcId="{E1603C59-7574-4A42-AABA-5CDC7ACEF2B2}" destId="{10FBA7DD-6395-479F-9753-E23022EDD633}" srcOrd="1" destOrd="0" presId="urn:microsoft.com/office/officeart/2008/layout/VerticalCurvedList"/>
    <dgm:cxn modelId="{801D472C-35A0-44C2-967F-12FFAF48878F}" type="presParOf" srcId="{E1603C59-7574-4A42-AABA-5CDC7ACEF2B2}" destId="{52062513-DE0F-44D9-AB59-B4CC84FA138B}" srcOrd="2" destOrd="0" presId="urn:microsoft.com/office/officeart/2008/layout/VerticalCurvedList"/>
    <dgm:cxn modelId="{9359D177-1130-480C-B1EC-F8B5DBA728B8}" type="presParOf" srcId="{E1603C59-7574-4A42-AABA-5CDC7ACEF2B2}" destId="{DEA4730A-2B91-4BF6-9EC3-EE1BE07D787F}" srcOrd="3" destOrd="0" presId="urn:microsoft.com/office/officeart/2008/layout/VerticalCurvedList"/>
    <dgm:cxn modelId="{759B0FCD-BD8D-4788-B01C-0E2F755FBF8E}" type="presParOf" srcId="{567790E0-C849-4B1C-BF06-FEAC56507604}" destId="{625564FC-7A04-4C71-B68C-8C0EB6AD6FAC}" srcOrd="1" destOrd="0" presId="urn:microsoft.com/office/officeart/2008/layout/VerticalCurvedList"/>
    <dgm:cxn modelId="{823D5E59-6F63-452A-B32C-A50FC3EF88F0}" type="presParOf" srcId="{567790E0-C849-4B1C-BF06-FEAC56507604}" destId="{9E65DE49-D4E0-4068-A8ED-EECFAA302E3D}" srcOrd="2" destOrd="0" presId="urn:microsoft.com/office/officeart/2008/layout/VerticalCurvedList"/>
    <dgm:cxn modelId="{E4248CCB-8322-4EA7-BB3D-03AF73D3E3A5}" type="presParOf" srcId="{9E65DE49-D4E0-4068-A8ED-EECFAA302E3D}" destId="{3B0BB0E8-8464-4801-8256-66635F43AB66}" srcOrd="0" destOrd="0" presId="urn:microsoft.com/office/officeart/2008/layout/VerticalCurvedList"/>
    <dgm:cxn modelId="{C20E394C-B640-44E1-BB65-DD527B9D9B24}" type="presParOf" srcId="{567790E0-C849-4B1C-BF06-FEAC56507604}" destId="{E08290E4-7E66-4A38-8C04-B744075D2EDA}" srcOrd="3" destOrd="0" presId="urn:microsoft.com/office/officeart/2008/layout/VerticalCurvedList"/>
    <dgm:cxn modelId="{65F5C5B6-08F8-4E16-B382-3EE422BDED3A}" type="presParOf" srcId="{567790E0-C849-4B1C-BF06-FEAC56507604}" destId="{014DD1A2-E3A3-4089-926D-5554DCE1E58E}" srcOrd="4" destOrd="0" presId="urn:microsoft.com/office/officeart/2008/layout/VerticalCurvedList"/>
    <dgm:cxn modelId="{455067A0-53BB-4DD3-9045-0ECEF463A00D}" type="presParOf" srcId="{014DD1A2-E3A3-4089-926D-5554DCE1E58E}" destId="{F8704E31-FC0D-4530-8496-D59D57C0939B}" srcOrd="0" destOrd="0" presId="urn:microsoft.com/office/officeart/2008/layout/VerticalCurvedList"/>
    <dgm:cxn modelId="{A7B44030-1EDF-48EA-8E2E-120BF615A40B}" type="presParOf" srcId="{567790E0-C849-4B1C-BF06-FEAC56507604}" destId="{B237F976-40D2-4842-94CD-1BF2F7C82180}" srcOrd="5" destOrd="0" presId="urn:microsoft.com/office/officeart/2008/layout/VerticalCurvedList"/>
    <dgm:cxn modelId="{180D7ADA-B9A5-46E6-A890-FCA69480A40A}" type="presParOf" srcId="{567790E0-C849-4B1C-BF06-FEAC56507604}" destId="{E0C63C0E-97BC-4EFC-A2A5-34FE9978407D}" srcOrd="6" destOrd="0" presId="urn:microsoft.com/office/officeart/2008/layout/VerticalCurvedList"/>
    <dgm:cxn modelId="{7CBD570D-DC74-488B-BB8D-6DEBE445CCAB}"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F5540E-B956-41D5-8205-0BD44A9206DE}"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pl-PL"/>
        </a:p>
      </dgm:t>
    </dgm:pt>
    <dgm:pt modelId="{C4E41B24-B649-4C99-A071-4F7AC137ADA7}">
      <dgm:prSet phldrT="[Tekst]"/>
      <dgm:spPr/>
      <dgm:t>
        <a:bodyPr/>
        <a:lstStyle/>
        <a:p>
          <a:r>
            <a:rPr lang="pl-PL" dirty="0"/>
            <a:t>Persona 1</a:t>
          </a:r>
        </a:p>
      </dgm:t>
    </dgm:pt>
    <dgm:pt modelId="{F3584C41-3897-4036-9CF8-1B3F7843546F}" type="parTrans" cxnId="{83B17EEF-7E6B-43BA-9399-5AB3588D8F42}">
      <dgm:prSet/>
      <dgm:spPr/>
      <dgm:t>
        <a:bodyPr/>
        <a:lstStyle/>
        <a:p>
          <a:endParaRPr lang="pl-PL"/>
        </a:p>
      </dgm:t>
    </dgm:pt>
    <dgm:pt modelId="{2C19E16E-3B74-4655-8DB1-4C530066D0DC}" type="sibTrans" cxnId="{83B17EEF-7E6B-43BA-9399-5AB3588D8F42}">
      <dgm:prSet/>
      <dgm:spPr/>
      <dgm:t>
        <a:bodyPr/>
        <a:lstStyle/>
        <a:p>
          <a:endParaRPr lang="pl-PL"/>
        </a:p>
      </dgm:t>
    </dgm:pt>
    <dgm:pt modelId="{AF06FF9B-4A28-4469-AD74-6CAC9D1DA6A4}">
      <dgm:prSet phldrT="[Tekst]"/>
      <dgm:spPr/>
      <dgm:t>
        <a:bodyPr/>
        <a:lstStyle/>
        <a:p>
          <a:r>
            <a:rPr lang="pl-PL" dirty="0"/>
            <a:t>Persona 2</a:t>
          </a:r>
        </a:p>
      </dgm:t>
    </dgm:pt>
    <dgm:pt modelId="{43E0D9AA-FCF0-422D-BE83-9C87624D3074}" type="parTrans" cxnId="{EBCF18D8-9386-4BEB-808A-9315BFEB268C}">
      <dgm:prSet/>
      <dgm:spPr/>
      <dgm:t>
        <a:bodyPr/>
        <a:lstStyle/>
        <a:p>
          <a:endParaRPr lang="pl-PL"/>
        </a:p>
      </dgm:t>
    </dgm:pt>
    <dgm:pt modelId="{3EF6AB70-DBB5-4C07-AF2E-C97F93BFD4A9}" type="sibTrans" cxnId="{EBCF18D8-9386-4BEB-808A-9315BFEB268C}">
      <dgm:prSet/>
      <dgm:spPr/>
      <dgm:t>
        <a:bodyPr/>
        <a:lstStyle/>
        <a:p>
          <a:endParaRPr lang="pl-PL"/>
        </a:p>
      </dgm:t>
    </dgm:pt>
    <dgm:pt modelId="{EEE213D1-448A-478B-9613-8E84EEA1B85C}">
      <dgm:prSet phldrT="[Tekst]"/>
      <dgm:spPr/>
      <dgm:t>
        <a:bodyPr/>
        <a:lstStyle/>
        <a:p>
          <a:r>
            <a:rPr lang="pl-PL" dirty="0"/>
            <a:t>Persona 3</a:t>
          </a:r>
        </a:p>
      </dgm:t>
    </dgm:pt>
    <dgm:pt modelId="{8FA0727D-B823-4642-9D6E-DEE89437D2CC}" type="parTrans" cxnId="{D949405C-5579-4004-99BE-C1982FD14CA5}">
      <dgm:prSet/>
      <dgm:spPr/>
      <dgm:t>
        <a:bodyPr/>
        <a:lstStyle/>
        <a:p>
          <a:endParaRPr lang="pl-PL"/>
        </a:p>
      </dgm:t>
    </dgm:pt>
    <dgm:pt modelId="{E1CD2E93-17A3-4173-99E3-CDDADFFEDFE0}" type="sibTrans" cxnId="{D949405C-5579-4004-99BE-C1982FD14CA5}">
      <dgm:prSet/>
      <dgm:spPr/>
      <dgm:t>
        <a:bodyPr/>
        <a:lstStyle/>
        <a:p>
          <a:endParaRPr lang="pl-PL"/>
        </a:p>
      </dgm:t>
    </dgm:pt>
    <dgm:pt modelId="{E4546899-9B65-49B3-927F-1BB6B45B4766}">
      <dgm:prSet phldrT="[Tekst]"/>
      <dgm:spPr/>
      <dgm:t>
        <a:bodyPr/>
        <a:lstStyle/>
        <a:p>
          <a:r>
            <a:rPr lang="pl-PL" dirty="0"/>
            <a:t>Persona 4</a:t>
          </a:r>
        </a:p>
      </dgm:t>
    </dgm:pt>
    <dgm:pt modelId="{0EC84BA2-0CEE-4640-97D5-25758DC9F594}" type="parTrans" cxnId="{AB37ADB8-0623-4184-9BED-1F04456202D2}">
      <dgm:prSet/>
      <dgm:spPr/>
      <dgm:t>
        <a:bodyPr/>
        <a:lstStyle/>
        <a:p>
          <a:endParaRPr lang="pl-PL"/>
        </a:p>
      </dgm:t>
    </dgm:pt>
    <dgm:pt modelId="{D5668064-2614-454A-B491-DCDE80FAB67C}" type="sibTrans" cxnId="{AB37ADB8-0623-4184-9BED-1F04456202D2}">
      <dgm:prSet/>
      <dgm:spPr/>
      <dgm:t>
        <a:bodyPr/>
        <a:lstStyle/>
        <a:p>
          <a:endParaRPr lang="pl-PL"/>
        </a:p>
      </dgm:t>
    </dgm:pt>
    <dgm:pt modelId="{C6E6E384-2433-46E4-900C-704B5E4D7A94}">
      <dgm:prSet phldrT="[Tekst]"/>
      <dgm:spPr/>
      <dgm:t>
        <a:bodyPr/>
        <a:lstStyle/>
        <a:p>
          <a:r>
            <a:rPr lang="pl-PL" dirty="0"/>
            <a:t>Persona 5</a:t>
          </a:r>
        </a:p>
      </dgm:t>
    </dgm:pt>
    <dgm:pt modelId="{1A7110D1-A9E1-4F2B-A725-8D3528C05BD8}" type="parTrans" cxnId="{11C09EF6-C93C-4414-A00A-F3FE0B0A6C97}">
      <dgm:prSet/>
      <dgm:spPr/>
      <dgm:t>
        <a:bodyPr/>
        <a:lstStyle/>
        <a:p>
          <a:endParaRPr lang="pl-PL"/>
        </a:p>
      </dgm:t>
    </dgm:pt>
    <dgm:pt modelId="{63FF04F6-F343-4293-80BB-6C902AE4B652}" type="sibTrans" cxnId="{11C09EF6-C93C-4414-A00A-F3FE0B0A6C97}">
      <dgm:prSet/>
      <dgm:spPr/>
      <dgm:t>
        <a:bodyPr/>
        <a:lstStyle/>
        <a:p>
          <a:endParaRPr lang="pl-PL"/>
        </a:p>
      </dgm:t>
    </dgm:pt>
    <dgm:pt modelId="{93A99E48-9EE1-4103-82EC-33F2386E8DD3}">
      <dgm:prSet phldrT="[Tekst]"/>
      <dgm:spPr/>
      <dgm:t>
        <a:bodyPr/>
        <a:lstStyle/>
        <a:p>
          <a:r>
            <a:rPr lang="pl-PL" dirty="0"/>
            <a:t>Persona 6</a:t>
          </a:r>
        </a:p>
      </dgm:t>
    </dgm:pt>
    <dgm:pt modelId="{360F6DF2-EBF0-4FCD-84F4-D537AC40D521}" type="parTrans" cxnId="{400DE2A4-1D8F-4BF3-82DF-59151342FC6D}">
      <dgm:prSet/>
      <dgm:spPr/>
      <dgm:t>
        <a:bodyPr/>
        <a:lstStyle/>
        <a:p>
          <a:endParaRPr lang="pl-PL"/>
        </a:p>
      </dgm:t>
    </dgm:pt>
    <dgm:pt modelId="{C223423D-E41B-4E00-BB0E-B48D270984DF}" type="sibTrans" cxnId="{400DE2A4-1D8F-4BF3-82DF-59151342FC6D}">
      <dgm:prSet/>
      <dgm:spPr/>
      <dgm:t>
        <a:bodyPr/>
        <a:lstStyle/>
        <a:p>
          <a:endParaRPr lang="pl-PL"/>
        </a:p>
      </dgm:t>
    </dgm:pt>
    <dgm:pt modelId="{A89302EA-C1F9-4A7C-B7DA-6A5A7F402768}" type="pres">
      <dgm:prSet presAssocID="{70F5540E-B956-41D5-8205-0BD44A9206DE}" presName="cycle" presStyleCnt="0">
        <dgm:presLayoutVars>
          <dgm:dir/>
          <dgm:resizeHandles val="exact"/>
        </dgm:presLayoutVars>
      </dgm:prSet>
      <dgm:spPr/>
    </dgm:pt>
    <dgm:pt modelId="{D2020564-7C14-4656-813E-D81AC785D518}" type="pres">
      <dgm:prSet presAssocID="{C4E41B24-B649-4C99-A071-4F7AC137ADA7}" presName="node" presStyleLbl="node1" presStyleIdx="0" presStyleCnt="6">
        <dgm:presLayoutVars>
          <dgm:bulletEnabled val="1"/>
        </dgm:presLayoutVars>
      </dgm:prSet>
      <dgm:spPr/>
    </dgm:pt>
    <dgm:pt modelId="{2D112812-4500-4412-A45E-DABAA4FFFF3E}" type="pres">
      <dgm:prSet presAssocID="{2C19E16E-3B74-4655-8DB1-4C530066D0DC}" presName="sibTrans" presStyleLbl="sibTrans2D1" presStyleIdx="0" presStyleCnt="6"/>
      <dgm:spPr/>
    </dgm:pt>
    <dgm:pt modelId="{B0809421-BFD5-40F6-BEBF-16EADF4A6099}" type="pres">
      <dgm:prSet presAssocID="{2C19E16E-3B74-4655-8DB1-4C530066D0DC}" presName="connectorText" presStyleLbl="sibTrans2D1" presStyleIdx="0" presStyleCnt="6"/>
      <dgm:spPr/>
    </dgm:pt>
    <dgm:pt modelId="{C7D2190B-76A1-4D01-9212-C5DF93A0E852}" type="pres">
      <dgm:prSet presAssocID="{AF06FF9B-4A28-4469-AD74-6CAC9D1DA6A4}" presName="node" presStyleLbl="node1" presStyleIdx="1" presStyleCnt="6">
        <dgm:presLayoutVars>
          <dgm:bulletEnabled val="1"/>
        </dgm:presLayoutVars>
      </dgm:prSet>
      <dgm:spPr/>
    </dgm:pt>
    <dgm:pt modelId="{8E66DA50-277F-44EC-9860-BF83068A5E7C}" type="pres">
      <dgm:prSet presAssocID="{3EF6AB70-DBB5-4C07-AF2E-C97F93BFD4A9}" presName="sibTrans" presStyleLbl="sibTrans2D1" presStyleIdx="1" presStyleCnt="6"/>
      <dgm:spPr/>
    </dgm:pt>
    <dgm:pt modelId="{5D42E2A6-5EEC-4E1D-81B2-A507E8DDC0E7}" type="pres">
      <dgm:prSet presAssocID="{3EF6AB70-DBB5-4C07-AF2E-C97F93BFD4A9}" presName="connectorText" presStyleLbl="sibTrans2D1" presStyleIdx="1" presStyleCnt="6"/>
      <dgm:spPr/>
    </dgm:pt>
    <dgm:pt modelId="{AFC06834-F29C-408E-B69D-28C69D2E609D}" type="pres">
      <dgm:prSet presAssocID="{EEE213D1-448A-478B-9613-8E84EEA1B85C}" presName="node" presStyleLbl="node1" presStyleIdx="2" presStyleCnt="6">
        <dgm:presLayoutVars>
          <dgm:bulletEnabled val="1"/>
        </dgm:presLayoutVars>
      </dgm:prSet>
      <dgm:spPr/>
    </dgm:pt>
    <dgm:pt modelId="{DE772BFE-05BF-4B07-B5E4-3FA5BB05BF91}" type="pres">
      <dgm:prSet presAssocID="{E1CD2E93-17A3-4173-99E3-CDDADFFEDFE0}" presName="sibTrans" presStyleLbl="sibTrans2D1" presStyleIdx="2" presStyleCnt="6"/>
      <dgm:spPr/>
    </dgm:pt>
    <dgm:pt modelId="{4ABA4DB6-3791-4FA8-B7E6-4064C4F22417}" type="pres">
      <dgm:prSet presAssocID="{E1CD2E93-17A3-4173-99E3-CDDADFFEDFE0}" presName="connectorText" presStyleLbl="sibTrans2D1" presStyleIdx="2" presStyleCnt="6"/>
      <dgm:spPr/>
    </dgm:pt>
    <dgm:pt modelId="{6837E930-669F-434E-BD87-5798C9DF5CAB}" type="pres">
      <dgm:prSet presAssocID="{E4546899-9B65-49B3-927F-1BB6B45B4766}" presName="node" presStyleLbl="node1" presStyleIdx="3" presStyleCnt="6">
        <dgm:presLayoutVars>
          <dgm:bulletEnabled val="1"/>
        </dgm:presLayoutVars>
      </dgm:prSet>
      <dgm:spPr/>
    </dgm:pt>
    <dgm:pt modelId="{204CF0D9-F626-40A9-9BA5-FDDF88D100FC}" type="pres">
      <dgm:prSet presAssocID="{D5668064-2614-454A-B491-DCDE80FAB67C}" presName="sibTrans" presStyleLbl="sibTrans2D1" presStyleIdx="3" presStyleCnt="6"/>
      <dgm:spPr/>
    </dgm:pt>
    <dgm:pt modelId="{E5A15AAD-298B-4BBE-99B5-C17A3B2D6098}" type="pres">
      <dgm:prSet presAssocID="{D5668064-2614-454A-B491-DCDE80FAB67C}" presName="connectorText" presStyleLbl="sibTrans2D1" presStyleIdx="3" presStyleCnt="6"/>
      <dgm:spPr/>
    </dgm:pt>
    <dgm:pt modelId="{B550ABCD-6FE3-40A7-BB54-AF15C0EBBB97}" type="pres">
      <dgm:prSet presAssocID="{C6E6E384-2433-46E4-900C-704B5E4D7A94}" presName="node" presStyleLbl="node1" presStyleIdx="4" presStyleCnt="6">
        <dgm:presLayoutVars>
          <dgm:bulletEnabled val="1"/>
        </dgm:presLayoutVars>
      </dgm:prSet>
      <dgm:spPr/>
    </dgm:pt>
    <dgm:pt modelId="{43CFA721-3897-4E44-8457-FF12FD0F2BC9}" type="pres">
      <dgm:prSet presAssocID="{63FF04F6-F343-4293-80BB-6C902AE4B652}" presName="sibTrans" presStyleLbl="sibTrans2D1" presStyleIdx="4" presStyleCnt="6"/>
      <dgm:spPr/>
    </dgm:pt>
    <dgm:pt modelId="{92B22677-0C6A-42AD-9609-CBC1CD501359}" type="pres">
      <dgm:prSet presAssocID="{63FF04F6-F343-4293-80BB-6C902AE4B652}" presName="connectorText" presStyleLbl="sibTrans2D1" presStyleIdx="4" presStyleCnt="6"/>
      <dgm:spPr/>
    </dgm:pt>
    <dgm:pt modelId="{558FE622-789A-4909-B0FC-664113B993A8}" type="pres">
      <dgm:prSet presAssocID="{93A99E48-9EE1-4103-82EC-33F2386E8DD3}" presName="node" presStyleLbl="node1" presStyleIdx="5" presStyleCnt="6">
        <dgm:presLayoutVars>
          <dgm:bulletEnabled val="1"/>
        </dgm:presLayoutVars>
      </dgm:prSet>
      <dgm:spPr/>
    </dgm:pt>
    <dgm:pt modelId="{47E5304B-981C-42F8-A649-2E62DFB29B2C}" type="pres">
      <dgm:prSet presAssocID="{C223423D-E41B-4E00-BB0E-B48D270984DF}" presName="sibTrans" presStyleLbl="sibTrans2D1" presStyleIdx="5" presStyleCnt="6"/>
      <dgm:spPr/>
    </dgm:pt>
    <dgm:pt modelId="{CD8E3092-6785-4FDF-B483-A9D0C402CB9C}" type="pres">
      <dgm:prSet presAssocID="{C223423D-E41B-4E00-BB0E-B48D270984DF}" presName="connectorText" presStyleLbl="sibTrans2D1" presStyleIdx="5" presStyleCnt="6"/>
      <dgm:spPr/>
    </dgm:pt>
  </dgm:ptLst>
  <dgm:cxnLst>
    <dgm:cxn modelId="{5FD68206-3CF4-46A8-8AA3-9F40FAD38BF3}" type="presOf" srcId="{C223423D-E41B-4E00-BB0E-B48D270984DF}" destId="{CD8E3092-6785-4FDF-B483-A9D0C402CB9C}" srcOrd="1" destOrd="0" presId="urn:microsoft.com/office/officeart/2005/8/layout/cycle2"/>
    <dgm:cxn modelId="{3F4D2B07-D475-41B9-8238-822208AD4314}" type="presOf" srcId="{3EF6AB70-DBB5-4C07-AF2E-C97F93BFD4A9}" destId="{5D42E2A6-5EEC-4E1D-81B2-A507E8DDC0E7}" srcOrd="1" destOrd="0" presId="urn:microsoft.com/office/officeart/2005/8/layout/cycle2"/>
    <dgm:cxn modelId="{F3BC2323-5ECD-4CB2-908F-5E43B4363D6F}" type="presOf" srcId="{C6E6E384-2433-46E4-900C-704B5E4D7A94}" destId="{B550ABCD-6FE3-40A7-BB54-AF15C0EBBB97}" srcOrd="0" destOrd="0" presId="urn:microsoft.com/office/officeart/2005/8/layout/cycle2"/>
    <dgm:cxn modelId="{8D8E2736-7FD3-4762-9258-5ED609B88C11}" type="presOf" srcId="{EEE213D1-448A-478B-9613-8E84EEA1B85C}" destId="{AFC06834-F29C-408E-B69D-28C69D2E609D}" srcOrd="0" destOrd="0" presId="urn:microsoft.com/office/officeart/2005/8/layout/cycle2"/>
    <dgm:cxn modelId="{BED34C39-AD29-48F4-AF37-F3B19DF3B5B6}" type="presOf" srcId="{93A99E48-9EE1-4103-82EC-33F2386E8DD3}" destId="{558FE622-789A-4909-B0FC-664113B993A8}" srcOrd="0" destOrd="0" presId="urn:microsoft.com/office/officeart/2005/8/layout/cycle2"/>
    <dgm:cxn modelId="{59DA7259-E03B-47D1-8C19-0785E95D5B6C}" type="presOf" srcId="{D5668064-2614-454A-B491-DCDE80FAB67C}" destId="{204CF0D9-F626-40A9-9BA5-FDDF88D100FC}" srcOrd="0" destOrd="0" presId="urn:microsoft.com/office/officeart/2005/8/layout/cycle2"/>
    <dgm:cxn modelId="{D949405C-5579-4004-99BE-C1982FD14CA5}" srcId="{70F5540E-B956-41D5-8205-0BD44A9206DE}" destId="{EEE213D1-448A-478B-9613-8E84EEA1B85C}" srcOrd="2" destOrd="0" parTransId="{8FA0727D-B823-4642-9D6E-DEE89437D2CC}" sibTransId="{E1CD2E93-17A3-4173-99E3-CDDADFFEDFE0}"/>
    <dgm:cxn modelId="{F388C372-F865-4858-A256-2B698D693E19}" type="presOf" srcId="{63FF04F6-F343-4293-80BB-6C902AE4B652}" destId="{92B22677-0C6A-42AD-9609-CBC1CD501359}" srcOrd="1" destOrd="0" presId="urn:microsoft.com/office/officeart/2005/8/layout/cycle2"/>
    <dgm:cxn modelId="{F14D3988-1D17-4CD4-A4B2-3B6591A8AA3E}" type="presOf" srcId="{E4546899-9B65-49B3-927F-1BB6B45B4766}" destId="{6837E930-669F-434E-BD87-5798C9DF5CAB}" srcOrd="0" destOrd="0" presId="urn:microsoft.com/office/officeart/2005/8/layout/cycle2"/>
    <dgm:cxn modelId="{5883278E-263C-4C5D-BBA7-66E3A9E86CCE}" type="presOf" srcId="{2C19E16E-3B74-4655-8DB1-4C530066D0DC}" destId="{2D112812-4500-4412-A45E-DABAA4FFFF3E}" srcOrd="0" destOrd="0" presId="urn:microsoft.com/office/officeart/2005/8/layout/cycle2"/>
    <dgm:cxn modelId="{805D478E-1BA2-4796-8812-24FC612F36D0}" type="presOf" srcId="{AF06FF9B-4A28-4469-AD74-6CAC9D1DA6A4}" destId="{C7D2190B-76A1-4D01-9212-C5DF93A0E852}" srcOrd="0" destOrd="0" presId="urn:microsoft.com/office/officeart/2005/8/layout/cycle2"/>
    <dgm:cxn modelId="{FBE04E90-6186-4F35-8AF4-BCF0274462B3}" type="presOf" srcId="{70F5540E-B956-41D5-8205-0BD44A9206DE}" destId="{A89302EA-C1F9-4A7C-B7DA-6A5A7F402768}" srcOrd="0" destOrd="0" presId="urn:microsoft.com/office/officeart/2005/8/layout/cycle2"/>
    <dgm:cxn modelId="{651A12A1-535D-4C64-862A-4B37E0B8794C}" type="presOf" srcId="{2C19E16E-3B74-4655-8DB1-4C530066D0DC}" destId="{B0809421-BFD5-40F6-BEBF-16EADF4A6099}" srcOrd="1" destOrd="0" presId="urn:microsoft.com/office/officeart/2005/8/layout/cycle2"/>
    <dgm:cxn modelId="{400DE2A4-1D8F-4BF3-82DF-59151342FC6D}" srcId="{70F5540E-B956-41D5-8205-0BD44A9206DE}" destId="{93A99E48-9EE1-4103-82EC-33F2386E8DD3}" srcOrd="5" destOrd="0" parTransId="{360F6DF2-EBF0-4FCD-84F4-D537AC40D521}" sibTransId="{C223423D-E41B-4E00-BB0E-B48D270984DF}"/>
    <dgm:cxn modelId="{E1B178A7-22CD-403A-8865-13EB6BDABED1}" type="presOf" srcId="{C4E41B24-B649-4C99-A071-4F7AC137ADA7}" destId="{D2020564-7C14-4656-813E-D81AC785D518}" srcOrd="0" destOrd="0" presId="urn:microsoft.com/office/officeart/2005/8/layout/cycle2"/>
    <dgm:cxn modelId="{B33CD0B4-48F6-4BCE-A8FB-5F3A3ABD9020}" type="presOf" srcId="{C223423D-E41B-4E00-BB0E-B48D270984DF}" destId="{47E5304B-981C-42F8-A649-2E62DFB29B2C}" srcOrd="0" destOrd="0" presId="urn:microsoft.com/office/officeart/2005/8/layout/cycle2"/>
    <dgm:cxn modelId="{AB37ADB8-0623-4184-9BED-1F04456202D2}" srcId="{70F5540E-B956-41D5-8205-0BD44A9206DE}" destId="{E4546899-9B65-49B3-927F-1BB6B45B4766}" srcOrd="3" destOrd="0" parTransId="{0EC84BA2-0CEE-4640-97D5-25758DC9F594}" sibTransId="{D5668064-2614-454A-B491-DCDE80FAB67C}"/>
    <dgm:cxn modelId="{C08733C1-47F8-4E2A-BE75-0DD427C03EB1}" type="presOf" srcId="{D5668064-2614-454A-B491-DCDE80FAB67C}" destId="{E5A15AAD-298B-4BBE-99B5-C17A3B2D6098}" srcOrd="1" destOrd="0" presId="urn:microsoft.com/office/officeart/2005/8/layout/cycle2"/>
    <dgm:cxn modelId="{469C7AC5-9DE1-4A32-B1BC-93BD9CB0CC26}" type="presOf" srcId="{3EF6AB70-DBB5-4C07-AF2E-C97F93BFD4A9}" destId="{8E66DA50-277F-44EC-9860-BF83068A5E7C}" srcOrd="0" destOrd="0" presId="urn:microsoft.com/office/officeart/2005/8/layout/cycle2"/>
    <dgm:cxn modelId="{B29B09C8-E10F-4351-9DC9-71C43B23DDAC}" type="presOf" srcId="{E1CD2E93-17A3-4173-99E3-CDDADFFEDFE0}" destId="{DE772BFE-05BF-4B07-B5E4-3FA5BB05BF91}" srcOrd="0" destOrd="0" presId="urn:microsoft.com/office/officeart/2005/8/layout/cycle2"/>
    <dgm:cxn modelId="{F13BCACA-7FCA-4F7D-9BCD-9E79954CF5CF}" type="presOf" srcId="{63FF04F6-F343-4293-80BB-6C902AE4B652}" destId="{43CFA721-3897-4E44-8457-FF12FD0F2BC9}" srcOrd="0" destOrd="0" presId="urn:microsoft.com/office/officeart/2005/8/layout/cycle2"/>
    <dgm:cxn modelId="{EBCF18D8-9386-4BEB-808A-9315BFEB268C}" srcId="{70F5540E-B956-41D5-8205-0BD44A9206DE}" destId="{AF06FF9B-4A28-4469-AD74-6CAC9D1DA6A4}" srcOrd="1" destOrd="0" parTransId="{43E0D9AA-FCF0-422D-BE83-9C87624D3074}" sibTransId="{3EF6AB70-DBB5-4C07-AF2E-C97F93BFD4A9}"/>
    <dgm:cxn modelId="{7CBCE3E4-B8AE-4292-B37E-1E129BF8FF4B}" type="presOf" srcId="{E1CD2E93-17A3-4173-99E3-CDDADFFEDFE0}" destId="{4ABA4DB6-3791-4FA8-B7E6-4064C4F22417}" srcOrd="1" destOrd="0" presId="urn:microsoft.com/office/officeart/2005/8/layout/cycle2"/>
    <dgm:cxn modelId="{83B17EEF-7E6B-43BA-9399-5AB3588D8F42}" srcId="{70F5540E-B956-41D5-8205-0BD44A9206DE}" destId="{C4E41B24-B649-4C99-A071-4F7AC137ADA7}" srcOrd="0" destOrd="0" parTransId="{F3584C41-3897-4036-9CF8-1B3F7843546F}" sibTransId="{2C19E16E-3B74-4655-8DB1-4C530066D0DC}"/>
    <dgm:cxn modelId="{11C09EF6-C93C-4414-A00A-F3FE0B0A6C97}" srcId="{70F5540E-B956-41D5-8205-0BD44A9206DE}" destId="{C6E6E384-2433-46E4-900C-704B5E4D7A94}" srcOrd="4" destOrd="0" parTransId="{1A7110D1-A9E1-4F2B-A725-8D3528C05BD8}" sibTransId="{63FF04F6-F343-4293-80BB-6C902AE4B652}"/>
    <dgm:cxn modelId="{65FB472A-C0D9-414C-8E78-8A840BFDB577}" type="presParOf" srcId="{A89302EA-C1F9-4A7C-B7DA-6A5A7F402768}" destId="{D2020564-7C14-4656-813E-D81AC785D518}" srcOrd="0" destOrd="0" presId="urn:microsoft.com/office/officeart/2005/8/layout/cycle2"/>
    <dgm:cxn modelId="{FB376C18-7E3A-40D8-B8D0-61DF88DC2F9D}" type="presParOf" srcId="{A89302EA-C1F9-4A7C-B7DA-6A5A7F402768}" destId="{2D112812-4500-4412-A45E-DABAA4FFFF3E}" srcOrd="1" destOrd="0" presId="urn:microsoft.com/office/officeart/2005/8/layout/cycle2"/>
    <dgm:cxn modelId="{A898D25B-48F3-4DBA-B5BC-F9F0D0514A98}" type="presParOf" srcId="{2D112812-4500-4412-A45E-DABAA4FFFF3E}" destId="{B0809421-BFD5-40F6-BEBF-16EADF4A6099}" srcOrd="0" destOrd="0" presId="urn:microsoft.com/office/officeart/2005/8/layout/cycle2"/>
    <dgm:cxn modelId="{53C83B37-55CB-46F4-8396-8FF3A27EE5DA}" type="presParOf" srcId="{A89302EA-C1F9-4A7C-B7DA-6A5A7F402768}" destId="{C7D2190B-76A1-4D01-9212-C5DF93A0E852}" srcOrd="2" destOrd="0" presId="urn:microsoft.com/office/officeart/2005/8/layout/cycle2"/>
    <dgm:cxn modelId="{F020B375-8DD2-49F6-BE0A-5FC48C021469}" type="presParOf" srcId="{A89302EA-C1F9-4A7C-B7DA-6A5A7F402768}" destId="{8E66DA50-277F-44EC-9860-BF83068A5E7C}" srcOrd="3" destOrd="0" presId="urn:microsoft.com/office/officeart/2005/8/layout/cycle2"/>
    <dgm:cxn modelId="{D59CB53C-9575-48B5-BC73-EE6F4D5981CF}" type="presParOf" srcId="{8E66DA50-277F-44EC-9860-BF83068A5E7C}" destId="{5D42E2A6-5EEC-4E1D-81B2-A507E8DDC0E7}" srcOrd="0" destOrd="0" presId="urn:microsoft.com/office/officeart/2005/8/layout/cycle2"/>
    <dgm:cxn modelId="{B8FF2772-1E8C-45E8-9E99-5B1F921C8C12}" type="presParOf" srcId="{A89302EA-C1F9-4A7C-B7DA-6A5A7F402768}" destId="{AFC06834-F29C-408E-B69D-28C69D2E609D}" srcOrd="4" destOrd="0" presId="urn:microsoft.com/office/officeart/2005/8/layout/cycle2"/>
    <dgm:cxn modelId="{F1A5FDF5-06A6-49FD-BBCD-DF348399F818}" type="presParOf" srcId="{A89302EA-C1F9-4A7C-B7DA-6A5A7F402768}" destId="{DE772BFE-05BF-4B07-B5E4-3FA5BB05BF91}" srcOrd="5" destOrd="0" presId="urn:microsoft.com/office/officeart/2005/8/layout/cycle2"/>
    <dgm:cxn modelId="{97B141D4-0B9F-476E-8D6D-4EAF3CE44872}" type="presParOf" srcId="{DE772BFE-05BF-4B07-B5E4-3FA5BB05BF91}" destId="{4ABA4DB6-3791-4FA8-B7E6-4064C4F22417}" srcOrd="0" destOrd="0" presId="urn:microsoft.com/office/officeart/2005/8/layout/cycle2"/>
    <dgm:cxn modelId="{68C50C7C-8E96-4F3F-B3F5-A775976DD981}" type="presParOf" srcId="{A89302EA-C1F9-4A7C-B7DA-6A5A7F402768}" destId="{6837E930-669F-434E-BD87-5798C9DF5CAB}" srcOrd="6" destOrd="0" presId="urn:microsoft.com/office/officeart/2005/8/layout/cycle2"/>
    <dgm:cxn modelId="{6D145697-82A7-44EF-A3D5-1FACDB91C005}" type="presParOf" srcId="{A89302EA-C1F9-4A7C-B7DA-6A5A7F402768}" destId="{204CF0D9-F626-40A9-9BA5-FDDF88D100FC}" srcOrd="7" destOrd="0" presId="urn:microsoft.com/office/officeart/2005/8/layout/cycle2"/>
    <dgm:cxn modelId="{94725BA3-277F-45B2-BCA7-3287498FAB0E}" type="presParOf" srcId="{204CF0D9-F626-40A9-9BA5-FDDF88D100FC}" destId="{E5A15AAD-298B-4BBE-99B5-C17A3B2D6098}" srcOrd="0" destOrd="0" presId="urn:microsoft.com/office/officeart/2005/8/layout/cycle2"/>
    <dgm:cxn modelId="{A8DB4218-2932-45AC-9975-12E1EC9F9DBC}" type="presParOf" srcId="{A89302EA-C1F9-4A7C-B7DA-6A5A7F402768}" destId="{B550ABCD-6FE3-40A7-BB54-AF15C0EBBB97}" srcOrd="8" destOrd="0" presId="urn:microsoft.com/office/officeart/2005/8/layout/cycle2"/>
    <dgm:cxn modelId="{0625D03F-3580-4108-9643-C45C4022112D}" type="presParOf" srcId="{A89302EA-C1F9-4A7C-B7DA-6A5A7F402768}" destId="{43CFA721-3897-4E44-8457-FF12FD0F2BC9}" srcOrd="9" destOrd="0" presId="urn:microsoft.com/office/officeart/2005/8/layout/cycle2"/>
    <dgm:cxn modelId="{6D295121-2F24-40F2-91DC-0B340D6DD740}" type="presParOf" srcId="{43CFA721-3897-4E44-8457-FF12FD0F2BC9}" destId="{92B22677-0C6A-42AD-9609-CBC1CD501359}" srcOrd="0" destOrd="0" presId="urn:microsoft.com/office/officeart/2005/8/layout/cycle2"/>
    <dgm:cxn modelId="{06BA7098-1F98-4B8C-A47B-F55180D540FB}" type="presParOf" srcId="{A89302EA-C1F9-4A7C-B7DA-6A5A7F402768}" destId="{558FE622-789A-4909-B0FC-664113B993A8}" srcOrd="10" destOrd="0" presId="urn:microsoft.com/office/officeart/2005/8/layout/cycle2"/>
    <dgm:cxn modelId="{CEF6A2D8-2C24-4066-A080-154E181DFEA3}" type="presParOf" srcId="{A89302EA-C1F9-4A7C-B7DA-6A5A7F402768}" destId="{47E5304B-981C-42F8-A649-2E62DFB29B2C}" srcOrd="11" destOrd="0" presId="urn:microsoft.com/office/officeart/2005/8/layout/cycle2"/>
    <dgm:cxn modelId="{1D34EC34-1B30-43C9-A09D-A5D0F42D2087}" type="presParOf" srcId="{47E5304B-981C-42F8-A649-2E62DFB29B2C}" destId="{CD8E3092-6785-4FDF-B483-A9D0C402CB9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it-IT" sz="2200" b="1" dirty="0"/>
            <a:t>Passo 1. </a:t>
          </a:r>
          <a:r>
            <a:rPr lang="it-IT" sz="2200" b="0" dirty="0"/>
            <a:t>Per ogni problema identificato, creare una tabella con colonne intitolate come segue: 1) cause, 2) effetti e 3) soluzioni.</a:t>
          </a:r>
          <a:endParaRPr lang="pl-PL" sz="2200" b="0" dirty="0"/>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pl-PL" sz="2200" b="1" dirty="0"/>
            <a:t>Passo 2. </a:t>
          </a:r>
          <a:r>
            <a:rPr lang="it-IT" sz="2200" dirty="0"/>
            <a:t>Cominciate a identificare le cause del problema. Scrivi ogni causa nella prima colonna della tabella</a:t>
          </a:r>
          <a:endParaRPr lang="pl-PL" sz="2200" dirty="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pl-PL" sz="2200" b="1" dirty="0"/>
            <a:t>Passo 3.</a:t>
          </a:r>
          <a:r>
            <a:rPr lang="pl-PL" sz="2200" dirty="0"/>
            <a:t> </a:t>
          </a:r>
          <a:r>
            <a:rPr lang="it-IT" sz="2200" dirty="0"/>
            <a:t>Ripetere il processo per determinare le conseguenze e poi le soluzioni.</a:t>
          </a:r>
          <a:endParaRPr lang="pl-PL" sz="2200" dirty="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881F0D2B-989A-4E3E-B95C-F7ECCFFFC286}" type="presOf" srcId="{A8B4C60B-35C4-4872-86BC-2421E27852B2}" destId="{B237F976-40D2-4842-94CD-1BF2F7C82180}"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F933BC62-D7FF-4DB2-B307-39E746297B76}" type="presOf" srcId="{1D21116D-E614-4BFC-B0DE-6AA24E81F173}" destId="{F86EBED2-D3A7-4E92-B714-5C60FDBB9E9D}" srcOrd="0" destOrd="0" presId="urn:microsoft.com/office/officeart/2008/layout/VerticalCurvedList"/>
    <dgm:cxn modelId="{F8DA3796-F3BD-4887-86E2-108822616F46}" type="presOf" srcId="{5BFD116B-765A-4FDE-B04F-7B82D67AF749}" destId="{10FBA7DD-6395-479F-9753-E23022EDD633}" srcOrd="0" destOrd="0" presId="urn:microsoft.com/office/officeart/2008/layout/VerticalCurvedList"/>
    <dgm:cxn modelId="{3984A4C0-E06F-4FB1-BF77-9FBA6034165F}" srcId="{1D21116D-E614-4BFC-B0DE-6AA24E81F173}" destId="{A8B4C60B-35C4-4872-86BC-2421E27852B2}" srcOrd="2" destOrd="0" parTransId="{B88AADC7-8EF8-455E-A2F2-B314E5E2DD66}" sibTransId="{06C2E28B-F6FD-439C-BDBF-B208E9A48A0E}"/>
    <dgm:cxn modelId="{FAFEC4C9-967D-4AD6-9F5D-F9C4B665542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58A945F4-6417-46D7-8BF7-0F3949DF36FE}" type="presOf" srcId="{5EBF6673-7B84-490C-AC7F-DBB12E49343D}" destId="{E08290E4-7E66-4A38-8C04-B744075D2EDA}" srcOrd="0" destOrd="0" presId="urn:microsoft.com/office/officeart/2008/layout/VerticalCurvedList"/>
    <dgm:cxn modelId="{A5C28FC4-3F56-4472-831A-66388BB92985}" type="presParOf" srcId="{F86EBED2-D3A7-4E92-B714-5C60FDBB9E9D}" destId="{567790E0-C849-4B1C-BF06-FEAC56507604}" srcOrd="0" destOrd="0" presId="urn:microsoft.com/office/officeart/2008/layout/VerticalCurvedList"/>
    <dgm:cxn modelId="{E4B023A1-DAAE-4B94-9474-AAA2579B2165}" type="presParOf" srcId="{567790E0-C849-4B1C-BF06-FEAC56507604}" destId="{E1603C59-7574-4A42-AABA-5CDC7ACEF2B2}" srcOrd="0" destOrd="0" presId="urn:microsoft.com/office/officeart/2008/layout/VerticalCurvedList"/>
    <dgm:cxn modelId="{4B5D59C5-551D-47A2-AF25-3CB7AC5357DA}" type="presParOf" srcId="{E1603C59-7574-4A42-AABA-5CDC7ACEF2B2}" destId="{62E6ADAF-AB06-4039-9A4D-879BCD63C95B}" srcOrd="0" destOrd="0" presId="urn:microsoft.com/office/officeart/2008/layout/VerticalCurvedList"/>
    <dgm:cxn modelId="{E33832F4-D3C2-4B73-AA1E-9C998DF415F3}" type="presParOf" srcId="{E1603C59-7574-4A42-AABA-5CDC7ACEF2B2}" destId="{10FBA7DD-6395-479F-9753-E23022EDD633}" srcOrd="1" destOrd="0" presId="urn:microsoft.com/office/officeart/2008/layout/VerticalCurvedList"/>
    <dgm:cxn modelId="{C24401D6-B848-4B5A-9233-CF5CA87C7E59}" type="presParOf" srcId="{E1603C59-7574-4A42-AABA-5CDC7ACEF2B2}" destId="{52062513-DE0F-44D9-AB59-B4CC84FA138B}" srcOrd="2" destOrd="0" presId="urn:microsoft.com/office/officeart/2008/layout/VerticalCurvedList"/>
    <dgm:cxn modelId="{3446F210-36CC-47AD-B3A1-81FD0054466D}" type="presParOf" srcId="{E1603C59-7574-4A42-AABA-5CDC7ACEF2B2}" destId="{DEA4730A-2B91-4BF6-9EC3-EE1BE07D787F}" srcOrd="3" destOrd="0" presId="urn:microsoft.com/office/officeart/2008/layout/VerticalCurvedList"/>
    <dgm:cxn modelId="{E4F590DF-967D-441F-B59D-A17EC68C29C5}" type="presParOf" srcId="{567790E0-C849-4B1C-BF06-FEAC56507604}" destId="{625564FC-7A04-4C71-B68C-8C0EB6AD6FAC}" srcOrd="1" destOrd="0" presId="urn:microsoft.com/office/officeart/2008/layout/VerticalCurvedList"/>
    <dgm:cxn modelId="{192D0916-989D-486B-9E67-8B4C3EE22C5B}" type="presParOf" srcId="{567790E0-C849-4B1C-BF06-FEAC56507604}" destId="{9E65DE49-D4E0-4068-A8ED-EECFAA302E3D}" srcOrd="2" destOrd="0" presId="urn:microsoft.com/office/officeart/2008/layout/VerticalCurvedList"/>
    <dgm:cxn modelId="{BB46A41B-3C7E-4B91-B909-828F3C03CDD1}" type="presParOf" srcId="{9E65DE49-D4E0-4068-A8ED-EECFAA302E3D}" destId="{3B0BB0E8-8464-4801-8256-66635F43AB66}" srcOrd="0" destOrd="0" presId="urn:microsoft.com/office/officeart/2008/layout/VerticalCurvedList"/>
    <dgm:cxn modelId="{FC00577F-58AD-48BE-8C25-18A19E36C19F}" type="presParOf" srcId="{567790E0-C849-4B1C-BF06-FEAC56507604}" destId="{E08290E4-7E66-4A38-8C04-B744075D2EDA}" srcOrd="3" destOrd="0" presId="urn:microsoft.com/office/officeart/2008/layout/VerticalCurvedList"/>
    <dgm:cxn modelId="{0FDF455C-9E6E-41E0-869C-A5B561DC858E}" type="presParOf" srcId="{567790E0-C849-4B1C-BF06-FEAC56507604}" destId="{014DD1A2-E3A3-4089-926D-5554DCE1E58E}" srcOrd="4" destOrd="0" presId="urn:microsoft.com/office/officeart/2008/layout/VerticalCurvedList"/>
    <dgm:cxn modelId="{0A8F5F20-65B9-40D7-9CF8-23F8185987B5}" type="presParOf" srcId="{014DD1A2-E3A3-4089-926D-5554DCE1E58E}" destId="{F8704E31-FC0D-4530-8496-D59D57C0939B}" srcOrd="0" destOrd="0" presId="urn:microsoft.com/office/officeart/2008/layout/VerticalCurvedList"/>
    <dgm:cxn modelId="{AF317422-8CA1-4E40-8F63-DF10DD272C22}" type="presParOf" srcId="{567790E0-C849-4B1C-BF06-FEAC56507604}" destId="{B237F976-40D2-4842-94CD-1BF2F7C82180}" srcOrd="5" destOrd="0" presId="urn:microsoft.com/office/officeart/2008/layout/VerticalCurvedList"/>
    <dgm:cxn modelId="{5448F35D-5A9B-4546-91D7-DB8CE260A06A}" type="presParOf" srcId="{567790E0-C849-4B1C-BF06-FEAC56507604}" destId="{E0C63C0E-97BC-4EFC-A2A5-34FE9978407D}" srcOrd="6" destOrd="0" presId="urn:microsoft.com/office/officeart/2008/layout/VerticalCurvedList"/>
    <dgm:cxn modelId="{6F9525E5-6754-42C1-A849-D1F424FFE400}"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34196-D748-4A1A-AF36-77E52F0BFC4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CACA6E55-E426-4EB3-A842-A0C2F0522ECF}">
      <dgm:prSet phldrT="[Tekst]" custT="1"/>
      <dgm:spPr/>
      <dgm:t>
        <a:bodyPr/>
        <a:lstStyle/>
        <a:p>
          <a:r>
            <a:rPr lang="pl-PL" sz="2200" b="1" dirty="0" err="1">
              <a:latin typeface="Calibri" panose="020F0502020204030204" pitchFamily="34" charset="0"/>
              <a:ea typeface="Times New Roman" panose="02020603050405020304" pitchFamily="18" charset="0"/>
            </a:rPr>
            <a:t>Ricorda</a:t>
          </a:r>
          <a:r>
            <a:rPr lang="pl-PL" sz="2200" b="1" dirty="0">
              <a:latin typeface="Calibri" panose="020F0502020204030204" pitchFamily="34" charset="0"/>
              <a:ea typeface="Times New Roman" panose="02020603050405020304" pitchFamily="18" charset="0"/>
            </a:rPr>
            <a:t> ! </a:t>
          </a:r>
          <a:r>
            <a:rPr lang="it-IT" sz="2200" dirty="0">
              <a:latin typeface="Calibri" panose="020F0502020204030204" pitchFamily="34" charset="0"/>
            </a:rPr>
            <a:t>A volte non ci sono chiare relazioni causa-effetto tra le cause e le conseguenze dei problemi. Pertanto, la causa, le conseguenze e le soluzioni non saranno sempre collegate orizzontalmente.</a:t>
          </a:r>
          <a:endParaRPr lang="pl-PL" sz="2200" dirty="0"/>
        </a:p>
      </dgm:t>
    </dgm:pt>
    <dgm:pt modelId="{E9CE0100-619C-4360-AB4A-E82AD5B32E17}" type="parTrans" cxnId="{67D42887-1F4C-4599-B2BA-9FD130D941E4}">
      <dgm:prSet/>
      <dgm:spPr/>
      <dgm:t>
        <a:bodyPr/>
        <a:lstStyle/>
        <a:p>
          <a:endParaRPr lang="pl-PL"/>
        </a:p>
      </dgm:t>
    </dgm:pt>
    <dgm:pt modelId="{494E1C0E-C93D-4E5B-8A22-AA68E055D916}" type="sibTrans" cxnId="{67D42887-1F4C-4599-B2BA-9FD130D941E4}">
      <dgm:prSet/>
      <dgm:spPr/>
      <dgm:t>
        <a:bodyPr/>
        <a:lstStyle/>
        <a:p>
          <a:endParaRPr lang="pl-PL"/>
        </a:p>
      </dgm:t>
    </dgm:pt>
    <dgm:pt modelId="{1FCFF1AD-7645-4293-B451-22E4C4467572}" type="pres">
      <dgm:prSet presAssocID="{E8E34196-D748-4A1A-AF36-77E52F0BFC44}" presName="Name0" presStyleCnt="0">
        <dgm:presLayoutVars>
          <dgm:chMax/>
          <dgm:chPref/>
          <dgm:dir/>
        </dgm:presLayoutVars>
      </dgm:prSet>
      <dgm:spPr/>
    </dgm:pt>
    <dgm:pt modelId="{6168C6BD-7B4D-4282-9D1C-6F102C5505D5}" type="pres">
      <dgm:prSet presAssocID="{CACA6E55-E426-4EB3-A842-A0C2F0522ECF}" presName="composite" presStyleCnt="0">
        <dgm:presLayoutVars>
          <dgm:chMax/>
          <dgm:chPref/>
        </dgm:presLayoutVars>
      </dgm:prSet>
      <dgm:spPr/>
    </dgm:pt>
    <dgm:pt modelId="{48A2B304-4C96-41DB-B900-756D23A6ED3B}" type="pres">
      <dgm:prSet presAssocID="{CACA6E55-E426-4EB3-A842-A0C2F0522ECF}" presName="Image" presStyleLbl="bgImgPlace1" presStyleIdx="0" presStyleCnt="1" custLinFactNeighborX="1090"/>
      <dgm:spPr/>
    </dgm:pt>
    <dgm:pt modelId="{50C0D385-1ED9-4A48-A9F9-25E978B08FDD}" type="pres">
      <dgm:prSet presAssocID="{CACA6E55-E426-4EB3-A842-A0C2F0522ECF}" presName="ParentText" presStyleLbl="revTx" presStyleIdx="0" presStyleCnt="1" custScaleX="152494" custScaleY="138638" custLinFactNeighborX="-27145">
        <dgm:presLayoutVars>
          <dgm:chMax val="0"/>
          <dgm:chPref val="0"/>
          <dgm:bulletEnabled val="1"/>
        </dgm:presLayoutVars>
      </dgm:prSet>
      <dgm:spPr/>
    </dgm:pt>
    <dgm:pt modelId="{F13E3F61-B794-48DB-A00C-BCBBD64FED1E}" type="pres">
      <dgm:prSet presAssocID="{CACA6E55-E426-4EB3-A842-A0C2F0522ECF}" presName="tlFrame" presStyleLbl="node1" presStyleIdx="0" presStyleCnt="4" custLinFactX="-100000" custLinFactNeighborX="-138505" custLinFactNeighborY="-33545"/>
      <dgm:spPr/>
    </dgm:pt>
    <dgm:pt modelId="{40BD7C77-5203-42F2-B3BC-38039397BEB6}" type="pres">
      <dgm:prSet presAssocID="{CACA6E55-E426-4EB3-A842-A0C2F0522ECF}" presName="trFrame" presStyleLbl="node1" presStyleIdx="1" presStyleCnt="4" custLinFactNeighborY="-33545"/>
      <dgm:spPr/>
    </dgm:pt>
    <dgm:pt modelId="{D363DD7E-6DE7-493E-8061-755059DF7187}" type="pres">
      <dgm:prSet presAssocID="{CACA6E55-E426-4EB3-A842-A0C2F0522ECF}" presName="blFrame" presStyleLbl="node1" presStyleIdx="2" presStyleCnt="4" custLinFactX="-100000" custLinFactNeighborX="-138505"/>
      <dgm:spPr/>
    </dgm:pt>
    <dgm:pt modelId="{86B5425B-507E-428F-A2BB-BC40B2752C6F}" type="pres">
      <dgm:prSet presAssocID="{CACA6E55-E426-4EB3-A842-A0C2F0522ECF}" presName="brFrame" presStyleLbl="node1" presStyleIdx="3" presStyleCnt="4"/>
      <dgm:spPr/>
    </dgm:pt>
  </dgm:ptLst>
  <dgm:cxnLst>
    <dgm:cxn modelId="{49C68B51-5597-4D55-8871-5EAEADE817B5}" type="presOf" srcId="{CACA6E55-E426-4EB3-A842-A0C2F0522ECF}" destId="{50C0D385-1ED9-4A48-A9F9-25E978B08FDD}" srcOrd="0" destOrd="0" presId="urn:microsoft.com/office/officeart/2009/3/layout/FramedTextPicture"/>
    <dgm:cxn modelId="{67D42887-1F4C-4599-B2BA-9FD130D941E4}" srcId="{E8E34196-D748-4A1A-AF36-77E52F0BFC44}" destId="{CACA6E55-E426-4EB3-A842-A0C2F0522ECF}" srcOrd="0" destOrd="0" parTransId="{E9CE0100-619C-4360-AB4A-E82AD5B32E17}" sibTransId="{494E1C0E-C93D-4E5B-8A22-AA68E055D916}"/>
    <dgm:cxn modelId="{DE386AAA-8897-447F-BEFB-1BCBBFC79016}" type="presOf" srcId="{E8E34196-D748-4A1A-AF36-77E52F0BFC44}" destId="{1FCFF1AD-7645-4293-B451-22E4C4467572}" srcOrd="0" destOrd="0" presId="urn:microsoft.com/office/officeart/2009/3/layout/FramedTextPicture"/>
    <dgm:cxn modelId="{5FAD0066-0F34-45FD-BD91-59FEC993297A}" type="presParOf" srcId="{1FCFF1AD-7645-4293-B451-22E4C4467572}" destId="{6168C6BD-7B4D-4282-9D1C-6F102C5505D5}" srcOrd="0" destOrd="0" presId="urn:microsoft.com/office/officeart/2009/3/layout/FramedTextPicture"/>
    <dgm:cxn modelId="{C6EDE8E4-15AC-423B-8192-415D754E5BA8}" type="presParOf" srcId="{6168C6BD-7B4D-4282-9D1C-6F102C5505D5}" destId="{48A2B304-4C96-41DB-B900-756D23A6ED3B}" srcOrd="0" destOrd="0" presId="urn:microsoft.com/office/officeart/2009/3/layout/FramedTextPicture"/>
    <dgm:cxn modelId="{8619FB85-9E8A-4ED8-AA9D-264487DE7A07}" type="presParOf" srcId="{6168C6BD-7B4D-4282-9D1C-6F102C5505D5}" destId="{50C0D385-1ED9-4A48-A9F9-25E978B08FDD}" srcOrd="1" destOrd="0" presId="urn:microsoft.com/office/officeart/2009/3/layout/FramedTextPicture"/>
    <dgm:cxn modelId="{3CD38342-C8C5-45CB-ADC4-AC4FBEF665A0}" type="presParOf" srcId="{6168C6BD-7B4D-4282-9D1C-6F102C5505D5}" destId="{F13E3F61-B794-48DB-A00C-BCBBD64FED1E}" srcOrd="2" destOrd="0" presId="urn:microsoft.com/office/officeart/2009/3/layout/FramedTextPicture"/>
    <dgm:cxn modelId="{2ECA4C0B-90F1-4E28-B51D-D3B8B679975D}" type="presParOf" srcId="{6168C6BD-7B4D-4282-9D1C-6F102C5505D5}" destId="{40BD7C77-5203-42F2-B3BC-38039397BEB6}" srcOrd="3" destOrd="0" presId="urn:microsoft.com/office/officeart/2009/3/layout/FramedTextPicture"/>
    <dgm:cxn modelId="{A3250596-ADFA-4451-8C83-5DC12808EC4B}" type="presParOf" srcId="{6168C6BD-7B4D-4282-9D1C-6F102C5505D5}" destId="{D363DD7E-6DE7-493E-8061-755059DF7187}" srcOrd="4" destOrd="0" presId="urn:microsoft.com/office/officeart/2009/3/layout/FramedTextPicture"/>
    <dgm:cxn modelId="{974F715E-C697-4AAF-A3FC-A5B98CFE511D}" type="presParOf" srcId="{6168C6BD-7B4D-4282-9D1C-6F102C5505D5}" destId="{86B5425B-507E-428F-A2BB-BC40B2752C6F}" srcOrd="5" destOrd="0" presId="urn:microsoft.com/office/officeart/2009/3/layout/FramedTextPicture"/>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EE8B3-57FC-4144-BDE4-204616DBB3E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pl-PL"/>
        </a:p>
      </dgm:t>
    </dgm:pt>
    <dgm:pt modelId="{2B1C2A86-5668-4105-A602-D5964A432763}">
      <dgm:prSet phldrT="[Tekst]" custT="1"/>
      <dgm:spPr/>
      <dgm:t>
        <a:bodyPr/>
        <a:lstStyle/>
        <a:p>
          <a:r>
            <a:rPr lang="it-IT" sz="2200" b="1" dirty="0"/>
            <a:t>Passo 1: </a:t>
          </a:r>
          <a:r>
            <a:rPr lang="it-IT" sz="2200" b="0" dirty="0"/>
            <a:t>Identificare le relazioni causa-effetto non definite</a:t>
          </a:r>
          <a:endParaRPr lang="pl-PL" sz="2200" b="0" dirty="0"/>
        </a:p>
      </dgm:t>
    </dgm:pt>
    <dgm:pt modelId="{49C0D6BD-9047-43CD-B3F4-61EAFBCB63F2}" type="parTrans" cxnId="{0C88CF66-6D98-4AA9-8CB3-C383DFD9BB79}">
      <dgm:prSet/>
      <dgm:spPr/>
      <dgm:t>
        <a:bodyPr/>
        <a:lstStyle/>
        <a:p>
          <a:endParaRPr lang="pl-PL" sz="2200"/>
        </a:p>
      </dgm:t>
    </dgm:pt>
    <dgm:pt modelId="{DE137280-FFA8-44E1-9620-31495C5E5DCE}" type="sibTrans" cxnId="{0C88CF66-6D98-4AA9-8CB3-C383DFD9BB79}">
      <dgm:prSet/>
      <dgm:spPr/>
      <dgm:t>
        <a:bodyPr/>
        <a:lstStyle/>
        <a:p>
          <a:endParaRPr lang="pl-PL" sz="2200"/>
        </a:p>
      </dgm:t>
    </dgm:pt>
    <dgm:pt modelId="{2F886FDC-FFB5-45C8-8F24-7CBEB38E5E03}">
      <dgm:prSet phldrT="[Tekst]" phldr="1" custT="1"/>
      <dgm:spPr/>
      <dgm:t>
        <a:bodyPr/>
        <a:lstStyle/>
        <a:p>
          <a:endParaRPr lang="pl-PL" sz="2200" dirty="0"/>
        </a:p>
      </dgm:t>
    </dgm:pt>
    <dgm:pt modelId="{64F3026F-DCAA-4876-9A3D-CC03196400DC}" type="parTrans" cxnId="{79D34B98-7443-4730-B9AF-554BC495F528}">
      <dgm:prSet/>
      <dgm:spPr/>
      <dgm:t>
        <a:bodyPr/>
        <a:lstStyle/>
        <a:p>
          <a:endParaRPr lang="pl-PL" sz="2200"/>
        </a:p>
      </dgm:t>
    </dgm:pt>
    <dgm:pt modelId="{7B27B879-852F-4EDB-A4AC-BF7D82B55D92}" type="sibTrans" cxnId="{79D34B98-7443-4730-B9AF-554BC495F528}">
      <dgm:prSet/>
      <dgm:spPr/>
      <dgm:t>
        <a:bodyPr/>
        <a:lstStyle/>
        <a:p>
          <a:endParaRPr lang="pl-PL" sz="2200"/>
        </a:p>
      </dgm:t>
    </dgm:pt>
    <dgm:pt modelId="{36B25281-09C9-4C4E-9A39-3BD8E4236407}">
      <dgm:prSet phldrT="[Tekst]" custT="1"/>
      <dgm:spPr/>
      <dgm:t>
        <a:bodyPr/>
        <a:lstStyle/>
        <a:p>
          <a:r>
            <a:rPr lang="pl-PL" sz="2200" b="1" dirty="0"/>
            <a:t>Passo 2:</a:t>
          </a:r>
          <a:r>
            <a:rPr lang="pl-PL" sz="2200" dirty="0"/>
            <a:t> </a:t>
          </a:r>
          <a:r>
            <a:rPr lang="it-IT" sz="2200" dirty="0"/>
            <a:t>Ricerca di parole segnale nel testo analizzato, che mostrano relazioni causa-effetto</a:t>
          </a:r>
          <a:endParaRPr lang="pl-PL" sz="2200" dirty="0"/>
        </a:p>
      </dgm:t>
    </dgm:pt>
    <dgm:pt modelId="{4A3F3C05-33BE-4612-9FA9-B094347836A7}" type="parTrans" cxnId="{225F0C9B-701B-4A82-82C5-AB793E10E888}">
      <dgm:prSet/>
      <dgm:spPr/>
      <dgm:t>
        <a:bodyPr/>
        <a:lstStyle/>
        <a:p>
          <a:endParaRPr lang="pl-PL" sz="2200"/>
        </a:p>
      </dgm:t>
    </dgm:pt>
    <dgm:pt modelId="{2AFE9943-C8EE-459B-AE66-0DFFA86C318C}" type="sibTrans" cxnId="{225F0C9B-701B-4A82-82C5-AB793E10E888}">
      <dgm:prSet/>
      <dgm:spPr/>
      <dgm:t>
        <a:bodyPr/>
        <a:lstStyle/>
        <a:p>
          <a:endParaRPr lang="pl-PL" sz="2200"/>
        </a:p>
      </dgm:t>
    </dgm:pt>
    <dgm:pt modelId="{2CAD1D61-4158-4272-A709-9E536FC06D0C}">
      <dgm:prSet phldrT="[Tekst]" phldr="1" custT="1"/>
      <dgm:spPr/>
      <dgm:t>
        <a:bodyPr/>
        <a:lstStyle/>
        <a:p>
          <a:endParaRPr lang="pl-PL" sz="2200" dirty="0"/>
        </a:p>
      </dgm:t>
    </dgm:pt>
    <dgm:pt modelId="{F9F768CE-E6C5-4E0D-8EB5-1384F669CBD8}" type="parTrans" cxnId="{914C2EFF-0E14-404D-862D-0B4AC050A730}">
      <dgm:prSet/>
      <dgm:spPr/>
      <dgm:t>
        <a:bodyPr/>
        <a:lstStyle/>
        <a:p>
          <a:endParaRPr lang="pl-PL" sz="2200"/>
        </a:p>
      </dgm:t>
    </dgm:pt>
    <dgm:pt modelId="{C1D27020-9D75-45F4-BB3B-A127CD85F20E}" type="sibTrans" cxnId="{914C2EFF-0E14-404D-862D-0B4AC050A730}">
      <dgm:prSet/>
      <dgm:spPr/>
      <dgm:t>
        <a:bodyPr/>
        <a:lstStyle/>
        <a:p>
          <a:endParaRPr lang="pl-PL" sz="2200"/>
        </a:p>
      </dgm:t>
    </dgm:pt>
    <dgm:pt modelId="{0500E753-D0AF-4190-8FC2-25CF0DD4F001}">
      <dgm:prSet phldrT="[Tekst]" custT="1"/>
      <dgm:spPr/>
      <dgm:t>
        <a:bodyPr/>
        <a:lstStyle/>
        <a:p>
          <a:r>
            <a:rPr lang="pl-PL" sz="2200" b="1" dirty="0"/>
            <a:t>Passo 3:</a:t>
          </a:r>
          <a:r>
            <a:rPr lang="pl-PL" sz="2200" dirty="0"/>
            <a:t> </a:t>
          </a:r>
          <a:r>
            <a:rPr lang="pl-PL" sz="2200" dirty="0" err="1"/>
            <a:t>Determinare</a:t>
          </a:r>
          <a:r>
            <a:rPr lang="pl-PL" sz="2200" dirty="0"/>
            <a:t> </a:t>
          </a:r>
          <a:r>
            <a:rPr lang="pl-PL" sz="2200" dirty="0" err="1"/>
            <a:t>gli</a:t>
          </a:r>
          <a:r>
            <a:rPr lang="pl-PL" sz="2200" dirty="0"/>
            <a:t> </a:t>
          </a:r>
          <a:r>
            <a:rPr lang="pl-PL" sz="2200" dirty="0" err="1"/>
            <a:t>effetti</a:t>
          </a:r>
          <a:r>
            <a:rPr lang="pl-PL" sz="2200" dirty="0"/>
            <a:t> </a:t>
          </a:r>
          <a:r>
            <a:rPr lang="pl-PL" sz="2200" dirty="0" err="1"/>
            <a:t>che</a:t>
          </a:r>
          <a:r>
            <a:rPr lang="pl-PL" sz="2200" dirty="0"/>
            <a:t> sono </a:t>
          </a:r>
          <a:r>
            <a:rPr lang="pl-PL" sz="2200" dirty="0" err="1"/>
            <a:t>anche</a:t>
          </a:r>
          <a:r>
            <a:rPr lang="pl-PL" sz="2200" dirty="0"/>
            <a:t> </a:t>
          </a:r>
          <a:r>
            <a:rPr lang="pl-PL" sz="2200" dirty="0" err="1"/>
            <a:t>cause</a:t>
          </a:r>
          <a:endParaRPr lang="pl-PL" sz="2200" dirty="0"/>
        </a:p>
      </dgm:t>
    </dgm:pt>
    <dgm:pt modelId="{4593B248-5B88-438E-8CD2-C80BB4903B1E}" type="parTrans" cxnId="{74185107-76C3-4E30-8314-DA984134A2A8}">
      <dgm:prSet/>
      <dgm:spPr/>
      <dgm:t>
        <a:bodyPr/>
        <a:lstStyle/>
        <a:p>
          <a:endParaRPr lang="pl-PL" sz="2200"/>
        </a:p>
      </dgm:t>
    </dgm:pt>
    <dgm:pt modelId="{68F7682C-4C08-4BA3-9838-CA6A09C9E513}" type="sibTrans" cxnId="{74185107-76C3-4E30-8314-DA984134A2A8}">
      <dgm:prSet/>
      <dgm:spPr/>
      <dgm:t>
        <a:bodyPr/>
        <a:lstStyle/>
        <a:p>
          <a:endParaRPr lang="pl-PL" sz="2200"/>
        </a:p>
      </dgm:t>
    </dgm:pt>
    <dgm:pt modelId="{4C9574FC-5861-4BA4-855D-2A622AA76300}">
      <dgm:prSet phldrT="[Tekst]" phldr="1" custT="1"/>
      <dgm:spPr/>
      <dgm:t>
        <a:bodyPr/>
        <a:lstStyle/>
        <a:p>
          <a:endParaRPr lang="it-IT" sz="2200" noProof="0" dirty="0"/>
        </a:p>
      </dgm:t>
    </dgm:pt>
    <dgm:pt modelId="{D62A2365-827A-44CC-9A65-5AC9D56AD131}" type="sibTrans" cxnId="{E4A394D5-266E-42AD-9D40-CFED6CD43CFA}">
      <dgm:prSet/>
      <dgm:spPr/>
      <dgm:t>
        <a:bodyPr/>
        <a:lstStyle/>
        <a:p>
          <a:endParaRPr lang="pl-PL" sz="2200"/>
        </a:p>
      </dgm:t>
    </dgm:pt>
    <dgm:pt modelId="{8477ED2B-1BCF-44DC-9155-05579EA9F02F}" type="parTrans" cxnId="{E4A394D5-266E-42AD-9D40-CFED6CD43CFA}">
      <dgm:prSet/>
      <dgm:spPr/>
      <dgm:t>
        <a:bodyPr/>
        <a:lstStyle/>
        <a:p>
          <a:endParaRPr lang="pl-PL" sz="2200"/>
        </a:p>
      </dgm:t>
    </dgm:pt>
    <dgm:pt modelId="{213B1419-771F-40B5-AF21-8E7D58347BFD}" type="pres">
      <dgm:prSet presAssocID="{B0CEE8B3-57FC-4144-BDE4-204616DBB3ED}" presName="Name0" presStyleCnt="0">
        <dgm:presLayoutVars>
          <dgm:dir/>
          <dgm:animLvl val="lvl"/>
          <dgm:resizeHandles val="exact"/>
        </dgm:presLayoutVars>
      </dgm:prSet>
      <dgm:spPr/>
    </dgm:pt>
    <dgm:pt modelId="{10385723-E49A-4A94-BE1B-54F6C3F64B88}" type="pres">
      <dgm:prSet presAssocID="{B0CEE8B3-57FC-4144-BDE4-204616DBB3ED}" presName="tSp" presStyleCnt="0"/>
      <dgm:spPr/>
    </dgm:pt>
    <dgm:pt modelId="{DB231AA0-A8A9-45E0-AAB1-92F3E3783E84}" type="pres">
      <dgm:prSet presAssocID="{B0CEE8B3-57FC-4144-BDE4-204616DBB3ED}" presName="bSp" presStyleCnt="0"/>
      <dgm:spPr/>
    </dgm:pt>
    <dgm:pt modelId="{52616FA8-A993-442B-A879-58CE415C08B2}" type="pres">
      <dgm:prSet presAssocID="{B0CEE8B3-57FC-4144-BDE4-204616DBB3ED}" presName="process" presStyleCnt="0"/>
      <dgm:spPr/>
    </dgm:pt>
    <dgm:pt modelId="{D99BA3C6-0022-4F06-8319-7CE205F6DB44}" type="pres">
      <dgm:prSet presAssocID="{4C9574FC-5861-4BA4-855D-2A622AA76300}" presName="composite1" presStyleCnt="0"/>
      <dgm:spPr/>
    </dgm:pt>
    <dgm:pt modelId="{5809148D-E5E6-4D1A-8346-548637F1CA1C}" type="pres">
      <dgm:prSet presAssocID="{4C9574FC-5861-4BA4-855D-2A622AA76300}" presName="dummyNode1" presStyleLbl="node1" presStyleIdx="0" presStyleCnt="3"/>
      <dgm:spPr/>
    </dgm:pt>
    <dgm:pt modelId="{88B4B72F-B4F6-4B02-9D77-6F729B55A289}" type="pres">
      <dgm:prSet presAssocID="{4C9574FC-5861-4BA4-855D-2A622AA76300}" presName="childNode1" presStyleLbl="bgAcc1" presStyleIdx="0" presStyleCnt="3">
        <dgm:presLayoutVars>
          <dgm:bulletEnabled val="1"/>
        </dgm:presLayoutVars>
      </dgm:prSet>
      <dgm:spPr/>
    </dgm:pt>
    <dgm:pt modelId="{13B2F14F-588F-49BF-A2B1-3B7A83659184}" type="pres">
      <dgm:prSet presAssocID="{4C9574FC-5861-4BA4-855D-2A622AA76300}" presName="childNode1tx" presStyleLbl="bgAcc1" presStyleIdx="0" presStyleCnt="3">
        <dgm:presLayoutVars>
          <dgm:bulletEnabled val="1"/>
        </dgm:presLayoutVars>
      </dgm:prSet>
      <dgm:spPr/>
    </dgm:pt>
    <dgm:pt modelId="{73E1966D-E2F3-4A0F-96A9-0A4E381C57B8}" type="pres">
      <dgm:prSet presAssocID="{4C9574FC-5861-4BA4-855D-2A622AA76300}" presName="parentNode1" presStyleLbl="node1" presStyleIdx="0" presStyleCnt="3" custLinFactNeighborX="1075">
        <dgm:presLayoutVars>
          <dgm:chMax val="1"/>
          <dgm:bulletEnabled val="1"/>
        </dgm:presLayoutVars>
      </dgm:prSet>
      <dgm:spPr/>
    </dgm:pt>
    <dgm:pt modelId="{41338CA8-ECF3-49C8-AB6C-04068684A714}" type="pres">
      <dgm:prSet presAssocID="{4C9574FC-5861-4BA4-855D-2A622AA76300}" presName="connSite1" presStyleCnt="0"/>
      <dgm:spPr/>
    </dgm:pt>
    <dgm:pt modelId="{B737491B-2ED8-4B32-8D02-5AF23F8D515D}" type="pres">
      <dgm:prSet presAssocID="{D62A2365-827A-44CC-9A65-5AC9D56AD131}" presName="Name9" presStyleLbl="sibTrans2D1" presStyleIdx="0" presStyleCnt="2"/>
      <dgm:spPr/>
    </dgm:pt>
    <dgm:pt modelId="{EC5BE380-7C2D-452D-B255-8BFBAF3E4C60}" type="pres">
      <dgm:prSet presAssocID="{2F886FDC-FFB5-45C8-8F24-7CBEB38E5E03}" presName="composite2" presStyleCnt="0"/>
      <dgm:spPr/>
    </dgm:pt>
    <dgm:pt modelId="{DE1192E8-2645-4F67-8DFC-D8728D555F86}" type="pres">
      <dgm:prSet presAssocID="{2F886FDC-FFB5-45C8-8F24-7CBEB38E5E03}" presName="dummyNode2" presStyleLbl="node1" presStyleIdx="0" presStyleCnt="3"/>
      <dgm:spPr/>
    </dgm:pt>
    <dgm:pt modelId="{D2891124-C108-4699-A928-E88B0F6EF085}" type="pres">
      <dgm:prSet presAssocID="{2F886FDC-FFB5-45C8-8F24-7CBEB38E5E03}" presName="childNode2" presStyleLbl="bgAcc1" presStyleIdx="1" presStyleCnt="3">
        <dgm:presLayoutVars>
          <dgm:bulletEnabled val="1"/>
        </dgm:presLayoutVars>
      </dgm:prSet>
      <dgm:spPr/>
    </dgm:pt>
    <dgm:pt modelId="{62816293-AC46-49AF-ACAC-1B2CAE4E2765}" type="pres">
      <dgm:prSet presAssocID="{2F886FDC-FFB5-45C8-8F24-7CBEB38E5E03}" presName="childNode2tx" presStyleLbl="bgAcc1" presStyleIdx="1" presStyleCnt="3">
        <dgm:presLayoutVars>
          <dgm:bulletEnabled val="1"/>
        </dgm:presLayoutVars>
      </dgm:prSet>
      <dgm:spPr/>
    </dgm:pt>
    <dgm:pt modelId="{1DF0C6A9-F0A3-4A27-984C-5347D961421B}" type="pres">
      <dgm:prSet presAssocID="{2F886FDC-FFB5-45C8-8F24-7CBEB38E5E03}" presName="parentNode2" presStyleLbl="node1" presStyleIdx="1" presStyleCnt="3">
        <dgm:presLayoutVars>
          <dgm:chMax val="0"/>
          <dgm:bulletEnabled val="1"/>
        </dgm:presLayoutVars>
      </dgm:prSet>
      <dgm:spPr/>
    </dgm:pt>
    <dgm:pt modelId="{06EEBA0E-9585-43E9-954A-D9DEACD2E201}" type="pres">
      <dgm:prSet presAssocID="{2F886FDC-FFB5-45C8-8F24-7CBEB38E5E03}" presName="connSite2" presStyleCnt="0"/>
      <dgm:spPr/>
    </dgm:pt>
    <dgm:pt modelId="{E8E46FB6-9D7A-467E-B482-605EDD35FB18}" type="pres">
      <dgm:prSet presAssocID="{7B27B879-852F-4EDB-A4AC-BF7D82B55D92}" presName="Name18" presStyleLbl="sibTrans2D1" presStyleIdx="1" presStyleCnt="2"/>
      <dgm:spPr/>
    </dgm:pt>
    <dgm:pt modelId="{AE5EBB43-76DB-41C0-884F-8D7B1AC08D75}" type="pres">
      <dgm:prSet presAssocID="{2CAD1D61-4158-4272-A709-9E536FC06D0C}" presName="composite1" presStyleCnt="0"/>
      <dgm:spPr/>
    </dgm:pt>
    <dgm:pt modelId="{95F4A409-A771-45A0-B926-E00E2D4F21F4}" type="pres">
      <dgm:prSet presAssocID="{2CAD1D61-4158-4272-A709-9E536FC06D0C}" presName="dummyNode1" presStyleLbl="node1" presStyleIdx="1" presStyleCnt="3"/>
      <dgm:spPr/>
    </dgm:pt>
    <dgm:pt modelId="{362910D7-D043-4D6D-BC7A-655A569E9717}" type="pres">
      <dgm:prSet presAssocID="{2CAD1D61-4158-4272-A709-9E536FC06D0C}" presName="childNode1" presStyleLbl="bgAcc1" presStyleIdx="2" presStyleCnt="3">
        <dgm:presLayoutVars>
          <dgm:bulletEnabled val="1"/>
        </dgm:presLayoutVars>
      </dgm:prSet>
      <dgm:spPr/>
    </dgm:pt>
    <dgm:pt modelId="{79B4D3D7-7317-442D-BA99-6AE5125E8DE3}" type="pres">
      <dgm:prSet presAssocID="{2CAD1D61-4158-4272-A709-9E536FC06D0C}" presName="childNode1tx" presStyleLbl="bgAcc1" presStyleIdx="2" presStyleCnt="3">
        <dgm:presLayoutVars>
          <dgm:bulletEnabled val="1"/>
        </dgm:presLayoutVars>
      </dgm:prSet>
      <dgm:spPr/>
    </dgm:pt>
    <dgm:pt modelId="{11C856D2-D5BD-43DC-99D5-BFDFAAEC3770}" type="pres">
      <dgm:prSet presAssocID="{2CAD1D61-4158-4272-A709-9E536FC06D0C}" presName="parentNode1" presStyleLbl="node1" presStyleIdx="2" presStyleCnt="3">
        <dgm:presLayoutVars>
          <dgm:chMax val="1"/>
          <dgm:bulletEnabled val="1"/>
        </dgm:presLayoutVars>
      </dgm:prSet>
      <dgm:spPr/>
    </dgm:pt>
    <dgm:pt modelId="{18E47F17-5070-4AC4-A010-754976230D7C}" type="pres">
      <dgm:prSet presAssocID="{2CAD1D61-4158-4272-A709-9E536FC06D0C}" presName="connSite1" presStyleCnt="0"/>
      <dgm:spPr/>
    </dgm:pt>
  </dgm:ptLst>
  <dgm:cxnLst>
    <dgm:cxn modelId="{03B47006-E435-42F5-831F-72113EAD875E}" type="presOf" srcId="{2B1C2A86-5668-4105-A602-D5964A432763}" destId="{88B4B72F-B4F6-4B02-9D77-6F729B55A289}" srcOrd="0" destOrd="0" presId="urn:microsoft.com/office/officeart/2005/8/layout/hProcess4"/>
    <dgm:cxn modelId="{74185107-76C3-4E30-8314-DA984134A2A8}" srcId="{2CAD1D61-4158-4272-A709-9E536FC06D0C}" destId="{0500E753-D0AF-4190-8FC2-25CF0DD4F001}" srcOrd="0" destOrd="0" parTransId="{4593B248-5B88-438E-8CD2-C80BB4903B1E}" sibTransId="{68F7682C-4C08-4BA3-9838-CA6A09C9E513}"/>
    <dgm:cxn modelId="{75459F2A-BD80-4F0D-8552-894C1D122AE0}" type="presOf" srcId="{0500E753-D0AF-4190-8FC2-25CF0DD4F001}" destId="{79B4D3D7-7317-442D-BA99-6AE5125E8DE3}" srcOrd="1" destOrd="0" presId="urn:microsoft.com/office/officeart/2005/8/layout/hProcess4"/>
    <dgm:cxn modelId="{A810FB44-1243-4312-AB26-83618F79FCCF}" type="presOf" srcId="{D62A2365-827A-44CC-9A65-5AC9D56AD131}" destId="{B737491B-2ED8-4B32-8D02-5AF23F8D515D}" srcOrd="0" destOrd="0" presId="urn:microsoft.com/office/officeart/2005/8/layout/hProcess4"/>
    <dgm:cxn modelId="{3D60E045-2B6F-44FE-B59A-26A5D4D25E7A}" type="presOf" srcId="{B0CEE8B3-57FC-4144-BDE4-204616DBB3ED}" destId="{213B1419-771F-40B5-AF21-8E7D58347BFD}" srcOrd="0" destOrd="0" presId="urn:microsoft.com/office/officeart/2005/8/layout/hProcess4"/>
    <dgm:cxn modelId="{64D0F24E-416C-4CB1-8347-F2A97B34670A}" type="presOf" srcId="{0500E753-D0AF-4190-8FC2-25CF0DD4F001}" destId="{362910D7-D043-4D6D-BC7A-655A569E9717}" srcOrd="0" destOrd="0" presId="urn:microsoft.com/office/officeart/2005/8/layout/hProcess4"/>
    <dgm:cxn modelId="{9013E84F-5283-4010-8135-A1956E96AEBA}" type="presOf" srcId="{2B1C2A86-5668-4105-A602-D5964A432763}" destId="{13B2F14F-588F-49BF-A2B1-3B7A83659184}" srcOrd="1" destOrd="0" presId="urn:microsoft.com/office/officeart/2005/8/layout/hProcess4"/>
    <dgm:cxn modelId="{0C88CF66-6D98-4AA9-8CB3-C383DFD9BB79}" srcId="{4C9574FC-5861-4BA4-855D-2A622AA76300}" destId="{2B1C2A86-5668-4105-A602-D5964A432763}" srcOrd="0" destOrd="0" parTransId="{49C0D6BD-9047-43CD-B3F4-61EAFBCB63F2}" sibTransId="{DE137280-FFA8-44E1-9620-31495C5E5DCE}"/>
    <dgm:cxn modelId="{CBF1807A-DE71-49C3-A5CC-0CAA98D479B5}" type="presOf" srcId="{2F886FDC-FFB5-45C8-8F24-7CBEB38E5E03}" destId="{1DF0C6A9-F0A3-4A27-984C-5347D961421B}" srcOrd="0" destOrd="0" presId="urn:microsoft.com/office/officeart/2005/8/layout/hProcess4"/>
    <dgm:cxn modelId="{6866E787-BBCF-4EA9-93E9-97196022A47F}" type="presOf" srcId="{7B27B879-852F-4EDB-A4AC-BF7D82B55D92}" destId="{E8E46FB6-9D7A-467E-B482-605EDD35FB18}" srcOrd="0" destOrd="0" presId="urn:microsoft.com/office/officeart/2005/8/layout/hProcess4"/>
    <dgm:cxn modelId="{03A11591-9179-4212-B592-EAF2843271FE}" type="presOf" srcId="{36B25281-09C9-4C4E-9A39-3BD8E4236407}" destId="{62816293-AC46-49AF-ACAC-1B2CAE4E2765}" srcOrd="1" destOrd="0" presId="urn:microsoft.com/office/officeart/2005/8/layout/hProcess4"/>
    <dgm:cxn modelId="{79D34B98-7443-4730-B9AF-554BC495F528}" srcId="{B0CEE8B3-57FC-4144-BDE4-204616DBB3ED}" destId="{2F886FDC-FFB5-45C8-8F24-7CBEB38E5E03}" srcOrd="1" destOrd="0" parTransId="{64F3026F-DCAA-4876-9A3D-CC03196400DC}" sibTransId="{7B27B879-852F-4EDB-A4AC-BF7D82B55D92}"/>
    <dgm:cxn modelId="{225F0C9B-701B-4A82-82C5-AB793E10E888}" srcId="{2F886FDC-FFB5-45C8-8F24-7CBEB38E5E03}" destId="{36B25281-09C9-4C4E-9A39-3BD8E4236407}" srcOrd="0" destOrd="0" parTransId="{4A3F3C05-33BE-4612-9FA9-B094347836A7}" sibTransId="{2AFE9943-C8EE-459B-AE66-0DFFA86C318C}"/>
    <dgm:cxn modelId="{6D7076CA-FEEF-4C91-ABB4-56B2B8B07991}" type="presOf" srcId="{4C9574FC-5861-4BA4-855D-2A622AA76300}" destId="{73E1966D-E2F3-4A0F-96A9-0A4E381C57B8}" srcOrd="0" destOrd="0" presId="urn:microsoft.com/office/officeart/2005/8/layout/hProcess4"/>
    <dgm:cxn modelId="{381418D0-BF21-490D-9BB4-491BC39838CF}" type="presOf" srcId="{36B25281-09C9-4C4E-9A39-3BD8E4236407}" destId="{D2891124-C108-4699-A928-E88B0F6EF085}" srcOrd="0" destOrd="0" presId="urn:microsoft.com/office/officeart/2005/8/layout/hProcess4"/>
    <dgm:cxn modelId="{E4A394D5-266E-42AD-9D40-CFED6CD43CFA}" srcId="{B0CEE8B3-57FC-4144-BDE4-204616DBB3ED}" destId="{4C9574FC-5861-4BA4-855D-2A622AA76300}" srcOrd="0" destOrd="0" parTransId="{8477ED2B-1BCF-44DC-9155-05579EA9F02F}" sibTransId="{D62A2365-827A-44CC-9A65-5AC9D56AD131}"/>
    <dgm:cxn modelId="{625A60E1-4686-4CB1-B530-3BF09691DF62}" type="presOf" srcId="{2CAD1D61-4158-4272-A709-9E536FC06D0C}" destId="{11C856D2-D5BD-43DC-99D5-BFDFAAEC3770}" srcOrd="0" destOrd="0" presId="urn:microsoft.com/office/officeart/2005/8/layout/hProcess4"/>
    <dgm:cxn modelId="{914C2EFF-0E14-404D-862D-0B4AC050A730}" srcId="{B0CEE8B3-57FC-4144-BDE4-204616DBB3ED}" destId="{2CAD1D61-4158-4272-A709-9E536FC06D0C}" srcOrd="2" destOrd="0" parTransId="{F9F768CE-E6C5-4E0D-8EB5-1384F669CBD8}" sibTransId="{C1D27020-9D75-45F4-BB3B-A127CD85F20E}"/>
    <dgm:cxn modelId="{9F1741E8-7CD2-4FE6-8E47-2F7A02E16D0E}" type="presParOf" srcId="{213B1419-771F-40B5-AF21-8E7D58347BFD}" destId="{10385723-E49A-4A94-BE1B-54F6C3F64B88}" srcOrd="0" destOrd="0" presId="urn:microsoft.com/office/officeart/2005/8/layout/hProcess4"/>
    <dgm:cxn modelId="{AA6EC2BB-DF98-438B-88D5-0F3DE212CF22}" type="presParOf" srcId="{213B1419-771F-40B5-AF21-8E7D58347BFD}" destId="{DB231AA0-A8A9-45E0-AAB1-92F3E3783E84}" srcOrd="1" destOrd="0" presId="urn:microsoft.com/office/officeart/2005/8/layout/hProcess4"/>
    <dgm:cxn modelId="{5C4996D9-1F7E-49FE-B59D-454CFD98F6A9}" type="presParOf" srcId="{213B1419-771F-40B5-AF21-8E7D58347BFD}" destId="{52616FA8-A993-442B-A879-58CE415C08B2}" srcOrd="2" destOrd="0" presId="urn:microsoft.com/office/officeart/2005/8/layout/hProcess4"/>
    <dgm:cxn modelId="{46C496F8-8EAE-4406-905F-E62DCF8BEDAF}" type="presParOf" srcId="{52616FA8-A993-442B-A879-58CE415C08B2}" destId="{D99BA3C6-0022-4F06-8319-7CE205F6DB44}" srcOrd="0" destOrd="0" presId="urn:microsoft.com/office/officeart/2005/8/layout/hProcess4"/>
    <dgm:cxn modelId="{C98E0555-BA52-4246-88FB-09C5F3D61116}" type="presParOf" srcId="{D99BA3C6-0022-4F06-8319-7CE205F6DB44}" destId="{5809148D-E5E6-4D1A-8346-548637F1CA1C}" srcOrd="0" destOrd="0" presId="urn:microsoft.com/office/officeart/2005/8/layout/hProcess4"/>
    <dgm:cxn modelId="{1F217A99-85AA-4775-AA43-8AB7EBCB0E17}" type="presParOf" srcId="{D99BA3C6-0022-4F06-8319-7CE205F6DB44}" destId="{88B4B72F-B4F6-4B02-9D77-6F729B55A289}" srcOrd="1" destOrd="0" presId="urn:microsoft.com/office/officeart/2005/8/layout/hProcess4"/>
    <dgm:cxn modelId="{7621AF33-8069-417A-A59E-03DAD6EB2B26}" type="presParOf" srcId="{D99BA3C6-0022-4F06-8319-7CE205F6DB44}" destId="{13B2F14F-588F-49BF-A2B1-3B7A83659184}" srcOrd="2" destOrd="0" presId="urn:microsoft.com/office/officeart/2005/8/layout/hProcess4"/>
    <dgm:cxn modelId="{B69BB604-D08C-49E1-9958-B081A4CB8E5F}" type="presParOf" srcId="{D99BA3C6-0022-4F06-8319-7CE205F6DB44}" destId="{73E1966D-E2F3-4A0F-96A9-0A4E381C57B8}" srcOrd="3" destOrd="0" presId="urn:microsoft.com/office/officeart/2005/8/layout/hProcess4"/>
    <dgm:cxn modelId="{A1729959-7C2A-4851-8889-2C44BEE6A2D0}" type="presParOf" srcId="{D99BA3C6-0022-4F06-8319-7CE205F6DB44}" destId="{41338CA8-ECF3-49C8-AB6C-04068684A714}" srcOrd="4" destOrd="0" presId="urn:microsoft.com/office/officeart/2005/8/layout/hProcess4"/>
    <dgm:cxn modelId="{6D371D8B-E78E-4211-A29F-FDF82F20F577}" type="presParOf" srcId="{52616FA8-A993-442B-A879-58CE415C08B2}" destId="{B737491B-2ED8-4B32-8D02-5AF23F8D515D}" srcOrd="1" destOrd="0" presId="urn:microsoft.com/office/officeart/2005/8/layout/hProcess4"/>
    <dgm:cxn modelId="{9E80056D-2D39-4BAB-B18E-6B2922AF0D3A}" type="presParOf" srcId="{52616FA8-A993-442B-A879-58CE415C08B2}" destId="{EC5BE380-7C2D-452D-B255-8BFBAF3E4C60}" srcOrd="2" destOrd="0" presId="urn:microsoft.com/office/officeart/2005/8/layout/hProcess4"/>
    <dgm:cxn modelId="{071004B5-E112-4F9A-AFF5-EC598347AB49}" type="presParOf" srcId="{EC5BE380-7C2D-452D-B255-8BFBAF3E4C60}" destId="{DE1192E8-2645-4F67-8DFC-D8728D555F86}" srcOrd="0" destOrd="0" presId="urn:microsoft.com/office/officeart/2005/8/layout/hProcess4"/>
    <dgm:cxn modelId="{07F3356C-D0E4-4769-B5D0-3F48F5B5B1A9}" type="presParOf" srcId="{EC5BE380-7C2D-452D-B255-8BFBAF3E4C60}" destId="{D2891124-C108-4699-A928-E88B0F6EF085}" srcOrd="1" destOrd="0" presId="urn:microsoft.com/office/officeart/2005/8/layout/hProcess4"/>
    <dgm:cxn modelId="{E0BFE4D4-232F-4864-8E3B-516058DBA81A}" type="presParOf" srcId="{EC5BE380-7C2D-452D-B255-8BFBAF3E4C60}" destId="{62816293-AC46-49AF-ACAC-1B2CAE4E2765}" srcOrd="2" destOrd="0" presId="urn:microsoft.com/office/officeart/2005/8/layout/hProcess4"/>
    <dgm:cxn modelId="{ECACF1C2-783A-4159-A4CB-6D7CE52C898F}" type="presParOf" srcId="{EC5BE380-7C2D-452D-B255-8BFBAF3E4C60}" destId="{1DF0C6A9-F0A3-4A27-984C-5347D961421B}" srcOrd="3" destOrd="0" presId="urn:microsoft.com/office/officeart/2005/8/layout/hProcess4"/>
    <dgm:cxn modelId="{1CED9C2C-D0EC-4981-825B-4DC96F4ED068}" type="presParOf" srcId="{EC5BE380-7C2D-452D-B255-8BFBAF3E4C60}" destId="{06EEBA0E-9585-43E9-954A-D9DEACD2E201}" srcOrd="4" destOrd="0" presId="urn:microsoft.com/office/officeart/2005/8/layout/hProcess4"/>
    <dgm:cxn modelId="{7C28B05C-1DB5-447D-8180-5E458AB5BF94}" type="presParOf" srcId="{52616FA8-A993-442B-A879-58CE415C08B2}" destId="{E8E46FB6-9D7A-467E-B482-605EDD35FB18}" srcOrd="3" destOrd="0" presId="urn:microsoft.com/office/officeart/2005/8/layout/hProcess4"/>
    <dgm:cxn modelId="{E6F9625F-EA12-4E2B-B63A-813DE08F0CBB}" type="presParOf" srcId="{52616FA8-A993-442B-A879-58CE415C08B2}" destId="{AE5EBB43-76DB-41C0-884F-8D7B1AC08D75}" srcOrd="4" destOrd="0" presId="urn:microsoft.com/office/officeart/2005/8/layout/hProcess4"/>
    <dgm:cxn modelId="{508FD1D1-ADD6-44D0-93AE-4D9A9F4B5925}" type="presParOf" srcId="{AE5EBB43-76DB-41C0-884F-8D7B1AC08D75}" destId="{95F4A409-A771-45A0-B926-E00E2D4F21F4}" srcOrd="0" destOrd="0" presId="urn:microsoft.com/office/officeart/2005/8/layout/hProcess4"/>
    <dgm:cxn modelId="{8FD4D448-549C-4CF4-9904-0A5AFE85F176}" type="presParOf" srcId="{AE5EBB43-76DB-41C0-884F-8D7B1AC08D75}" destId="{362910D7-D043-4D6D-BC7A-655A569E9717}" srcOrd="1" destOrd="0" presId="urn:microsoft.com/office/officeart/2005/8/layout/hProcess4"/>
    <dgm:cxn modelId="{B2DDF7B5-5972-430E-A2AD-4E5201BCF63B}" type="presParOf" srcId="{AE5EBB43-76DB-41C0-884F-8D7B1AC08D75}" destId="{79B4D3D7-7317-442D-BA99-6AE5125E8DE3}" srcOrd="2" destOrd="0" presId="urn:microsoft.com/office/officeart/2005/8/layout/hProcess4"/>
    <dgm:cxn modelId="{30779748-2344-4EB2-8703-934500258CA3}" type="presParOf" srcId="{AE5EBB43-76DB-41C0-884F-8D7B1AC08D75}" destId="{11C856D2-D5BD-43DC-99D5-BFDFAAEC3770}" srcOrd="3" destOrd="0" presId="urn:microsoft.com/office/officeart/2005/8/layout/hProcess4"/>
    <dgm:cxn modelId="{A453D2F1-9426-478B-8C0D-DCF85D6A1F91}" type="presParOf" srcId="{AE5EBB43-76DB-41C0-884F-8D7B1AC08D75}" destId="{18E47F17-5070-4AC4-A010-754976230D7C}"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7DCE4-19E2-4519-B8B3-DE019DE935F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pl-PL"/>
        </a:p>
      </dgm:t>
    </dgm:pt>
    <dgm:pt modelId="{5EEE8E80-F535-4C56-B55D-7C05E1E42B7E}">
      <dgm:prSet phldrT="[Tekst]" custT="1"/>
      <dgm:spPr/>
      <dgm:t>
        <a:bodyPr/>
        <a:lstStyle/>
        <a:p>
          <a:r>
            <a:rPr lang="pl-PL" sz="2200" dirty="0" err="1"/>
            <a:t>Identificazione</a:t>
          </a:r>
          <a:r>
            <a:rPr lang="pl-PL" sz="2200" dirty="0"/>
            <a:t> </a:t>
          </a:r>
          <a:r>
            <a:rPr lang="pl-PL" sz="2200" dirty="0" err="1"/>
            <a:t>problema</a:t>
          </a:r>
          <a:endParaRPr lang="pl-PL" sz="2200" dirty="0"/>
        </a:p>
      </dgm:t>
    </dgm:pt>
    <dgm:pt modelId="{594D0C96-B81F-406B-9962-B6C4CC43381C}" type="parTrans" cxnId="{D4CB7FEA-C259-4F22-93CE-77FBD201F4A1}">
      <dgm:prSet/>
      <dgm:spPr/>
      <dgm:t>
        <a:bodyPr/>
        <a:lstStyle/>
        <a:p>
          <a:endParaRPr lang="pl-PL"/>
        </a:p>
      </dgm:t>
    </dgm:pt>
    <dgm:pt modelId="{A1D74A47-1264-45A9-9173-5D5240A8B291}" type="sibTrans" cxnId="{D4CB7FEA-C259-4F22-93CE-77FBD201F4A1}">
      <dgm:prSet/>
      <dgm:spPr/>
      <dgm:t>
        <a:bodyPr/>
        <a:lstStyle/>
        <a:p>
          <a:endParaRPr lang="pl-PL"/>
        </a:p>
      </dgm:t>
    </dgm:pt>
    <dgm:pt modelId="{D5A5FC1D-FCD1-4D1F-B7B9-DBAF637AEA13}">
      <dgm:prSet phldrT="[Tekst]" custT="1"/>
      <dgm:spPr/>
      <dgm:t>
        <a:bodyPr/>
        <a:lstStyle/>
        <a:p>
          <a:r>
            <a:rPr lang="it-IT" sz="2200" dirty="0"/>
            <a:t>Determinazione dei potenziali effetti del problema</a:t>
          </a:r>
          <a:endParaRPr lang="pl-PL" sz="2200" dirty="0"/>
        </a:p>
      </dgm:t>
    </dgm:pt>
    <dgm:pt modelId="{75F4DEC4-C1F3-4EE2-98A8-EB5E53BAB6E1}" type="parTrans" cxnId="{CFF2A06D-2B9E-4722-BB7D-18659D0DAB3C}">
      <dgm:prSet/>
      <dgm:spPr/>
      <dgm:t>
        <a:bodyPr/>
        <a:lstStyle/>
        <a:p>
          <a:endParaRPr lang="pl-PL"/>
        </a:p>
      </dgm:t>
    </dgm:pt>
    <dgm:pt modelId="{0CC86044-5993-441C-BC95-5B0F63DDB151}" type="sibTrans" cxnId="{CFF2A06D-2B9E-4722-BB7D-18659D0DAB3C}">
      <dgm:prSet/>
      <dgm:spPr/>
      <dgm:t>
        <a:bodyPr/>
        <a:lstStyle/>
        <a:p>
          <a:endParaRPr lang="pl-PL"/>
        </a:p>
      </dgm:t>
    </dgm:pt>
    <dgm:pt modelId="{242CF0F2-309A-43BE-8D9C-765879E9CF16}">
      <dgm:prSet phldrT="[Tekst]" custT="1"/>
      <dgm:spPr/>
      <dgm:t>
        <a:bodyPr/>
        <a:lstStyle/>
        <a:p>
          <a:r>
            <a:rPr lang="pl-PL" sz="2200" dirty="0" err="1"/>
            <a:t>Raccolta</a:t>
          </a:r>
          <a:r>
            <a:rPr lang="pl-PL" sz="2200" dirty="0"/>
            <a:t> di </a:t>
          </a:r>
          <a:r>
            <a:rPr lang="pl-PL" sz="2200" dirty="0" err="1"/>
            <a:t>alternative</a:t>
          </a:r>
          <a:endParaRPr lang="pl-PL" sz="2200" dirty="0"/>
        </a:p>
      </dgm:t>
    </dgm:pt>
    <dgm:pt modelId="{B4F3B85E-13FB-4A43-9007-1579BE0827D5}" type="parTrans" cxnId="{281FFA1E-1A91-4C86-B1CB-67051A27EDFC}">
      <dgm:prSet/>
      <dgm:spPr/>
      <dgm:t>
        <a:bodyPr/>
        <a:lstStyle/>
        <a:p>
          <a:endParaRPr lang="pl-PL"/>
        </a:p>
      </dgm:t>
    </dgm:pt>
    <dgm:pt modelId="{72B25FB1-8242-4458-B493-976DB4BE9765}" type="sibTrans" cxnId="{281FFA1E-1A91-4C86-B1CB-67051A27EDFC}">
      <dgm:prSet/>
      <dgm:spPr/>
      <dgm:t>
        <a:bodyPr/>
        <a:lstStyle/>
        <a:p>
          <a:endParaRPr lang="pl-PL"/>
        </a:p>
      </dgm:t>
    </dgm:pt>
    <dgm:pt modelId="{74D75363-8F84-4B54-BEC6-F8A950CB1BEA}">
      <dgm:prSet phldrT="[Tekst]" custT="1"/>
      <dgm:spPr/>
      <dgm:t>
        <a:bodyPr/>
        <a:lstStyle/>
        <a:p>
          <a:r>
            <a:rPr lang="it-IT" sz="2200" dirty="0"/>
            <a:t>Scelta di un'alternativa e sua attuazione </a:t>
          </a:r>
          <a:endParaRPr lang="pl-PL" sz="2200" dirty="0"/>
        </a:p>
      </dgm:t>
    </dgm:pt>
    <dgm:pt modelId="{2F8D3552-F627-46AC-8E48-ED352843AC34}" type="parTrans" cxnId="{75A8C4C8-2A9C-41C3-BFD5-6A067199982B}">
      <dgm:prSet/>
      <dgm:spPr/>
      <dgm:t>
        <a:bodyPr/>
        <a:lstStyle/>
        <a:p>
          <a:endParaRPr lang="pl-PL"/>
        </a:p>
      </dgm:t>
    </dgm:pt>
    <dgm:pt modelId="{8B67259C-E9D6-4B97-84A2-BA56DA14647C}" type="sibTrans" cxnId="{75A8C4C8-2A9C-41C3-BFD5-6A067199982B}">
      <dgm:prSet/>
      <dgm:spPr/>
      <dgm:t>
        <a:bodyPr/>
        <a:lstStyle/>
        <a:p>
          <a:endParaRPr lang="pl-PL"/>
        </a:p>
      </dgm:t>
    </dgm:pt>
    <dgm:pt modelId="{FB7E2F9F-FCD1-47EA-8350-A235EAE45E97}">
      <dgm:prSet custT="1"/>
      <dgm:spPr/>
      <dgm:t>
        <a:bodyPr/>
        <a:lstStyle/>
        <a:p>
          <a:pPr rtl="0"/>
          <a:r>
            <a:rPr lang="it-IT" sz="2200" dirty="0"/>
            <a:t>Verifica dell'impatto delle soluzioni </a:t>
          </a:r>
          <a:endParaRPr lang="pl-PL" sz="2200" b="0" dirty="0"/>
        </a:p>
      </dgm:t>
    </dgm:pt>
    <dgm:pt modelId="{92EB1875-A520-4479-BC02-8634155EF9D0}" type="parTrans" cxnId="{EC11EDA1-5B05-493D-86E8-6746B7600601}">
      <dgm:prSet/>
      <dgm:spPr/>
      <dgm:t>
        <a:bodyPr/>
        <a:lstStyle/>
        <a:p>
          <a:endParaRPr lang="pl-PL"/>
        </a:p>
      </dgm:t>
    </dgm:pt>
    <dgm:pt modelId="{862B80F8-8226-43D4-AB7F-46CE558EDF06}" type="sibTrans" cxnId="{EC11EDA1-5B05-493D-86E8-6746B7600601}">
      <dgm:prSet/>
      <dgm:spPr/>
      <dgm:t>
        <a:bodyPr/>
        <a:lstStyle/>
        <a:p>
          <a:endParaRPr lang="pl-PL"/>
        </a:p>
      </dgm:t>
    </dgm:pt>
    <dgm:pt modelId="{2F27F1AA-5EFC-4EA0-ABCD-9AD833B2A6CC}" type="pres">
      <dgm:prSet presAssocID="{00A7DCE4-19E2-4519-B8B3-DE019DE935F7}" presName="Name0" presStyleCnt="0">
        <dgm:presLayoutVars>
          <dgm:dir/>
          <dgm:animLvl val="lvl"/>
          <dgm:resizeHandles val="exact"/>
        </dgm:presLayoutVars>
      </dgm:prSet>
      <dgm:spPr/>
    </dgm:pt>
    <dgm:pt modelId="{925CE55D-CFA9-4F43-B07A-F73317308D4E}" type="pres">
      <dgm:prSet presAssocID="{00A7DCE4-19E2-4519-B8B3-DE019DE935F7}" presName="tSp" presStyleCnt="0"/>
      <dgm:spPr/>
    </dgm:pt>
    <dgm:pt modelId="{215C545A-8BC0-40C7-81D6-A80AB29032DA}" type="pres">
      <dgm:prSet presAssocID="{00A7DCE4-19E2-4519-B8B3-DE019DE935F7}" presName="bSp" presStyleCnt="0"/>
      <dgm:spPr/>
    </dgm:pt>
    <dgm:pt modelId="{8708EC83-3C2C-452C-83F6-6E246BDA5164}" type="pres">
      <dgm:prSet presAssocID="{00A7DCE4-19E2-4519-B8B3-DE019DE935F7}" presName="process" presStyleCnt="0"/>
      <dgm:spPr/>
    </dgm:pt>
    <dgm:pt modelId="{7C58E5FD-8B6D-42A1-8B46-1641AE0A0EFD}" type="pres">
      <dgm:prSet presAssocID="{5EEE8E80-F535-4C56-B55D-7C05E1E42B7E}" presName="composite1" presStyleCnt="0"/>
      <dgm:spPr/>
    </dgm:pt>
    <dgm:pt modelId="{D03E904A-7A70-4CE8-ACB9-3ED9C7E82DDF}" type="pres">
      <dgm:prSet presAssocID="{5EEE8E80-F535-4C56-B55D-7C05E1E42B7E}" presName="dummyNode1" presStyleLbl="node1" presStyleIdx="0" presStyleCnt="5"/>
      <dgm:spPr/>
    </dgm:pt>
    <dgm:pt modelId="{F93E8025-755C-475E-8E7A-C6038D45ECE4}" type="pres">
      <dgm:prSet presAssocID="{5EEE8E80-F535-4C56-B55D-7C05E1E42B7E}" presName="childNode1" presStyleLbl="bgAcc1" presStyleIdx="0" presStyleCnt="5" custLinFactNeighborX="10849" custLinFactNeighborY="32538">
        <dgm:presLayoutVars>
          <dgm:bulletEnabled val="1"/>
        </dgm:presLayoutVars>
      </dgm:prSet>
      <dgm:spPr/>
    </dgm:pt>
    <dgm:pt modelId="{D6C77C26-BD13-4080-A6C5-A438DA8106BA}" type="pres">
      <dgm:prSet presAssocID="{5EEE8E80-F535-4C56-B55D-7C05E1E42B7E}" presName="childNode1tx" presStyleLbl="bgAcc1" presStyleIdx="0" presStyleCnt="5">
        <dgm:presLayoutVars>
          <dgm:bulletEnabled val="1"/>
        </dgm:presLayoutVars>
      </dgm:prSet>
      <dgm:spPr/>
    </dgm:pt>
    <dgm:pt modelId="{908C19E5-AB95-4497-BABB-A2342F719B4C}" type="pres">
      <dgm:prSet presAssocID="{5EEE8E80-F535-4C56-B55D-7C05E1E42B7E}" presName="parentNode1" presStyleLbl="node1" presStyleIdx="0" presStyleCnt="5">
        <dgm:presLayoutVars>
          <dgm:chMax val="1"/>
          <dgm:bulletEnabled val="1"/>
        </dgm:presLayoutVars>
      </dgm:prSet>
      <dgm:spPr/>
    </dgm:pt>
    <dgm:pt modelId="{FA0AF36D-8B17-4AB7-A27A-7B25C58D74D9}" type="pres">
      <dgm:prSet presAssocID="{5EEE8E80-F535-4C56-B55D-7C05E1E42B7E}" presName="connSite1" presStyleCnt="0"/>
      <dgm:spPr/>
    </dgm:pt>
    <dgm:pt modelId="{16BEB864-0DAB-49D2-864D-914CC0169785}" type="pres">
      <dgm:prSet presAssocID="{A1D74A47-1264-45A9-9173-5D5240A8B291}" presName="Name9" presStyleLbl="sibTrans2D1" presStyleIdx="0" presStyleCnt="4"/>
      <dgm:spPr/>
    </dgm:pt>
    <dgm:pt modelId="{EEF7EBA6-4550-48FF-A51E-54D942E2E1FD}" type="pres">
      <dgm:prSet presAssocID="{D5A5FC1D-FCD1-4D1F-B7B9-DBAF637AEA13}" presName="composite2" presStyleCnt="0"/>
      <dgm:spPr/>
    </dgm:pt>
    <dgm:pt modelId="{8EC69327-DC09-466D-AC17-1E263671CF16}" type="pres">
      <dgm:prSet presAssocID="{D5A5FC1D-FCD1-4D1F-B7B9-DBAF637AEA13}" presName="dummyNode2" presStyleLbl="node1" presStyleIdx="0" presStyleCnt="5"/>
      <dgm:spPr/>
    </dgm:pt>
    <dgm:pt modelId="{558C52BB-2057-4CE4-A499-227F347015D0}" type="pres">
      <dgm:prSet presAssocID="{D5A5FC1D-FCD1-4D1F-B7B9-DBAF637AEA13}" presName="childNode2" presStyleLbl="bgAcc1" presStyleIdx="1" presStyleCnt="5">
        <dgm:presLayoutVars>
          <dgm:bulletEnabled val="1"/>
        </dgm:presLayoutVars>
      </dgm:prSet>
      <dgm:spPr/>
    </dgm:pt>
    <dgm:pt modelId="{DFCE1CF8-60B3-411F-988B-F57E09E3896A}" type="pres">
      <dgm:prSet presAssocID="{D5A5FC1D-FCD1-4D1F-B7B9-DBAF637AEA13}" presName="childNode2tx" presStyleLbl="bgAcc1" presStyleIdx="1" presStyleCnt="5">
        <dgm:presLayoutVars>
          <dgm:bulletEnabled val="1"/>
        </dgm:presLayoutVars>
      </dgm:prSet>
      <dgm:spPr/>
    </dgm:pt>
    <dgm:pt modelId="{F1A09229-53CB-4857-A9FF-5DE01D462DEF}" type="pres">
      <dgm:prSet presAssocID="{D5A5FC1D-FCD1-4D1F-B7B9-DBAF637AEA13}" presName="parentNode2" presStyleLbl="node1" presStyleIdx="1" presStyleCnt="5" custScaleY="180800">
        <dgm:presLayoutVars>
          <dgm:chMax val="0"/>
          <dgm:bulletEnabled val="1"/>
        </dgm:presLayoutVars>
      </dgm:prSet>
      <dgm:spPr/>
    </dgm:pt>
    <dgm:pt modelId="{8260CDEA-AAF4-4234-A89F-78953C5552CB}" type="pres">
      <dgm:prSet presAssocID="{D5A5FC1D-FCD1-4D1F-B7B9-DBAF637AEA13}" presName="connSite2" presStyleCnt="0"/>
      <dgm:spPr/>
    </dgm:pt>
    <dgm:pt modelId="{46561014-6903-4FF2-AD89-C5F25281DB6C}" type="pres">
      <dgm:prSet presAssocID="{0CC86044-5993-441C-BC95-5B0F63DDB151}" presName="Name18" presStyleLbl="sibTrans2D1" presStyleIdx="1" presStyleCnt="4"/>
      <dgm:spPr/>
    </dgm:pt>
    <dgm:pt modelId="{60E49707-CC0E-4A76-838E-1FAFAD6BA38E}" type="pres">
      <dgm:prSet presAssocID="{242CF0F2-309A-43BE-8D9C-765879E9CF16}" presName="composite1" presStyleCnt="0"/>
      <dgm:spPr/>
    </dgm:pt>
    <dgm:pt modelId="{84B5AE01-26FC-4D64-9A0E-172F5A19C3B0}" type="pres">
      <dgm:prSet presAssocID="{242CF0F2-309A-43BE-8D9C-765879E9CF16}" presName="dummyNode1" presStyleLbl="node1" presStyleIdx="1" presStyleCnt="5"/>
      <dgm:spPr/>
    </dgm:pt>
    <dgm:pt modelId="{779CC2FD-81EC-41F3-B6E0-4EF23247324D}" type="pres">
      <dgm:prSet presAssocID="{242CF0F2-309A-43BE-8D9C-765879E9CF16}" presName="childNode1" presStyleLbl="bgAcc1" presStyleIdx="2" presStyleCnt="5">
        <dgm:presLayoutVars>
          <dgm:bulletEnabled val="1"/>
        </dgm:presLayoutVars>
      </dgm:prSet>
      <dgm:spPr/>
    </dgm:pt>
    <dgm:pt modelId="{2AA80FBF-623C-49CD-A544-42E030C1D28E}" type="pres">
      <dgm:prSet presAssocID="{242CF0F2-309A-43BE-8D9C-765879E9CF16}" presName="childNode1tx" presStyleLbl="bgAcc1" presStyleIdx="2" presStyleCnt="5">
        <dgm:presLayoutVars>
          <dgm:bulletEnabled val="1"/>
        </dgm:presLayoutVars>
      </dgm:prSet>
      <dgm:spPr/>
    </dgm:pt>
    <dgm:pt modelId="{CE8E570D-99FE-4A02-8DDB-709EF80137F5}" type="pres">
      <dgm:prSet presAssocID="{242CF0F2-309A-43BE-8D9C-765879E9CF16}" presName="parentNode1" presStyleLbl="node1" presStyleIdx="2" presStyleCnt="5">
        <dgm:presLayoutVars>
          <dgm:chMax val="1"/>
          <dgm:bulletEnabled val="1"/>
        </dgm:presLayoutVars>
      </dgm:prSet>
      <dgm:spPr/>
    </dgm:pt>
    <dgm:pt modelId="{ED2B55A2-ABC2-44B2-A7BE-99FEAA4582FA}" type="pres">
      <dgm:prSet presAssocID="{242CF0F2-309A-43BE-8D9C-765879E9CF16}" presName="connSite1" presStyleCnt="0"/>
      <dgm:spPr/>
    </dgm:pt>
    <dgm:pt modelId="{43EAB46D-FE16-4632-9E8B-1E7840A4B537}" type="pres">
      <dgm:prSet presAssocID="{72B25FB1-8242-4458-B493-976DB4BE9765}" presName="Name9" presStyleLbl="sibTrans2D1" presStyleIdx="2" presStyleCnt="4"/>
      <dgm:spPr/>
    </dgm:pt>
    <dgm:pt modelId="{58E3B13F-150C-4732-ABD1-15F725DA658E}" type="pres">
      <dgm:prSet presAssocID="{FB7E2F9F-FCD1-47EA-8350-A235EAE45E97}" presName="composite2" presStyleCnt="0"/>
      <dgm:spPr/>
    </dgm:pt>
    <dgm:pt modelId="{4AE7FAB1-D0A6-44C0-9BED-7B2DD825D7E4}" type="pres">
      <dgm:prSet presAssocID="{FB7E2F9F-FCD1-47EA-8350-A235EAE45E97}" presName="dummyNode2" presStyleLbl="node1" presStyleIdx="2" presStyleCnt="5"/>
      <dgm:spPr/>
    </dgm:pt>
    <dgm:pt modelId="{25382FFB-BA57-4A75-B5FE-22ABA8B0F795}" type="pres">
      <dgm:prSet presAssocID="{FB7E2F9F-FCD1-47EA-8350-A235EAE45E97}" presName="childNode2" presStyleLbl="bgAcc1" presStyleIdx="3" presStyleCnt="5">
        <dgm:presLayoutVars>
          <dgm:bulletEnabled val="1"/>
        </dgm:presLayoutVars>
      </dgm:prSet>
      <dgm:spPr/>
    </dgm:pt>
    <dgm:pt modelId="{410661E2-0F08-4EB9-803C-6DDA55E368E9}" type="pres">
      <dgm:prSet presAssocID="{FB7E2F9F-FCD1-47EA-8350-A235EAE45E97}" presName="childNode2tx" presStyleLbl="bgAcc1" presStyleIdx="3" presStyleCnt="5">
        <dgm:presLayoutVars>
          <dgm:bulletEnabled val="1"/>
        </dgm:presLayoutVars>
      </dgm:prSet>
      <dgm:spPr/>
    </dgm:pt>
    <dgm:pt modelId="{E163D8EF-0975-4930-9761-6720E54494D5}" type="pres">
      <dgm:prSet presAssocID="{FB7E2F9F-FCD1-47EA-8350-A235EAE45E97}" presName="parentNode2" presStyleLbl="node1" presStyleIdx="3" presStyleCnt="5" custScaleY="167990">
        <dgm:presLayoutVars>
          <dgm:chMax val="0"/>
          <dgm:bulletEnabled val="1"/>
        </dgm:presLayoutVars>
      </dgm:prSet>
      <dgm:spPr/>
    </dgm:pt>
    <dgm:pt modelId="{31CF6AD9-1FAB-4FEB-A479-5FC342700D40}" type="pres">
      <dgm:prSet presAssocID="{FB7E2F9F-FCD1-47EA-8350-A235EAE45E97}" presName="connSite2" presStyleCnt="0"/>
      <dgm:spPr/>
    </dgm:pt>
    <dgm:pt modelId="{6C65EB98-9D9C-4587-B01D-0C36ACB36C79}" type="pres">
      <dgm:prSet presAssocID="{862B80F8-8226-43D4-AB7F-46CE558EDF06}" presName="Name18" presStyleLbl="sibTrans2D1" presStyleIdx="3" presStyleCnt="4"/>
      <dgm:spPr/>
    </dgm:pt>
    <dgm:pt modelId="{F0BD746F-1C4D-4C32-9E1C-0B05999D058F}" type="pres">
      <dgm:prSet presAssocID="{74D75363-8F84-4B54-BEC6-F8A950CB1BEA}" presName="composite1" presStyleCnt="0"/>
      <dgm:spPr/>
    </dgm:pt>
    <dgm:pt modelId="{1D355BB7-F870-4279-8801-32F6695B0A8B}" type="pres">
      <dgm:prSet presAssocID="{74D75363-8F84-4B54-BEC6-F8A950CB1BEA}" presName="dummyNode1" presStyleLbl="node1" presStyleIdx="3" presStyleCnt="5"/>
      <dgm:spPr/>
    </dgm:pt>
    <dgm:pt modelId="{4FFDF1AF-105C-4846-9B73-A37EEBDF60D2}" type="pres">
      <dgm:prSet presAssocID="{74D75363-8F84-4B54-BEC6-F8A950CB1BEA}" presName="childNode1" presStyleLbl="bgAcc1" presStyleIdx="4" presStyleCnt="5">
        <dgm:presLayoutVars>
          <dgm:bulletEnabled val="1"/>
        </dgm:presLayoutVars>
      </dgm:prSet>
      <dgm:spPr/>
    </dgm:pt>
    <dgm:pt modelId="{D01045C8-04C7-47EC-BED5-6CABF7D132E2}" type="pres">
      <dgm:prSet presAssocID="{74D75363-8F84-4B54-BEC6-F8A950CB1BEA}" presName="childNode1tx" presStyleLbl="bgAcc1" presStyleIdx="4" presStyleCnt="5">
        <dgm:presLayoutVars>
          <dgm:bulletEnabled val="1"/>
        </dgm:presLayoutVars>
      </dgm:prSet>
      <dgm:spPr/>
    </dgm:pt>
    <dgm:pt modelId="{9DDDEF58-6F7B-494B-9082-D625A7D0247A}" type="pres">
      <dgm:prSet presAssocID="{74D75363-8F84-4B54-BEC6-F8A950CB1BEA}" presName="parentNode1" presStyleLbl="node1" presStyleIdx="4" presStyleCnt="5" custScaleY="214360">
        <dgm:presLayoutVars>
          <dgm:chMax val="1"/>
          <dgm:bulletEnabled val="1"/>
        </dgm:presLayoutVars>
      </dgm:prSet>
      <dgm:spPr/>
    </dgm:pt>
    <dgm:pt modelId="{8DEBF284-CB82-4851-B22F-086D51ACBF30}" type="pres">
      <dgm:prSet presAssocID="{74D75363-8F84-4B54-BEC6-F8A950CB1BEA}" presName="connSite1" presStyleCnt="0"/>
      <dgm:spPr/>
    </dgm:pt>
  </dgm:ptLst>
  <dgm:cxnLst>
    <dgm:cxn modelId="{64B48201-402F-4D5D-97BB-4152D7577E5E}" type="presOf" srcId="{00A7DCE4-19E2-4519-B8B3-DE019DE935F7}" destId="{2F27F1AA-5EFC-4EA0-ABCD-9AD833B2A6CC}" srcOrd="0" destOrd="0" presId="urn:microsoft.com/office/officeart/2005/8/layout/hProcess4"/>
    <dgm:cxn modelId="{892D8516-30B0-466E-BC8C-C67C811E6A2A}" type="presOf" srcId="{862B80F8-8226-43D4-AB7F-46CE558EDF06}" destId="{6C65EB98-9D9C-4587-B01D-0C36ACB36C79}" srcOrd="0" destOrd="0" presId="urn:microsoft.com/office/officeart/2005/8/layout/hProcess4"/>
    <dgm:cxn modelId="{281FFA1E-1A91-4C86-B1CB-67051A27EDFC}" srcId="{00A7DCE4-19E2-4519-B8B3-DE019DE935F7}" destId="{242CF0F2-309A-43BE-8D9C-765879E9CF16}" srcOrd="2" destOrd="0" parTransId="{B4F3B85E-13FB-4A43-9007-1579BE0827D5}" sibTransId="{72B25FB1-8242-4458-B493-976DB4BE9765}"/>
    <dgm:cxn modelId="{9FA8E93C-A54E-479E-B5A5-B380A7577799}" type="presOf" srcId="{A1D74A47-1264-45A9-9173-5D5240A8B291}" destId="{16BEB864-0DAB-49D2-864D-914CC0169785}" srcOrd="0" destOrd="0" presId="urn:microsoft.com/office/officeart/2005/8/layout/hProcess4"/>
    <dgm:cxn modelId="{CFF2A06D-2B9E-4722-BB7D-18659D0DAB3C}" srcId="{00A7DCE4-19E2-4519-B8B3-DE019DE935F7}" destId="{D5A5FC1D-FCD1-4D1F-B7B9-DBAF637AEA13}" srcOrd="1" destOrd="0" parTransId="{75F4DEC4-C1F3-4EE2-98A8-EB5E53BAB6E1}" sibTransId="{0CC86044-5993-441C-BC95-5B0F63DDB151}"/>
    <dgm:cxn modelId="{60811D75-D1D9-433E-81FA-DE7A10FFA20A}" type="presOf" srcId="{74D75363-8F84-4B54-BEC6-F8A950CB1BEA}" destId="{9DDDEF58-6F7B-494B-9082-D625A7D0247A}" srcOrd="0" destOrd="0" presId="urn:microsoft.com/office/officeart/2005/8/layout/hProcess4"/>
    <dgm:cxn modelId="{8415067B-9D93-4B03-BB94-87C80AD36790}" type="presOf" srcId="{0CC86044-5993-441C-BC95-5B0F63DDB151}" destId="{46561014-6903-4FF2-AD89-C5F25281DB6C}" srcOrd="0" destOrd="0" presId="urn:microsoft.com/office/officeart/2005/8/layout/hProcess4"/>
    <dgm:cxn modelId="{EC11EDA1-5B05-493D-86E8-6746B7600601}" srcId="{00A7DCE4-19E2-4519-B8B3-DE019DE935F7}" destId="{FB7E2F9F-FCD1-47EA-8350-A235EAE45E97}" srcOrd="3" destOrd="0" parTransId="{92EB1875-A520-4479-BC02-8634155EF9D0}" sibTransId="{862B80F8-8226-43D4-AB7F-46CE558EDF06}"/>
    <dgm:cxn modelId="{885E48A5-9237-49E1-A9BB-BD97F656DCFA}" type="presOf" srcId="{FB7E2F9F-FCD1-47EA-8350-A235EAE45E97}" destId="{E163D8EF-0975-4930-9761-6720E54494D5}" srcOrd="0" destOrd="0" presId="urn:microsoft.com/office/officeart/2005/8/layout/hProcess4"/>
    <dgm:cxn modelId="{75A8C4C8-2A9C-41C3-BFD5-6A067199982B}" srcId="{00A7DCE4-19E2-4519-B8B3-DE019DE935F7}" destId="{74D75363-8F84-4B54-BEC6-F8A950CB1BEA}" srcOrd="4" destOrd="0" parTransId="{2F8D3552-F627-46AC-8E48-ED352843AC34}" sibTransId="{8B67259C-E9D6-4B97-84A2-BA56DA14647C}"/>
    <dgm:cxn modelId="{6C7225D0-4E75-4793-8498-1DA6930790CC}" type="presOf" srcId="{5EEE8E80-F535-4C56-B55D-7C05E1E42B7E}" destId="{908C19E5-AB95-4497-BABB-A2342F719B4C}" srcOrd="0" destOrd="0" presId="urn:microsoft.com/office/officeart/2005/8/layout/hProcess4"/>
    <dgm:cxn modelId="{CEE3DCD3-FDEB-41E8-858F-5571BF0E7E18}" type="presOf" srcId="{242CF0F2-309A-43BE-8D9C-765879E9CF16}" destId="{CE8E570D-99FE-4A02-8DDB-709EF80137F5}" srcOrd="0" destOrd="0" presId="urn:microsoft.com/office/officeart/2005/8/layout/hProcess4"/>
    <dgm:cxn modelId="{1F98BFD9-D45F-450B-AD42-024EEACBA20B}" type="presOf" srcId="{72B25FB1-8242-4458-B493-976DB4BE9765}" destId="{43EAB46D-FE16-4632-9E8B-1E7840A4B537}" srcOrd="0" destOrd="0" presId="urn:microsoft.com/office/officeart/2005/8/layout/hProcess4"/>
    <dgm:cxn modelId="{270110E9-BAA3-4D2C-BEEA-9FAE95078654}" type="presOf" srcId="{D5A5FC1D-FCD1-4D1F-B7B9-DBAF637AEA13}" destId="{F1A09229-53CB-4857-A9FF-5DE01D462DEF}" srcOrd="0" destOrd="0" presId="urn:microsoft.com/office/officeart/2005/8/layout/hProcess4"/>
    <dgm:cxn modelId="{D4CB7FEA-C259-4F22-93CE-77FBD201F4A1}" srcId="{00A7DCE4-19E2-4519-B8B3-DE019DE935F7}" destId="{5EEE8E80-F535-4C56-B55D-7C05E1E42B7E}" srcOrd="0" destOrd="0" parTransId="{594D0C96-B81F-406B-9962-B6C4CC43381C}" sibTransId="{A1D74A47-1264-45A9-9173-5D5240A8B291}"/>
    <dgm:cxn modelId="{C53AA6CC-857D-4A52-8ED0-CA82EB99543D}" type="presParOf" srcId="{2F27F1AA-5EFC-4EA0-ABCD-9AD833B2A6CC}" destId="{925CE55D-CFA9-4F43-B07A-F73317308D4E}" srcOrd="0" destOrd="0" presId="urn:microsoft.com/office/officeart/2005/8/layout/hProcess4"/>
    <dgm:cxn modelId="{93C3A792-773E-48D2-85DC-06EBE7B2FC2C}" type="presParOf" srcId="{2F27F1AA-5EFC-4EA0-ABCD-9AD833B2A6CC}" destId="{215C545A-8BC0-40C7-81D6-A80AB29032DA}" srcOrd="1" destOrd="0" presId="urn:microsoft.com/office/officeart/2005/8/layout/hProcess4"/>
    <dgm:cxn modelId="{33079679-99E1-4614-9F1E-D3A04E704429}" type="presParOf" srcId="{2F27F1AA-5EFC-4EA0-ABCD-9AD833B2A6CC}" destId="{8708EC83-3C2C-452C-83F6-6E246BDA5164}" srcOrd="2" destOrd="0" presId="urn:microsoft.com/office/officeart/2005/8/layout/hProcess4"/>
    <dgm:cxn modelId="{63E88BDC-9CF3-4035-B4A6-4D51ADCF21C8}" type="presParOf" srcId="{8708EC83-3C2C-452C-83F6-6E246BDA5164}" destId="{7C58E5FD-8B6D-42A1-8B46-1641AE0A0EFD}" srcOrd="0" destOrd="0" presId="urn:microsoft.com/office/officeart/2005/8/layout/hProcess4"/>
    <dgm:cxn modelId="{C7D0F3E0-BEAF-4308-8A52-03E14D0FFDB5}" type="presParOf" srcId="{7C58E5FD-8B6D-42A1-8B46-1641AE0A0EFD}" destId="{D03E904A-7A70-4CE8-ACB9-3ED9C7E82DDF}" srcOrd="0" destOrd="0" presId="urn:microsoft.com/office/officeart/2005/8/layout/hProcess4"/>
    <dgm:cxn modelId="{4F4B3742-2FD0-44DD-B300-74D905993434}" type="presParOf" srcId="{7C58E5FD-8B6D-42A1-8B46-1641AE0A0EFD}" destId="{F93E8025-755C-475E-8E7A-C6038D45ECE4}" srcOrd="1" destOrd="0" presId="urn:microsoft.com/office/officeart/2005/8/layout/hProcess4"/>
    <dgm:cxn modelId="{83FF86CC-DFFF-4F06-B940-C68DD3A02399}" type="presParOf" srcId="{7C58E5FD-8B6D-42A1-8B46-1641AE0A0EFD}" destId="{D6C77C26-BD13-4080-A6C5-A438DA8106BA}" srcOrd="2" destOrd="0" presId="urn:microsoft.com/office/officeart/2005/8/layout/hProcess4"/>
    <dgm:cxn modelId="{F83E7C93-AB6A-4A67-8E41-CBF025F97FF2}" type="presParOf" srcId="{7C58E5FD-8B6D-42A1-8B46-1641AE0A0EFD}" destId="{908C19E5-AB95-4497-BABB-A2342F719B4C}" srcOrd="3" destOrd="0" presId="urn:microsoft.com/office/officeart/2005/8/layout/hProcess4"/>
    <dgm:cxn modelId="{1BC91A00-92A8-4D36-AA20-5856BBDA5F0D}" type="presParOf" srcId="{7C58E5FD-8B6D-42A1-8B46-1641AE0A0EFD}" destId="{FA0AF36D-8B17-4AB7-A27A-7B25C58D74D9}" srcOrd="4" destOrd="0" presId="urn:microsoft.com/office/officeart/2005/8/layout/hProcess4"/>
    <dgm:cxn modelId="{AD2FB1B0-C5CD-48C0-A3C1-2293F92C9AB0}" type="presParOf" srcId="{8708EC83-3C2C-452C-83F6-6E246BDA5164}" destId="{16BEB864-0DAB-49D2-864D-914CC0169785}" srcOrd="1" destOrd="0" presId="urn:microsoft.com/office/officeart/2005/8/layout/hProcess4"/>
    <dgm:cxn modelId="{B1AE9B07-F2D4-46E2-B63B-B67E72D98DB3}" type="presParOf" srcId="{8708EC83-3C2C-452C-83F6-6E246BDA5164}" destId="{EEF7EBA6-4550-48FF-A51E-54D942E2E1FD}" srcOrd="2" destOrd="0" presId="urn:microsoft.com/office/officeart/2005/8/layout/hProcess4"/>
    <dgm:cxn modelId="{4D8D97C8-7BBE-4C41-AE02-1476C4B6CD0C}" type="presParOf" srcId="{EEF7EBA6-4550-48FF-A51E-54D942E2E1FD}" destId="{8EC69327-DC09-466D-AC17-1E263671CF16}" srcOrd="0" destOrd="0" presId="urn:microsoft.com/office/officeart/2005/8/layout/hProcess4"/>
    <dgm:cxn modelId="{88D4CE1B-5B2E-4DEB-8B03-ACF7B95A48B8}" type="presParOf" srcId="{EEF7EBA6-4550-48FF-A51E-54D942E2E1FD}" destId="{558C52BB-2057-4CE4-A499-227F347015D0}" srcOrd="1" destOrd="0" presId="urn:microsoft.com/office/officeart/2005/8/layout/hProcess4"/>
    <dgm:cxn modelId="{F7B34AF3-1C43-406B-BC9E-439DAF1F034E}" type="presParOf" srcId="{EEF7EBA6-4550-48FF-A51E-54D942E2E1FD}" destId="{DFCE1CF8-60B3-411F-988B-F57E09E3896A}" srcOrd="2" destOrd="0" presId="urn:microsoft.com/office/officeart/2005/8/layout/hProcess4"/>
    <dgm:cxn modelId="{E4655FC2-949C-4488-8BA1-9A4DD97F51B2}" type="presParOf" srcId="{EEF7EBA6-4550-48FF-A51E-54D942E2E1FD}" destId="{F1A09229-53CB-4857-A9FF-5DE01D462DEF}" srcOrd="3" destOrd="0" presId="urn:microsoft.com/office/officeart/2005/8/layout/hProcess4"/>
    <dgm:cxn modelId="{8FD2ADB4-292C-4515-A004-59D37552C02D}" type="presParOf" srcId="{EEF7EBA6-4550-48FF-A51E-54D942E2E1FD}" destId="{8260CDEA-AAF4-4234-A89F-78953C5552CB}" srcOrd="4" destOrd="0" presId="urn:microsoft.com/office/officeart/2005/8/layout/hProcess4"/>
    <dgm:cxn modelId="{1F8FC8FC-9A7D-4DCA-AC68-AAE648B8B606}" type="presParOf" srcId="{8708EC83-3C2C-452C-83F6-6E246BDA5164}" destId="{46561014-6903-4FF2-AD89-C5F25281DB6C}" srcOrd="3" destOrd="0" presId="urn:microsoft.com/office/officeart/2005/8/layout/hProcess4"/>
    <dgm:cxn modelId="{937B0A62-C65E-429B-9408-A9378571A243}" type="presParOf" srcId="{8708EC83-3C2C-452C-83F6-6E246BDA5164}" destId="{60E49707-CC0E-4A76-838E-1FAFAD6BA38E}" srcOrd="4" destOrd="0" presId="urn:microsoft.com/office/officeart/2005/8/layout/hProcess4"/>
    <dgm:cxn modelId="{CA8EFBCC-4B02-4DFB-8591-EBF8A5E31D33}" type="presParOf" srcId="{60E49707-CC0E-4A76-838E-1FAFAD6BA38E}" destId="{84B5AE01-26FC-4D64-9A0E-172F5A19C3B0}" srcOrd="0" destOrd="0" presId="urn:microsoft.com/office/officeart/2005/8/layout/hProcess4"/>
    <dgm:cxn modelId="{AC746403-EAD3-464C-A01A-54DDF744D614}" type="presParOf" srcId="{60E49707-CC0E-4A76-838E-1FAFAD6BA38E}" destId="{779CC2FD-81EC-41F3-B6E0-4EF23247324D}" srcOrd="1" destOrd="0" presId="urn:microsoft.com/office/officeart/2005/8/layout/hProcess4"/>
    <dgm:cxn modelId="{56F93998-2895-4F13-90AA-FC23679EBB8A}" type="presParOf" srcId="{60E49707-CC0E-4A76-838E-1FAFAD6BA38E}" destId="{2AA80FBF-623C-49CD-A544-42E030C1D28E}" srcOrd="2" destOrd="0" presId="urn:microsoft.com/office/officeart/2005/8/layout/hProcess4"/>
    <dgm:cxn modelId="{B2FC447F-5909-4C0F-A4B1-CB75BED31D82}" type="presParOf" srcId="{60E49707-CC0E-4A76-838E-1FAFAD6BA38E}" destId="{CE8E570D-99FE-4A02-8DDB-709EF80137F5}" srcOrd="3" destOrd="0" presId="urn:microsoft.com/office/officeart/2005/8/layout/hProcess4"/>
    <dgm:cxn modelId="{E6E49233-5FE8-4686-B275-A107A958CD94}" type="presParOf" srcId="{60E49707-CC0E-4A76-838E-1FAFAD6BA38E}" destId="{ED2B55A2-ABC2-44B2-A7BE-99FEAA4582FA}" srcOrd="4" destOrd="0" presId="urn:microsoft.com/office/officeart/2005/8/layout/hProcess4"/>
    <dgm:cxn modelId="{3302DCF0-7661-4F1B-BA2A-8F88AF6D5D24}" type="presParOf" srcId="{8708EC83-3C2C-452C-83F6-6E246BDA5164}" destId="{43EAB46D-FE16-4632-9E8B-1E7840A4B537}" srcOrd="5" destOrd="0" presId="urn:microsoft.com/office/officeart/2005/8/layout/hProcess4"/>
    <dgm:cxn modelId="{A274599F-1EF3-4B39-A1A2-D4A381D73A61}" type="presParOf" srcId="{8708EC83-3C2C-452C-83F6-6E246BDA5164}" destId="{58E3B13F-150C-4732-ABD1-15F725DA658E}" srcOrd="6" destOrd="0" presId="urn:microsoft.com/office/officeart/2005/8/layout/hProcess4"/>
    <dgm:cxn modelId="{97DB6099-166D-41B6-B7AB-2DF7FD24246C}" type="presParOf" srcId="{58E3B13F-150C-4732-ABD1-15F725DA658E}" destId="{4AE7FAB1-D0A6-44C0-9BED-7B2DD825D7E4}" srcOrd="0" destOrd="0" presId="urn:microsoft.com/office/officeart/2005/8/layout/hProcess4"/>
    <dgm:cxn modelId="{466C1880-DDA6-43BC-A747-FE3AE944375F}" type="presParOf" srcId="{58E3B13F-150C-4732-ABD1-15F725DA658E}" destId="{25382FFB-BA57-4A75-B5FE-22ABA8B0F795}" srcOrd="1" destOrd="0" presId="urn:microsoft.com/office/officeart/2005/8/layout/hProcess4"/>
    <dgm:cxn modelId="{381F9D4C-8074-4209-A421-DB8BACC9FE57}" type="presParOf" srcId="{58E3B13F-150C-4732-ABD1-15F725DA658E}" destId="{410661E2-0F08-4EB9-803C-6DDA55E368E9}" srcOrd="2" destOrd="0" presId="urn:microsoft.com/office/officeart/2005/8/layout/hProcess4"/>
    <dgm:cxn modelId="{DA8D38AD-2445-429A-A83F-58D912A23FE8}" type="presParOf" srcId="{58E3B13F-150C-4732-ABD1-15F725DA658E}" destId="{E163D8EF-0975-4930-9761-6720E54494D5}" srcOrd="3" destOrd="0" presId="urn:microsoft.com/office/officeart/2005/8/layout/hProcess4"/>
    <dgm:cxn modelId="{98168DCF-A44A-4D70-890F-7E2F09CBBCBF}" type="presParOf" srcId="{58E3B13F-150C-4732-ABD1-15F725DA658E}" destId="{31CF6AD9-1FAB-4FEB-A479-5FC342700D40}" srcOrd="4" destOrd="0" presId="urn:microsoft.com/office/officeart/2005/8/layout/hProcess4"/>
    <dgm:cxn modelId="{CC1E25EC-516F-4050-82E0-134768B99D6C}" type="presParOf" srcId="{8708EC83-3C2C-452C-83F6-6E246BDA5164}" destId="{6C65EB98-9D9C-4587-B01D-0C36ACB36C79}" srcOrd="7" destOrd="0" presId="urn:microsoft.com/office/officeart/2005/8/layout/hProcess4"/>
    <dgm:cxn modelId="{CC07F256-AA4E-4350-9A00-68ED725B7C82}" type="presParOf" srcId="{8708EC83-3C2C-452C-83F6-6E246BDA5164}" destId="{F0BD746F-1C4D-4C32-9E1C-0B05999D058F}" srcOrd="8" destOrd="0" presId="urn:microsoft.com/office/officeart/2005/8/layout/hProcess4"/>
    <dgm:cxn modelId="{B607B82B-F057-4322-9328-385222EFD9D4}" type="presParOf" srcId="{F0BD746F-1C4D-4C32-9E1C-0B05999D058F}" destId="{1D355BB7-F870-4279-8801-32F6695B0A8B}" srcOrd="0" destOrd="0" presId="urn:microsoft.com/office/officeart/2005/8/layout/hProcess4"/>
    <dgm:cxn modelId="{48E6A124-656E-4929-8946-81D7931AE1C3}" type="presParOf" srcId="{F0BD746F-1C4D-4C32-9E1C-0B05999D058F}" destId="{4FFDF1AF-105C-4846-9B73-A37EEBDF60D2}" srcOrd="1" destOrd="0" presId="urn:microsoft.com/office/officeart/2005/8/layout/hProcess4"/>
    <dgm:cxn modelId="{19F35B4A-3A84-4DB6-A46B-50393CA3BA99}" type="presParOf" srcId="{F0BD746F-1C4D-4C32-9E1C-0B05999D058F}" destId="{D01045C8-04C7-47EC-BED5-6CABF7D132E2}" srcOrd="2" destOrd="0" presId="urn:microsoft.com/office/officeart/2005/8/layout/hProcess4"/>
    <dgm:cxn modelId="{84DFB664-6582-4EC4-927A-B3937707AE44}" type="presParOf" srcId="{F0BD746F-1C4D-4C32-9E1C-0B05999D058F}" destId="{9DDDEF58-6F7B-494B-9082-D625A7D0247A}" srcOrd="3" destOrd="0" presId="urn:microsoft.com/office/officeart/2005/8/layout/hProcess4"/>
    <dgm:cxn modelId="{71A595A1-8A3D-43BC-B091-A897644E2A96}" type="presParOf" srcId="{F0BD746F-1C4D-4C32-9E1C-0B05999D058F}" destId="{8DEBF284-CB82-4851-B22F-086D51ACBF30}"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AE11A-3CC2-43FB-B2E9-08412DA25B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CEA312FE-1454-40A6-BE17-E2E5131DA013}">
      <dgm:prSet phldrT="[Tekst]" custT="1"/>
      <dgm:spPr/>
      <dgm:t>
        <a:bodyPr/>
        <a:lstStyle/>
        <a:p>
          <a:r>
            <a:rPr lang="pl-PL" sz="2500" b="1" dirty="0"/>
            <a:t>Passo 1</a:t>
          </a:r>
        </a:p>
      </dgm:t>
    </dgm:pt>
    <dgm:pt modelId="{DE4BD76E-0D8B-4E58-83FA-B78E8ADC6EED}" type="parTrans" cxnId="{212E6121-F879-487D-97F2-2FA03BCB0AC1}">
      <dgm:prSet/>
      <dgm:spPr/>
      <dgm:t>
        <a:bodyPr/>
        <a:lstStyle/>
        <a:p>
          <a:endParaRPr lang="pl-PL"/>
        </a:p>
      </dgm:t>
    </dgm:pt>
    <dgm:pt modelId="{EEDDB210-BF63-449E-BEA0-FA8FFC9D8618}" type="sibTrans" cxnId="{212E6121-F879-487D-97F2-2FA03BCB0AC1}">
      <dgm:prSet/>
      <dgm:spPr/>
      <dgm:t>
        <a:bodyPr/>
        <a:lstStyle/>
        <a:p>
          <a:endParaRPr lang="pl-PL"/>
        </a:p>
      </dgm:t>
    </dgm:pt>
    <dgm:pt modelId="{60CB1186-3C7C-4D42-9783-C40204C8A804}">
      <dgm:prSet phldrT="[Tekst]" custT="1"/>
      <dgm:spPr/>
      <dgm:t>
        <a:bodyPr/>
        <a:lstStyle/>
        <a:p>
          <a:r>
            <a:rPr lang="pl-PL" sz="2500" b="1" dirty="0"/>
            <a:t>Passo 2 </a:t>
          </a:r>
        </a:p>
      </dgm:t>
    </dgm:pt>
    <dgm:pt modelId="{0E5CCECE-4680-43BF-A1BB-D5009747B010}" type="parTrans" cxnId="{79521F09-2459-4B02-A4F2-9F599634D7E7}">
      <dgm:prSet/>
      <dgm:spPr/>
      <dgm:t>
        <a:bodyPr/>
        <a:lstStyle/>
        <a:p>
          <a:endParaRPr lang="pl-PL"/>
        </a:p>
      </dgm:t>
    </dgm:pt>
    <dgm:pt modelId="{1A0629FD-623B-4FAF-8970-4A2AB1054E0B}" type="sibTrans" cxnId="{79521F09-2459-4B02-A4F2-9F599634D7E7}">
      <dgm:prSet/>
      <dgm:spPr/>
      <dgm:t>
        <a:bodyPr/>
        <a:lstStyle/>
        <a:p>
          <a:endParaRPr lang="pl-PL"/>
        </a:p>
      </dgm:t>
    </dgm:pt>
    <dgm:pt modelId="{02865975-58CC-4348-A412-DD49A72A9FF5}">
      <dgm:prSet phldrT="[Tekst]" custT="1"/>
      <dgm:spPr/>
      <dgm:t>
        <a:bodyPr/>
        <a:lstStyle/>
        <a:p>
          <a:r>
            <a:rPr lang="pl-PL" sz="2500" b="1" dirty="0"/>
            <a:t>Passo 3</a:t>
          </a:r>
        </a:p>
      </dgm:t>
    </dgm:pt>
    <dgm:pt modelId="{1CED0796-3388-44CF-A937-F41E4B71BE79}" type="parTrans" cxnId="{3E133039-2223-4EB1-9ABE-7364E7731CCC}">
      <dgm:prSet/>
      <dgm:spPr/>
      <dgm:t>
        <a:bodyPr/>
        <a:lstStyle/>
        <a:p>
          <a:endParaRPr lang="pl-PL"/>
        </a:p>
      </dgm:t>
    </dgm:pt>
    <dgm:pt modelId="{506883FB-C2D9-4AB3-A9C3-DA2838F2DAFD}" type="sibTrans" cxnId="{3E133039-2223-4EB1-9ABE-7364E7731CCC}">
      <dgm:prSet/>
      <dgm:spPr/>
      <dgm:t>
        <a:bodyPr/>
        <a:lstStyle/>
        <a:p>
          <a:endParaRPr lang="pl-PL"/>
        </a:p>
      </dgm:t>
    </dgm:pt>
    <dgm:pt modelId="{CFCB7500-D1F5-4C67-B60A-B3DDDD765409}">
      <dgm:prSet phldrT="[Tekst]" custT="1"/>
      <dgm:spPr/>
      <dgm:t>
        <a:bodyPr/>
        <a:lstStyle/>
        <a:p>
          <a:r>
            <a:rPr lang="pl-PL" sz="2000" dirty="0" err="1"/>
            <a:t>Introduzione</a:t>
          </a:r>
          <a:r>
            <a:rPr lang="pl-PL" sz="2000" dirty="0"/>
            <a:t> – </a:t>
          </a:r>
          <a:r>
            <a:rPr lang="pl-PL" sz="2000" dirty="0" err="1"/>
            <a:t>creare</a:t>
          </a:r>
          <a:r>
            <a:rPr lang="pl-PL" sz="2000" dirty="0"/>
            <a:t> idee/</a:t>
          </a:r>
          <a:r>
            <a:rPr lang="pl-PL" sz="2000" dirty="0" err="1"/>
            <a:t>soluzioni</a:t>
          </a:r>
          <a:endParaRPr lang="pl-PL" sz="2000" dirty="0"/>
        </a:p>
      </dgm:t>
    </dgm:pt>
    <dgm:pt modelId="{8D927CE4-3CAC-4C31-B372-046C01E272B5}" type="parTrans" cxnId="{40562F86-4254-48C4-8026-2C40D58CEE5D}">
      <dgm:prSet/>
      <dgm:spPr/>
      <dgm:t>
        <a:bodyPr/>
        <a:lstStyle/>
        <a:p>
          <a:endParaRPr lang="pl-PL"/>
        </a:p>
      </dgm:t>
    </dgm:pt>
    <dgm:pt modelId="{A76F2789-D381-4020-96E5-623A3C5E84DF}" type="sibTrans" cxnId="{40562F86-4254-48C4-8026-2C40D58CEE5D}">
      <dgm:prSet/>
      <dgm:spPr/>
      <dgm:t>
        <a:bodyPr/>
        <a:lstStyle/>
        <a:p>
          <a:endParaRPr lang="pl-PL"/>
        </a:p>
      </dgm:t>
    </dgm:pt>
    <dgm:pt modelId="{4DE881C6-4DC2-4A80-8C26-DB8A2CBD447C}">
      <dgm:prSet phldrT="[Tekst]" custT="1"/>
      <dgm:spPr/>
      <dgm:t>
        <a:bodyPr/>
        <a:lstStyle/>
        <a:p>
          <a:r>
            <a:rPr lang="pl-PL" sz="2500" b="1" dirty="0"/>
            <a:t>Passo 4</a:t>
          </a:r>
        </a:p>
      </dgm:t>
    </dgm:pt>
    <dgm:pt modelId="{94D6C859-7C51-4870-B992-3CE09D146865}" type="parTrans" cxnId="{B6F9C60A-8B6D-4802-8063-C2FA1FBDDFC6}">
      <dgm:prSet/>
      <dgm:spPr/>
      <dgm:t>
        <a:bodyPr/>
        <a:lstStyle/>
        <a:p>
          <a:endParaRPr lang="pl-PL"/>
        </a:p>
      </dgm:t>
    </dgm:pt>
    <dgm:pt modelId="{9B8DC53A-2459-4CA7-BAA6-78E6B90CE8B4}" type="sibTrans" cxnId="{B6F9C60A-8B6D-4802-8063-C2FA1FBDDFC6}">
      <dgm:prSet/>
      <dgm:spPr/>
      <dgm:t>
        <a:bodyPr/>
        <a:lstStyle/>
        <a:p>
          <a:endParaRPr lang="pl-PL"/>
        </a:p>
      </dgm:t>
    </dgm:pt>
    <dgm:pt modelId="{50711E04-9823-4E94-A86D-0385AEBC655B}">
      <dgm:prSet phldrT="[Tekst]" custT="1"/>
      <dgm:spPr/>
      <dgm:t>
        <a:bodyPr/>
        <a:lstStyle/>
        <a:p>
          <a:r>
            <a:rPr lang="it-IT" sz="2000" dirty="0"/>
            <a:t>Analisi e valutazione delle soluzioni proposte</a:t>
          </a:r>
          <a:endParaRPr lang="pl-PL" sz="2000" dirty="0"/>
        </a:p>
      </dgm:t>
    </dgm:pt>
    <dgm:pt modelId="{E8EF60F1-454D-4240-912F-72B213E0DFF1}" type="parTrans" cxnId="{E78CD253-1113-465B-90C2-80227E40B461}">
      <dgm:prSet/>
      <dgm:spPr/>
      <dgm:t>
        <a:bodyPr/>
        <a:lstStyle/>
        <a:p>
          <a:endParaRPr lang="pl-PL"/>
        </a:p>
      </dgm:t>
    </dgm:pt>
    <dgm:pt modelId="{782290DF-D151-4D40-A486-C05B8EC091CF}" type="sibTrans" cxnId="{E78CD253-1113-465B-90C2-80227E40B461}">
      <dgm:prSet/>
      <dgm:spPr/>
      <dgm:t>
        <a:bodyPr/>
        <a:lstStyle/>
        <a:p>
          <a:endParaRPr lang="pl-PL"/>
        </a:p>
      </dgm:t>
    </dgm:pt>
    <dgm:pt modelId="{9E59DCED-19A5-483D-A712-AA6175F7B5B6}">
      <dgm:prSet phldrT="[Tekst]" custT="1"/>
      <dgm:spPr/>
      <dgm:t>
        <a:bodyPr/>
        <a:lstStyle/>
        <a:p>
          <a:r>
            <a:rPr lang="pl-PL" sz="2000" dirty="0" err="1"/>
            <a:t>Scegliere</a:t>
          </a:r>
          <a:r>
            <a:rPr lang="pl-PL" sz="2000" dirty="0"/>
            <a:t> </a:t>
          </a:r>
          <a:r>
            <a:rPr lang="pl-PL" sz="2000" dirty="0" err="1"/>
            <a:t>un</a:t>
          </a:r>
          <a:r>
            <a:rPr lang="pl-PL" sz="2000" dirty="0"/>
            <a:t> leader/</a:t>
          </a:r>
          <a:r>
            <a:rPr lang="pl-PL" sz="2000" dirty="0" err="1"/>
            <a:t>moderatore</a:t>
          </a:r>
          <a:endParaRPr lang="pl-PL" sz="2000" dirty="0"/>
        </a:p>
      </dgm:t>
    </dgm:pt>
    <dgm:pt modelId="{F2324986-4FA5-47C8-89F6-38AC8BD380AC}" type="parTrans" cxnId="{823188B1-D28D-4896-891A-54168E8FC4D9}">
      <dgm:prSet/>
      <dgm:spPr/>
      <dgm:t>
        <a:bodyPr/>
        <a:lstStyle/>
        <a:p>
          <a:endParaRPr lang="pl-PL"/>
        </a:p>
      </dgm:t>
    </dgm:pt>
    <dgm:pt modelId="{0F0BD167-D8BE-4DD8-878F-FF93BAB65BCF}" type="sibTrans" cxnId="{823188B1-D28D-4896-891A-54168E8FC4D9}">
      <dgm:prSet/>
      <dgm:spPr/>
      <dgm:t>
        <a:bodyPr/>
        <a:lstStyle/>
        <a:p>
          <a:endParaRPr lang="pl-PL"/>
        </a:p>
      </dgm:t>
    </dgm:pt>
    <dgm:pt modelId="{2C3B1A27-B0E6-44E3-987C-3B29B678CB5E}">
      <dgm:prSet custT="1"/>
      <dgm:spPr/>
      <dgm:t>
        <a:bodyPr/>
        <a:lstStyle/>
        <a:p>
          <a:pPr rtl="0"/>
          <a:r>
            <a:rPr lang="it-IT" sz="2000" dirty="0"/>
            <a:t>Scegliere il metodo di brainstorming (brainstorming tradizionale usando una lavagna a fogli mobili e un pennarello o forse una forma moderna online usando per esempio un software gratuito come MIRO</a:t>
          </a:r>
          <a:endParaRPr lang="pl-PL" sz="2000" dirty="0"/>
        </a:p>
      </dgm:t>
    </dgm:pt>
    <dgm:pt modelId="{E2B7262A-4FDD-44F8-BC34-D9C3AE919E5B}" type="parTrans" cxnId="{0FAA7BDB-5D76-497C-8EA3-426B326C0154}">
      <dgm:prSet/>
      <dgm:spPr/>
      <dgm:t>
        <a:bodyPr/>
        <a:lstStyle/>
        <a:p>
          <a:endParaRPr lang="pl-PL"/>
        </a:p>
      </dgm:t>
    </dgm:pt>
    <dgm:pt modelId="{98C66FCF-171E-4398-A9B0-ABC6AD0FB96D}" type="sibTrans" cxnId="{0FAA7BDB-5D76-497C-8EA3-426B326C0154}">
      <dgm:prSet/>
      <dgm:spPr/>
      <dgm:t>
        <a:bodyPr/>
        <a:lstStyle/>
        <a:p>
          <a:endParaRPr lang="pl-PL"/>
        </a:p>
      </dgm:t>
    </dgm:pt>
    <dgm:pt modelId="{53525256-C315-4C1D-A114-A06CC9C224CE}" type="pres">
      <dgm:prSet presAssocID="{28EAE11A-3CC2-43FB-B2E9-08412DA25B59}" presName="linearFlow" presStyleCnt="0">
        <dgm:presLayoutVars>
          <dgm:dir/>
          <dgm:animLvl val="lvl"/>
          <dgm:resizeHandles val="exact"/>
        </dgm:presLayoutVars>
      </dgm:prSet>
      <dgm:spPr/>
    </dgm:pt>
    <dgm:pt modelId="{6A02E918-22BC-4E02-A9E4-28A9F6B8C410}" type="pres">
      <dgm:prSet presAssocID="{CEA312FE-1454-40A6-BE17-E2E5131DA013}" presName="composite" presStyleCnt="0"/>
      <dgm:spPr/>
    </dgm:pt>
    <dgm:pt modelId="{AC5D053A-F50D-4DDD-980A-455F1FB3700F}" type="pres">
      <dgm:prSet presAssocID="{CEA312FE-1454-40A6-BE17-E2E5131DA013}" presName="parentText" presStyleLbl="alignNode1" presStyleIdx="0" presStyleCnt="4">
        <dgm:presLayoutVars>
          <dgm:chMax val="1"/>
          <dgm:bulletEnabled val="1"/>
        </dgm:presLayoutVars>
      </dgm:prSet>
      <dgm:spPr/>
    </dgm:pt>
    <dgm:pt modelId="{3301F9DB-0746-49F6-879E-861743FCD949}" type="pres">
      <dgm:prSet presAssocID="{CEA312FE-1454-40A6-BE17-E2E5131DA013}" presName="descendantText" presStyleLbl="alignAcc1" presStyleIdx="0" presStyleCnt="4">
        <dgm:presLayoutVars>
          <dgm:bulletEnabled val="1"/>
        </dgm:presLayoutVars>
      </dgm:prSet>
      <dgm:spPr/>
    </dgm:pt>
    <dgm:pt modelId="{23F7CE5B-9C7D-4780-9F3C-EC922DCEA5A6}" type="pres">
      <dgm:prSet presAssocID="{EEDDB210-BF63-449E-BEA0-FA8FFC9D8618}" presName="sp" presStyleCnt="0"/>
      <dgm:spPr/>
    </dgm:pt>
    <dgm:pt modelId="{F9B9D2FD-7BE9-4B4C-9EDF-496C01E04713}" type="pres">
      <dgm:prSet presAssocID="{60CB1186-3C7C-4D42-9783-C40204C8A804}" presName="composite" presStyleCnt="0"/>
      <dgm:spPr/>
    </dgm:pt>
    <dgm:pt modelId="{8C8DF1E6-197D-429F-AB28-C2DF916ECD32}" type="pres">
      <dgm:prSet presAssocID="{60CB1186-3C7C-4D42-9783-C40204C8A804}" presName="parentText" presStyleLbl="alignNode1" presStyleIdx="1" presStyleCnt="4">
        <dgm:presLayoutVars>
          <dgm:chMax val="1"/>
          <dgm:bulletEnabled val="1"/>
        </dgm:presLayoutVars>
      </dgm:prSet>
      <dgm:spPr/>
    </dgm:pt>
    <dgm:pt modelId="{43956B08-1179-48C8-8B90-A64D834BDA99}" type="pres">
      <dgm:prSet presAssocID="{60CB1186-3C7C-4D42-9783-C40204C8A804}" presName="descendantText" presStyleLbl="alignAcc1" presStyleIdx="1" presStyleCnt="4" custLinFactNeighborX="0" custLinFactNeighborY="3005">
        <dgm:presLayoutVars>
          <dgm:bulletEnabled val="1"/>
        </dgm:presLayoutVars>
      </dgm:prSet>
      <dgm:spPr/>
    </dgm:pt>
    <dgm:pt modelId="{A1981D17-A6D1-461D-8EBF-A16BE30903ED}" type="pres">
      <dgm:prSet presAssocID="{1A0629FD-623B-4FAF-8970-4A2AB1054E0B}" presName="sp" presStyleCnt="0"/>
      <dgm:spPr/>
    </dgm:pt>
    <dgm:pt modelId="{9C71B840-A663-4D3B-B887-297AF32FF79D}" type="pres">
      <dgm:prSet presAssocID="{02865975-58CC-4348-A412-DD49A72A9FF5}" presName="composite" presStyleCnt="0"/>
      <dgm:spPr/>
    </dgm:pt>
    <dgm:pt modelId="{9CA53629-C7C5-4DB5-9CFD-8A31DC29F5A0}" type="pres">
      <dgm:prSet presAssocID="{02865975-58CC-4348-A412-DD49A72A9FF5}" presName="parentText" presStyleLbl="alignNode1" presStyleIdx="2" presStyleCnt="4">
        <dgm:presLayoutVars>
          <dgm:chMax val="1"/>
          <dgm:bulletEnabled val="1"/>
        </dgm:presLayoutVars>
      </dgm:prSet>
      <dgm:spPr/>
    </dgm:pt>
    <dgm:pt modelId="{C60EEF4F-155A-439E-B9F9-3C5CFD193701}" type="pres">
      <dgm:prSet presAssocID="{02865975-58CC-4348-A412-DD49A72A9FF5}" presName="descendantText" presStyleLbl="alignAcc1" presStyleIdx="2" presStyleCnt="4">
        <dgm:presLayoutVars>
          <dgm:bulletEnabled val="1"/>
        </dgm:presLayoutVars>
      </dgm:prSet>
      <dgm:spPr/>
    </dgm:pt>
    <dgm:pt modelId="{0AAD943A-DCF0-4993-9BE7-D649F46A0D2F}" type="pres">
      <dgm:prSet presAssocID="{506883FB-C2D9-4AB3-A9C3-DA2838F2DAFD}" presName="sp" presStyleCnt="0"/>
      <dgm:spPr/>
    </dgm:pt>
    <dgm:pt modelId="{7F14BECB-B83A-4B42-87A8-756AA5CDB5AE}" type="pres">
      <dgm:prSet presAssocID="{4DE881C6-4DC2-4A80-8C26-DB8A2CBD447C}" presName="composite" presStyleCnt="0"/>
      <dgm:spPr/>
    </dgm:pt>
    <dgm:pt modelId="{58BE29CA-CB25-4503-947D-B64CD44B83EC}" type="pres">
      <dgm:prSet presAssocID="{4DE881C6-4DC2-4A80-8C26-DB8A2CBD447C}" presName="parentText" presStyleLbl="alignNode1" presStyleIdx="3" presStyleCnt="4">
        <dgm:presLayoutVars>
          <dgm:chMax val="1"/>
          <dgm:bulletEnabled val="1"/>
        </dgm:presLayoutVars>
      </dgm:prSet>
      <dgm:spPr/>
    </dgm:pt>
    <dgm:pt modelId="{83CE7C8B-1A80-4EAE-A404-9F8D608A2C8C}" type="pres">
      <dgm:prSet presAssocID="{4DE881C6-4DC2-4A80-8C26-DB8A2CBD447C}" presName="descendantText" presStyleLbl="alignAcc1" presStyleIdx="3" presStyleCnt="4">
        <dgm:presLayoutVars>
          <dgm:bulletEnabled val="1"/>
        </dgm:presLayoutVars>
      </dgm:prSet>
      <dgm:spPr/>
    </dgm:pt>
  </dgm:ptLst>
  <dgm:cxnLst>
    <dgm:cxn modelId="{79521F09-2459-4B02-A4F2-9F599634D7E7}" srcId="{28EAE11A-3CC2-43FB-B2E9-08412DA25B59}" destId="{60CB1186-3C7C-4D42-9783-C40204C8A804}" srcOrd="1" destOrd="0" parTransId="{0E5CCECE-4680-43BF-A1BB-D5009747B010}" sibTransId="{1A0629FD-623B-4FAF-8970-4A2AB1054E0B}"/>
    <dgm:cxn modelId="{B6F9C60A-8B6D-4802-8063-C2FA1FBDDFC6}" srcId="{28EAE11A-3CC2-43FB-B2E9-08412DA25B59}" destId="{4DE881C6-4DC2-4A80-8C26-DB8A2CBD447C}" srcOrd="3" destOrd="0" parTransId="{94D6C859-7C51-4870-B992-3CE09D146865}" sibTransId="{9B8DC53A-2459-4CA7-BAA6-78E6B90CE8B4}"/>
    <dgm:cxn modelId="{212E6121-F879-487D-97F2-2FA03BCB0AC1}" srcId="{28EAE11A-3CC2-43FB-B2E9-08412DA25B59}" destId="{CEA312FE-1454-40A6-BE17-E2E5131DA013}" srcOrd="0" destOrd="0" parTransId="{DE4BD76E-0D8B-4E58-83FA-B78E8ADC6EED}" sibTransId="{EEDDB210-BF63-449E-BEA0-FA8FFC9D8618}"/>
    <dgm:cxn modelId="{397BA823-3643-4253-A501-53F4949A218D}" type="presOf" srcId="{02865975-58CC-4348-A412-DD49A72A9FF5}" destId="{9CA53629-C7C5-4DB5-9CFD-8A31DC29F5A0}" srcOrd="0" destOrd="0" presId="urn:microsoft.com/office/officeart/2005/8/layout/chevron2"/>
    <dgm:cxn modelId="{2592FA2B-178F-4251-A5CA-9DE908A18D80}" type="presOf" srcId="{50711E04-9823-4E94-A86D-0385AEBC655B}" destId="{83CE7C8B-1A80-4EAE-A404-9F8D608A2C8C}" srcOrd="0" destOrd="0" presId="urn:microsoft.com/office/officeart/2005/8/layout/chevron2"/>
    <dgm:cxn modelId="{3E133039-2223-4EB1-9ABE-7364E7731CCC}" srcId="{28EAE11A-3CC2-43FB-B2E9-08412DA25B59}" destId="{02865975-58CC-4348-A412-DD49A72A9FF5}" srcOrd="2" destOrd="0" parTransId="{1CED0796-3388-44CF-A937-F41E4B71BE79}" sibTransId="{506883FB-C2D9-4AB3-A9C3-DA2838F2DAFD}"/>
    <dgm:cxn modelId="{F77BC444-A158-43A3-8B6B-1C525592B491}" type="presOf" srcId="{4DE881C6-4DC2-4A80-8C26-DB8A2CBD447C}" destId="{58BE29CA-CB25-4503-947D-B64CD44B83EC}" srcOrd="0" destOrd="0" presId="urn:microsoft.com/office/officeart/2005/8/layout/chevron2"/>
    <dgm:cxn modelId="{E78CD253-1113-465B-90C2-80227E40B461}" srcId="{4DE881C6-4DC2-4A80-8C26-DB8A2CBD447C}" destId="{50711E04-9823-4E94-A86D-0385AEBC655B}" srcOrd="0" destOrd="0" parTransId="{E8EF60F1-454D-4240-912F-72B213E0DFF1}" sibTransId="{782290DF-D151-4D40-A486-C05B8EC091CF}"/>
    <dgm:cxn modelId="{9E4F6165-308D-4E98-9CA0-30B20995809C}" type="presOf" srcId="{60CB1186-3C7C-4D42-9783-C40204C8A804}" destId="{8C8DF1E6-197D-429F-AB28-C2DF916ECD32}" srcOrd="0" destOrd="0" presId="urn:microsoft.com/office/officeart/2005/8/layout/chevron2"/>
    <dgm:cxn modelId="{B8D17075-9F6B-44D4-A648-DAC0650D93D3}" type="presOf" srcId="{CEA312FE-1454-40A6-BE17-E2E5131DA013}" destId="{AC5D053A-F50D-4DDD-980A-455F1FB3700F}" srcOrd="0" destOrd="0" presId="urn:microsoft.com/office/officeart/2005/8/layout/chevron2"/>
    <dgm:cxn modelId="{40562F86-4254-48C4-8026-2C40D58CEE5D}" srcId="{02865975-58CC-4348-A412-DD49A72A9FF5}" destId="{CFCB7500-D1F5-4C67-B60A-B3DDDD765409}" srcOrd="0" destOrd="0" parTransId="{8D927CE4-3CAC-4C31-B372-046C01E272B5}" sibTransId="{A76F2789-D381-4020-96E5-623A3C5E84DF}"/>
    <dgm:cxn modelId="{823188B1-D28D-4896-891A-54168E8FC4D9}" srcId="{CEA312FE-1454-40A6-BE17-E2E5131DA013}" destId="{9E59DCED-19A5-483D-A712-AA6175F7B5B6}" srcOrd="0" destOrd="0" parTransId="{F2324986-4FA5-47C8-89F6-38AC8BD380AC}" sibTransId="{0F0BD167-D8BE-4DD8-878F-FF93BAB65BCF}"/>
    <dgm:cxn modelId="{0FAA7BDB-5D76-497C-8EA3-426B326C0154}" srcId="{60CB1186-3C7C-4D42-9783-C40204C8A804}" destId="{2C3B1A27-B0E6-44E3-987C-3B29B678CB5E}" srcOrd="0" destOrd="0" parTransId="{E2B7262A-4FDD-44F8-BC34-D9C3AE919E5B}" sibTransId="{98C66FCF-171E-4398-A9B0-ABC6AD0FB96D}"/>
    <dgm:cxn modelId="{AB2527E7-0FB0-4C37-B2AA-2087F5849BF6}" type="presOf" srcId="{CFCB7500-D1F5-4C67-B60A-B3DDDD765409}" destId="{C60EEF4F-155A-439E-B9F9-3C5CFD193701}" srcOrd="0" destOrd="0" presId="urn:microsoft.com/office/officeart/2005/8/layout/chevron2"/>
    <dgm:cxn modelId="{77DCFAF7-BA14-4C59-8400-F1CE695C8B18}" type="presOf" srcId="{28EAE11A-3CC2-43FB-B2E9-08412DA25B59}" destId="{53525256-C315-4C1D-A114-A06CC9C224CE}" srcOrd="0" destOrd="0" presId="urn:microsoft.com/office/officeart/2005/8/layout/chevron2"/>
    <dgm:cxn modelId="{A7FCF7F9-60B4-446A-8F72-93D2AD883F41}" type="presOf" srcId="{2C3B1A27-B0E6-44E3-987C-3B29B678CB5E}" destId="{43956B08-1179-48C8-8B90-A64D834BDA99}" srcOrd="0" destOrd="0" presId="urn:microsoft.com/office/officeart/2005/8/layout/chevron2"/>
    <dgm:cxn modelId="{67F788FE-9396-41BB-BF13-757A9594862D}" type="presOf" srcId="{9E59DCED-19A5-483D-A712-AA6175F7B5B6}" destId="{3301F9DB-0746-49F6-879E-861743FCD949}" srcOrd="0" destOrd="0" presId="urn:microsoft.com/office/officeart/2005/8/layout/chevron2"/>
    <dgm:cxn modelId="{A22723BB-0446-47C5-81EA-4D729E6C14C6}" type="presParOf" srcId="{53525256-C315-4C1D-A114-A06CC9C224CE}" destId="{6A02E918-22BC-4E02-A9E4-28A9F6B8C410}" srcOrd="0" destOrd="0" presId="urn:microsoft.com/office/officeart/2005/8/layout/chevron2"/>
    <dgm:cxn modelId="{741CED55-1C4D-4804-B0A2-38E9422AC265}" type="presParOf" srcId="{6A02E918-22BC-4E02-A9E4-28A9F6B8C410}" destId="{AC5D053A-F50D-4DDD-980A-455F1FB3700F}" srcOrd="0" destOrd="0" presId="urn:microsoft.com/office/officeart/2005/8/layout/chevron2"/>
    <dgm:cxn modelId="{1DBB3C0E-1673-4DB1-9984-39E8C2072E5D}" type="presParOf" srcId="{6A02E918-22BC-4E02-A9E4-28A9F6B8C410}" destId="{3301F9DB-0746-49F6-879E-861743FCD949}" srcOrd="1" destOrd="0" presId="urn:microsoft.com/office/officeart/2005/8/layout/chevron2"/>
    <dgm:cxn modelId="{CE8DA1EC-1FB6-4C54-ADE4-40A937736007}" type="presParOf" srcId="{53525256-C315-4C1D-A114-A06CC9C224CE}" destId="{23F7CE5B-9C7D-4780-9F3C-EC922DCEA5A6}" srcOrd="1" destOrd="0" presId="urn:microsoft.com/office/officeart/2005/8/layout/chevron2"/>
    <dgm:cxn modelId="{6E2E9C29-CCF2-49F3-AAF6-07C730E79398}" type="presParOf" srcId="{53525256-C315-4C1D-A114-A06CC9C224CE}" destId="{F9B9D2FD-7BE9-4B4C-9EDF-496C01E04713}" srcOrd="2" destOrd="0" presId="urn:microsoft.com/office/officeart/2005/8/layout/chevron2"/>
    <dgm:cxn modelId="{F6D2AD07-D4D7-4FD6-819B-EDB0ABB85C50}" type="presParOf" srcId="{F9B9D2FD-7BE9-4B4C-9EDF-496C01E04713}" destId="{8C8DF1E6-197D-429F-AB28-C2DF916ECD32}" srcOrd="0" destOrd="0" presId="urn:microsoft.com/office/officeart/2005/8/layout/chevron2"/>
    <dgm:cxn modelId="{F6A53E39-FB13-4676-A7BD-7FBE45135CA9}" type="presParOf" srcId="{F9B9D2FD-7BE9-4B4C-9EDF-496C01E04713}" destId="{43956B08-1179-48C8-8B90-A64D834BDA99}" srcOrd="1" destOrd="0" presId="urn:microsoft.com/office/officeart/2005/8/layout/chevron2"/>
    <dgm:cxn modelId="{9CED170C-2C56-4890-9FC8-9DE68135874B}" type="presParOf" srcId="{53525256-C315-4C1D-A114-A06CC9C224CE}" destId="{A1981D17-A6D1-461D-8EBF-A16BE30903ED}" srcOrd="3" destOrd="0" presId="urn:microsoft.com/office/officeart/2005/8/layout/chevron2"/>
    <dgm:cxn modelId="{C0A907F6-A67A-4FD4-8BB3-04322953BEF7}" type="presParOf" srcId="{53525256-C315-4C1D-A114-A06CC9C224CE}" destId="{9C71B840-A663-4D3B-B887-297AF32FF79D}" srcOrd="4" destOrd="0" presId="urn:microsoft.com/office/officeart/2005/8/layout/chevron2"/>
    <dgm:cxn modelId="{ADCC2BCD-9AC9-4EFE-8B2E-64AAA904661B}" type="presParOf" srcId="{9C71B840-A663-4D3B-B887-297AF32FF79D}" destId="{9CA53629-C7C5-4DB5-9CFD-8A31DC29F5A0}" srcOrd="0" destOrd="0" presId="urn:microsoft.com/office/officeart/2005/8/layout/chevron2"/>
    <dgm:cxn modelId="{29F15B5F-7665-4572-A45E-7FDC28096238}" type="presParOf" srcId="{9C71B840-A663-4D3B-B887-297AF32FF79D}" destId="{C60EEF4F-155A-439E-B9F9-3C5CFD193701}" srcOrd="1" destOrd="0" presId="urn:microsoft.com/office/officeart/2005/8/layout/chevron2"/>
    <dgm:cxn modelId="{0E0EDB0E-FFB1-4CC8-8CB1-405446F99E97}" type="presParOf" srcId="{53525256-C315-4C1D-A114-A06CC9C224CE}" destId="{0AAD943A-DCF0-4993-9BE7-D649F46A0D2F}" srcOrd="5" destOrd="0" presId="urn:microsoft.com/office/officeart/2005/8/layout/chevron2"/>
    <dgm:cxn modelId="{7CB7BE5C-5892-4FFF-AC51-FF73E17139EC}" type="presParOf" srcId="{53525256-C315-4C1D-A114-A06CC9C224CE}" destId="{7F14BECB-B83A-4B42-87A8-756AA5CDB5AE}" srcOrd="6" destOrd="0" presId="urn:microsoft.com/office/officeart/2005/8/layout/chevron2"/>
    <dgm:cxn modelId="{812F0B78-5CC8-42DD-BA98-1D47D7D32D2F}" type="presParOf" srcId="{7F14BECB-B83A-4B42-87A8-756AA5CDB5AE}" destId="{58BE29CA-CB25-4503-947D-B64CD44B83EC}" srcOrd="0" destOrd="0" presId="urn:microsoft.com/office/officeart/2005/8/layout/chevron2"/>
    <dgm:cxn modelId="{1584F769-B298-44D3-9E14-33514532DCB8}" type="presParOf" srcId="{7F14BECB-B83A-4B42-87A8-756AA5CDB5AE}" destId="{83CE7C8B-1A80-4EAE-A404-9F8D608A2C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8DEC7-5758-4AC4-BFD4-E39A213628B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l-PL"/>
        </a:p>
      </dgm:t>
    </dgm:pt>
    <dgm:pt modelId="{2ECDC1C8-6A83-4901-8E5B-9B32D53CC521}">
      <dgm:prSet phldrT="[Tekst]" custT="1"/>
      <dgm:spPr/>
      <dgm:t>
        <a:bodyPr/>
        <a:lstStyle/>
        <a:p>
          <a:pPr algn="ctr"/>
          <a:r>
            <a:rPr lang="pl-PL" sz="1800" noProof="0" dirty="0"/>
            <a:t>Come finanziare una start-</a:t>
          </a:r>
          <a:r>
            <a:rPr lang="pl-PL" sz="1800" noProof="0" dirty="0" err="1"/>
            <a:t>up</a:t>
          </a:r>
          <a:r>
            <a:rPr lang="pl-PL" sz="1800" noProof="0" dirty="0"/>
            <a:t>?</a:t>
          </a:r>
        </a:p>
      </dgm:t>
    </dgm:pt>
    <dgm:pt modelId="{5096E530-7642-4612-AC9F-C15CF02F7099}" type="parTrans" cxnId="{0E435295-C5C0-468B-81AF-BAFA86F60BF1}">
      <dgm:prSet/>
      <dgm:spPr/>
      <dgm:t>
        <a:bodyPr/>
        <a:lstStyle/>
        <a:p>
          <a:pPr algn="ctr"/>
          <a:endParaRPr lang="pl-PL" sz="2000"/>
        </a:p>
      </dgm:t>
    </dgm:pt>
    <dgm:pt modelId="{E8E44B5D-61AE-4E1E-8912-06B11DFB169C}" type="sibTrans" cxnId="{0E435295-C5C0-468B-81AF-BAFA86F60BF1}">
      <dgm:prSet/>
      <dgm:spPr/>
      <dgm:t>
        <a:bodyPr/>
        <a:lstStyle/>
        <a:p>
          <a:pPr algn="ctr"/>
          <a:endParaRPr lang="pl-PL" sz="2000"/>
        </a:p>
      </dgm:t>
    </dgm:pt>
    <dgm:pt modelId="{3B4B0367-C38E-40C3-868F-8368231013E9}">
      <dgm:prSet phldrT="[Tekst]" custT="1"/>
      <dgm:spPr/>
      <dgm:t>
        <a:bodyPr/>
        <a:lstStyle/>
        <a:p>
          <a:pPr algn="ctr"/>
          <a:r>
            <a:rPr lang="pl-PL" sz="2000" noProof="0"/>
            <a:t>Propri risparmi</a:t>
          </a:r>
        </a:p>
      </dgm:t>
    </dgm:pt>
    <dgm:pt modelId="{4C3984B9-D952-4B1F-A295-D5D7823FB8C6}" type="parTrans" cxnId="{4B9CD6C3-A028-44A1-B0D4-21ED5DC6A11E}">
      <dgm:prSet custT="1"/>
      <dgm:spPr/>
      <dgm:t>
        <a:bodyPr/>
        <a:lstStyle/>
        <a:p>
          <a:pPr algn="ctr"/>
          <a:endParaRPr lang="pl-PL" sz="3200" noProof="0"/>
        </a:p>
      </dgm:t>
    </dgm:pt>
    <dgm:pt modelId="{9E136B41-2FB2-4743-B366-0D802CAB5149}" type="sibTrans" cxnId="{4B9CD6C3-A028-44A1-B0D4-21ED5DC6A11E}">
      <dgm:prSet/>
      <dgm:spPr/>
      <dgm:t>
        <a:bodyPr/>
        <a:lstStyle/>
        <a:p>
          <a:pPr algn="ctr"/>
          <a:endParaRPr lang="pl-PL" sz="2000"/>
        </a:p>
      </dgm:t>
    </dgm:pt>
    <dgm:pt modelId="{281079E6-93C7-45BF-A27D-C4DD1F16024C}">
      <dgm:prSet phldrT="[Tekst]" custT="1"/>
      <dgm:spPr/>
      <dgm:t>
        <a:bodyPr/>
        <a:lstStyle/>
        <a:p>
          <a:pPr algn="ctr"/>
          <a:r>
            <a:rPr lang="pl-PL" sz="2400" noProof="0"/>
            <a:t>Business</a:t>
          </a:r>
          <a:r>
            <a:rPr lang="pl-PL" sz="2400" baseline="0" noProof="0"/>
            <a:t> angel</a:t>
          </a:r>
          <a:endParaRPr lang="pl-PL" sz="2400" noProof="0"/>
        </a:p>
      </dgm:t>
    </dgm:pt>
    <dgm:pt modelId="{920900B4-E8A4-4AC7-9D68-57C20F4D4237}" type="parTrans" cxnId="{8EF7399B-2335-4581-B298-05F84AC69CCD}">
      <dgm:prSet custT="1"/>
      <dgm:spPr/>
      <dgm:t>
        <a:bodyPr/>
        <a:lstStyle/>
        <a:p>
          <a:pPr algn="ctr"/>
          <a:endParaRPr lang="pl-PL" sz="3200" noProof="0"/>
        </a:p>
      </dgm:t>
    </dgm:pt>
    <dgm:pt modelId="{01A609FE-65D7-473F-B2BE-136436FE7CFB}" type="sibTrans" cxnId="{8EF7399B-2335-4581-B298-05F84AC69CCD}">
      <dgm:prSet/>
      <dgm:spPr/>
      <dgm:t>
        <a:bodyPr/>
        <a:lstStyle/>
        <a:p>
          <a:pPr algn="ctr"/>
          <a:endParaRPr lang="pl-PL" sz="2000"/>
        </a:p>
      </dgm:t>
    </dgm:pt>
    <dgm:pt modelId="{58D6C425-FDBC-4512-AF28-05D07C08A235}">
      <dgm:prSet phldrT="[Tekst]" custT="1"/>
      <dgm:spPr/>
      <dgm:t>
        <a:bodyPr/>
        <a:lstStyle/>
        <a:p>
          <a:pPr algn="ctr"/>
          <a:r>
            <a:rPr lang="pl-PL" sz="2000" noProof="0" dirty="0"/>
            <a:t>Capitale d’avvia-mento</a:t>
          </a:r>
        </a:p>
      </dgm:t>
    </dgm:pt>
    <dgm:pt modelId="{CAB05ECE-6BBF-4EAE-9EDD-CDBEE4C2777C}" type="parTrans" cxnId="{AB7E4F8F-4EB9-4807-96C5-E13F9DCB6979}">
      <dgm:prSet custT="1"/>
      <dgm:spPr/>
      <dgm:t>
        <a:bodyPr/>
        <a:lstStyle/>
        <a:p>
          <a:pPr algn="ctr"/>
          <a:endParaRPr lang="pl-PL" sz="3200" noProof="0"/>
        </a:p>
      </dgm:t>
    </dgm:pt>
    <dgm:pt modelId="{101CDBDD-DDBE-4411-9B65-C70309795AB6}" type="sibTrans" cxnId="{AB7E4F8F-4EB9-4807-96C5-E13F9DCB6979}">
      <dgm:prSet/>
      <dgm:spPr/>
      <dgm:t>
        <a:bodyPr/>
        <a:lstStyle/>
        <a:p>
          <a:pPr algn="ctr"/>
          <a:endParaRPr lang="pl-PL" sz="2000"/>
        </a:p>
      </dgm:t>
    </dgm:pt>
    <dgm:pt modelId="{95F88C93-F15C-4C52-BD1D-C8B919B93761}">
      <dgm:prSet phldrT="[Tekst]" custT="1"/>
      <dgm:spPr/>
      <dgm:t>
        <a:bodyPr/>
        <a:lstStyle/>
        <a:p>
          <a:pPr algn="ctr"/>
          <a:r>
            <a:rPr lang="pl-PL" sz="2400" noProof="0"/>
            <a:t>Fondi EU</a:t>
          </a:r>
        </a:p>
      </dgm:t>
    </dgm:pt>
    <dgm:pt modelId="{6CEE5DF2-AD46-4E07-9D7D-F42A7530E748}" type="parTrans" cxnId="{6E03D352-64F6-4FE3-934D-33E3856A07A3}">
      <dgm:prSet custT="1"/>
      <dgm:spPr/>
      <dgm:t>
        <a:bodyPr/>
        <a:lstStyle/>
        <a:p>
          <a:pPr algn="ctr"/>
          <a:endParaRPr lang="pl-PL" sz="3200" noProof="0"/>
        </a:p>
      </dgm:t>
    </dgm:pt>
    <dgm:pt modelId="{C6220772-B476-4989-9C67-B1ECB3E466A4}" type="sibTrans" cxnId="{6E03D352-64F6-4FE3-934D-33E3856A07A3}">
      <dgm:prSet/>
      <dgm:spPr/>
      <dgm:t>
        <a:bodyPr/>
        <a:lstStyle/>
        <a:p>
          <a:pPr algn="ctr"/>
          <a:endParaRPr lang="pl-PL" sz="2000"/>
        </a:p>
      </dgm:t>
    </dgm:pt>
    <dgm:pt modelId="{884D0127-F1F0-4F21-935C-DD377F637175}">
      <dgm:prSet phldrT="[Tekst]" custT="1"/>
      <dgm:spPr/>
      <dgm:t>
        <a:bodyPr/>
        <a:lstStyle/>
        <a:p>
          <a:pPr algn="ctr"/>
          <a:r>
            <a:rPr lang="it-IT" sz="2000" noProof="0"/>
            <a:t>Sussidio a fondo perduto dell'Ufficio del Lavoro</a:t>
          </a:r>
          <a:endParaRPr lang="pl-PL" sz="2000" noProof="0"/>
        </a:p>
      </dgm:t>
    </dgm:pt>
    <dgm:pt modelId="{8F8EF946-63D9-49F1-8E42-67D195452B8B}" type="parTrans" cxnId="{BA17D4F8-F028-4D62-A38D-46439384896E}">
      <dgm:prSet custT="1"/>
      <dgm:spPr/>
      <dgm:t>
        <a:bodyPr/>
        <a:lstStyle/>
        <a:p>
          <a:pPr algn="ctr"/>
          <a:endParaRPr lang="pl-PL" sz="3200" noProof="0"/>
        </a:p>
      </dgm:t>
    </dgm:pt>
    <dgm:pt modelId="{0E80BB16-E6AE-448D-A7B9-10433BE6A554}" type="sibTrans" cxnId="{BA17D4F8-F028-4D62-A38D-46439384896E}">
      <dgm:prSet/>
      <dgm:spPr/>
      <dgm:t>
        <a:bodyPr/>
        <a:lstStyle/>
        <a:p>
          <a:pPr algn="ctr"/>
          <a:endParaRPr lang="pl-PL" sz="2000"/>
        </a:p>
      </dgm:t>
    </dgm:pt>
    <dgm:pt modelId="{F4F26C8C-D6B4-45AC-9961-143B7161C938}">
      <dgm:prSet phldrT="[Tekst]" custT="1"/>
      <dgm:spPr/>
      <dgm:t>
        <a:bodyPr/>
        <a:lstStyle/>
        <a:p>
          <a:pPr algn="ctr"/>
          <a:r>
            <a:rPr lang="pl-PL" sz="2400" noProof="0"/>
            <a:t>Lotteria</a:t>
          </a:r>
        </a:p>
      </dgm:t>
    </dgm:pt>
    <dgm:pt modelId="{C298B403-BFF6-4E89-AB5A-6929EA9D0665}" type="parTrans" cxnId="{7ED82F07-B9C5-4FD8-8296-1D312170ED7B}">
      <dgm:prSet custT="1"/>
      <dgm:spPr/>
      <dgm:t>
        <a:bodyPr/>
        <a:lstStyle/>
        <a:p>
          <a:pPr algn="ctr"/>
          <a:endParaRPr lang="pl-PL" sz="3200" noProof="0"/>
        </a:p>
      </dgm:t>
    </dgm:pt>
    <dgm:pt modelId="{2261A7D2-98F4-47B5-AB05-E5F7C76304AC}" type="sibTrans" cxnId="{7ED82F07-B9C5-4FD8-8296-1D312170ED7B}">
      <dgm:prSet/>
      <dgm:spPr/>
      <dgm:t>
        <a:bodyPr/>
        <a:lstStyle/>
        <a:p>
          <a:pPr algn="ctr"/>
          <a:endParaRPr lang="pl-PL" sz="2000"/>
        </a:p>
      </dgm:t>
    </dgm:pt>
    <dgm:pt modelId="{28ED9128-9AB8-4C6E-91DF-1D01C4CF03E1}">
      <dgm:prSet phldrT="[Tekst]" custT="1"/>
      <dgm:spPr/>
      <dgm:t>
        <a:bodyPr/>
        <a:lstStyle/>
        <a:p>
          <a:pPr algn="ctr"/>
          <a:r>
            <a:rPr lang="pl-PL" sz="2400" noProof="0"/>
            <a:t>Vendere proprietà</a:t>
          </a:r>
        </a:p>
      </dgm:t>
    </dgm:pt>
    <dgm:pt modelId="{3FF30BCD-06D5-465B-A5E1-45C9EF42E2CB}" type="parTrans" cxnId="{BA17611E-85E7-4134-ABDE-91223C95A89D}">
      <dgm:prSet custT="1"/>
      <dgm:spPr/>
      <dgm:t>
        <a:bodyPr/>
        <a:lstStyle/>
        <a:p>
          <a:pPr algn="ctr"/>
          <a:endParaRPr lang="pl-PL" sz="3200" noProof="0"/>
        </a:p>
      </dgm:t>
    </dgm:pt>
    <dgm:pt modelId="{714ECEBF-9007-454C-8BA0-F2414CBCAA25}" type="sibTrans" cxnId="{BA17611E-85E7-4134-ABDE-91223C95A89D}">
      <dgm:prSet/>
      <dgm:spPr/>
      <dgm:t>
        <a:bodyPr/>
        <a:lstStyle/>
        <a:p>
          <a:pPr algn="ctr"/>
          <a:endParaRPr lang="pl-PL" sz="2000"/>
        </a:p>
      </dgm:t>
    </dgm:pt>
    <dgm:pt modelId="{4210E6FE-C854-4541-B60E-66E91BACAD93}">
      <dgm:prSet phldrT="[Tekst]"/>
      <dgm:spPr/>
      <dgm:t>
        <a:bodyPr/>
        <a:lstStyle/>
        <a:p>
          <a:pPr algn="ctr"/>
          <a:endParaRPr lang="pl-PL" sz="2000" noProof="0"/>
        </a:p>
      </dgm:t>
    </dgm:pt>
    <dgm:pt modelId="{AA323412-D36F-4CA0-A883-822E143D0C2F}" type="parTrans" cxnId="{89F52275-24E7-4688-9DD8-DC61C3F146AB}">
      <dgm:prSet/>
      <dgm:spPr/>
      <dgm:t>
        <a:bodyPr/>
        <a:lstStyle/>
        <a:p>
          <a:pPr algn="ctr"/>
          <a:endParaRPr lang="pl-PL" sz="2000"/>
        </a:p>
      </dgm:t>
    </dgm:pt>
    <dgm:pt modelId="{EA168294-7140-4461-9233-7EAC85B4DA8F}" type="sibTrans" cxnId="{89F52275-24E7-4688-9DD8-DC61C3F146AB}">
      <dgm:prSet/>
      <dgm:spPr/>
      <dgm:t>
        <a:bodyPr/>
        <a:lstStyle/>
        <a:p>
          <a:pPr algn="ctr"/>
          <a:endParaRPr lang="pl-PL" sz="2000"/>
        </a:p>
      </dgm:t>
    </dgm:pt>
    <dgm:pt modelId="{AF440D33-3BEC-41A8-A630-AD235394F637}" type="pres">
      <dgm:prSet presAssocID="{B298DEC7-5758-4AC4-BFD4-E39A213628BD}" presName="Name0" presStyleCnt="0">
        <dgm:presLayoutVars>
          <dgm:chMax val="1"/>
          <dgm:dir/>
          <dgm:animLvl val="ctr"/>
          <dgm:resizeHandles val="exact"/>
        </dgm:presLayoutVars>
      </dgm:prSet>
      <dgm:spPr/>
    </dgm:pt>
    <dgm:pt modelId="{40749986-B7C7-452F-A68F-94B44FF02574}" type="pres">
      <dgm:prSet presAssocID="{2ECDC1C8-6A83-4901-8E5B-9B32D53CC521}" presName="centerShape" presStyleLbl="node0" presStyleIdx="0" presStyleCnt="1" custScaleX="126408"/>
      <dgm:spPr/>
    </dgm:pt>
    <dgm:pt modelId="{DA32B5D8-5F8B-4BD8-86D8-4E96A52CDCBB}" type="pres">
      <dgm:prSet presAssocID="{4C3984B9-D952-4B1F-A295-D5D7823FB8C6}" presName="parTrans" presStyleLbl="sibTrans2D1" presStyleIdx="0" presStyleCnt="7"/>
      <dgm:spPr/>
    </dgm:pt>
    <dgm:pt modelId="{3CD277A8-F4B6-476E-9DDC-E85A67F576C6}" type="pres">
      <dgm:prSet presAssocID="{4C3984B9-D952-4B1F-A295-D5D7823FB8C6}" presName="connectorText" presStyleLbl="sibTrans2D1" presStyleIdx="0" presStyleCnt="7"/>
      <dgm:spPr/>
    </dgm:pt>
    <dgm:pt modelId="{A491E326-324A-4C5E-8FC5-55767F152C79}" type="pres">
      <dgm:prSet presAssocID="{3B4B0367-C38E-40C3-868F-8368231013E9}" presName="node" presStyleLbl="node1" presStyleIdx="0" presStyleCnt="7">
        <dgm:presLayoutVars>
          <dgm:bulletEnabled val="1"/>
        </dgm:presLayoutVars>
      </dgm:prSet>
      <dgm:spPr/>
    </dgm:pt>
    <dgm:pt modelId="{35EB8A0B-5B32-4495-BFE1-611594FF18E9}" type="pres">
      <dgm:prSet presAssocID="{920900B4-E8A4-4AC7-9D68-57C20F4D4237}" presName="parTrans" presStyleLbl="sibTrans2D1" presStyleIdx="1" presStyleCnt="7"/>
      <dgm:spPr/>
    </dgm:pt>
    <dgm:pt modelId="{C7C00BB9-CBC0-4FE0-9022-80B79DA1E45E}" type="pres">
      <dgm:prSet presAssocID="{920900B4-E8A4-4AC7-9D68-57C20F4D4237}" presName="connectorText" presStyleLbl="sibTrans2D1" presStyleIdx="1" presStyleCnt="7"/>
      <dgm:spPr/>
    </dgm:pt>
    <dgm:pt modelId="{99D51000-5BC3-4CDD-AF01-2B1D7A49EC7F}" type="pres">
      <dgm:prSet presAssocID="{281079E6-93C7-45BF-A27D-C4DD1F16024C}" presName="node" presStyleLbl="node1" presStyleIdx="1" presStyleCnt="7">
        <dgm:presLayoutVars>
          <dgm:bulletEnabled val="1"/>
        </dgm:presLayoutVars>
      </dgm:prSet>
      <dgm:spPr/>
    </dgm:pt>
    <dgm:pt modelId="{B7BAFEAE-D575-4B94-9D39-060D7B314DBF}" type="pres">
      <dgm:prSet presAssocID="{CAB05ECE-6BBF-4EAE-9EDD-CDBEE4C2777C}" presName="parTrans" presStyleLbl="sibTrans2D1" presStyleIdx="2" presStyleCnt="7"/>
      <dgm:spPr/>
    </dgm:pt>
    <dgm:pt modelId="{DCD2A536-14AA-471D-91E7-5274583C9EE7}" type="pres">
      <dgm:prSet presAssocID="{CAB05ECE-6BBF-4EAE-9EDD-CDBEE4C2777C}" presName="connectorText" presStyleLbl="sibTrans2D1" presStyleIdx="2" presStyleCnt="7"/>
      <dgm:spPr/>
    </dgm:pt>
    <dgm:pt modelId="{61272662-F5AD-4608-ACB8-DF9DCEB69D4E}" type="pres">
      <dgm:prSet presAssocID="{58D6C425-FDBC-4512-AF28-05D07C08A235}" presName="node" presStyleLbl="node1" presStyleIdx="2" presStyleCnt="7">
        <dgm:presLayoutVars>
          <dgm:bulletEnabled val="1"/>
        </dgm:presLayoutVars>
      </dgm:prSet>
      <dgm:spPr/>
    </dgm:pt>
    <dgm:pt modelId="{B170F7BB-C345-4B7B-B4BE-B8652E8895B1}" type="pres">
      <dgm:prSet presAssocID="{6CEE5DF2-AD46-4E07-9D7D-F42A7530E748}" presName="parTrans" presStyleLbl="sibTrans2D1" presStyleIdx="3" presStyleCnt="7"/>
      <dgm:spPr/>
    </dgm:pt>
    <dgm:pt modelId="{FCE28C4C-A5C0-4DA9-9E01-9FF7F22A875A}" type="pres">
      <dgm:prSet presAssocID="{6CEE5DF2-AD46-4E07-9D7D-F42A7530E748}" presName="connectorText" presStyleLbl="sibTrans2D1" presStyleIdx="3" presStyleCnt="7"/>
      <dgm:spPr/>
    </dgm:pt>
    <dgm:pt modelId="{0CF206CE-776B-4717-A922-028D2C46C6F6}" type="pres">
      <dgm:prSet presAssocID="{95F88C93-F15C-4C52-BD1D-C8B919B93761}" presName="node" presStyleLbl="node1" presStyleIdx="3" presStyleCnt="7" custRadScaleRad="99688" custRadScaleInc="1481">
        <dgm:presLayoutVars>
          <dgm:bulletEnabled val="1"/>
        </dgm:presLayoutVars>
      </dgm:prSet>
      <dgm:spPr/>
    </dgm:pt>
    <dgm:pt modelId="{C42D278D-45E3-4308-9DDB-B967682210B1}" type="pres">
      <dgm:prSet presAssocID="{8F8EF946-63D9-49F1-8E42-67D195452B8B}" presName="parTrans" presStyleLbl="sibTrans2D1" presStyleIdx="4" presStyleCnt="7"/>
      <dgm:spPr/>
    </dgm:pt>
    <dgm:pt modelId="{944EA5D7-9000-4FCF-BCBD-9414EDF31FC4}" type="pres">
      <dgm:prSet presAssocID="{8F8EF946-63D9-49F1-8E42-67D195452B8B}" presName="connectorText" presStyleLbl="sibTrans2D1" presStyleIdx="4" presStyleCnt="7"/>
      <dgm:spPr/>
    </dgm:pt>
    <dgm:pt modelId="{AC902C11-6BAD-4604-A90A-C6600C07D83B}" type="pres">
      <dgm:prSet presAssocID="{884D0127-F1F0-4F21-935C-DD377F637175}" presName="node" presStyleLbl="node1" presStyleIdx="4" presStyleCnt="7" custRadScaleRad="100167" custRadScaleInc="-1782">
        <dgm:presLayoutVars>
          <dgm:bulletEnabled val="1"/>
        </dgm:presLayoutVars>
      </dgm:prSet>
      <dgm:spPr/>
    </dgm:pt>
    <dgm:pt modelId="{E614AD49-BD32-4750-A671-AFDBF168AF5A}" type="pres">
      <dgm:prSet presAssocID="{C298B403-BFF6-4E89-AB5A-6929EA9D0665}" presName="parTrans" presStyleLbl="sibTrans2D1" presStyleIdx="5" presStyleCnt="7"/>
      <dgm:spPr/>
    </dgm:pt>
    <dgm:pt modelId="{8EA9ED70-7C6A-4BDD-A348-43721D0A095E}" type="pres">
      <dgm:prSet presAssocID="{C298B403-BFF6-4E89-AB5A-6929EA9D0665}" presName="connectorText" presStyleLbl="sibTrans2D1" presStyleIdx="5" presStyleCnt="7"/>
      <dgm:spPr/>
    </dgm:pt>
    <dgm:pt modelId="{53D2D4B4-D827-4C54-BCE5-D7B1D81F2C3D}" type="pres">
      <dgm:prSet presAssocID="{F4F26C8C-D6B4-45AC-9961-143B7161C938}" presName="node" presStyleLbl="node1" presStyleIdx="5" presStyleCnt="7">
        <dgm:presLayoutVars>
          <dgm:bulletEnabled val="1"/>
        </dgm:presLayoutVars>
      </dgm:prSet>
      <dgm:spPr/>
    </dgm:pt>
    <dgm:pt modelId="{CC8CAD0F-F73A-4800-851D-AF33D85E6000}" type="pres">
      <dgm:prSet presAssocID="{3FF30BCD-06D5-465B-A5E1-45C9EF42E2CB}" presName="parTrans" presStyleLbl="sibTrans2D1" presStyleIdx="6" presStyleCnt="7"/>
      <dgm:spPr/>
    </dgm:pt>
    <dgm:pt modelId="{EF5BC822-AEE5-4CF7-B4CC-768976BAB009}" type="pres">
      <dgm:prSet presAssocID="{3FF30BCD-06D5-465B-A5E1-45C9EF42E2CB}" presName="connectorText" presStyleLbl="sibTrans2D1" presStyleIdx="6" presStyleCnt="7"/>
      <dgm:spPr/>
    </dgm:pt>
    <dgm:pt modelId="{DA7A2D37-4E26-415F-B010-929B51860749}" type="pres">
      <dgm:prSet presAssocID="{28ED9128-9AB8-4C6E-91DF-1D01C4CF03E1}" presName="node" presStyleLbl="node1" presStyleIdx="6" presStyleCnt="7" custScaleX="111210">
        <dgm:presLayoutVars>
          <dgm:bulletEnabled val="1"/>
        </dgm:presLayoutVars>
      </dgm:prSet>
      <dgm:spPr/>
    </dgm:pt>
  </dgm:ptLst>
  <dgm:cxnLst>
    <dgm:cxn modelId="{A6D63205-870B-49CC-8651-3100D6984D5E}" type="presOf" srcId="{F4F26C8C-D6B4-45AC-9961-143B7161C938}" destId="{53D2D4B4-D827-4C54-BCE5-D7B1D81F2C3D}" srcOrd="0" destOrd="0" presId="urn:microsoft.com/office/officeart/2005/8/layout/radial5"/>
    <dgm:cxn modelId="{0D7BF105-C36F-42DE-B4D9-89C61638688A}" type="presOf" srcId="{6CEE5DF2-AD46-4E07-9D7D-F42A7530E748}" destId="{FCE28C4C-A5C0-4DA9-9E01-9FF7F22A875A}" srcOrd="1" destOrd="0" presId="urn:microsoft.com/office/officeart/2005/8/layout/radial5"/>
    <dgm:cxn modelId="{7ED82F07-B9C5-4FD8-8296-1D312170ED7B}" srcId="{2ECDC1C8-6A83-4901-8E5B-9B32D53CC521}" destId="{F4F26C8C-D6B4-45AC-9961-143B7161C938}" srcOrd="5" destOrd="0" parTransId="{C298B403-BFF6-4E89-AB5A-6929EA9D0665}" sibTransId="{2261A7D2-98F4-47B5-AB05-E5F7C76304AC}"/>
    <dgm:cxn modelId="{7EE71C11-DC15-4233-A662-9378D8BFFAA2}" type="presOf" srcId="{B298DEC7-5758-4AC4-BFD4-E39A213628BD}" destId="{AF440D33-3BEC-41A8-A630-AD235394F637}" srcOrd="0" destOrd="0" presId="urn:microsoft.com/office/officeart/2005/8/layout/radial5"/>
    <dgm:cxn modelId="{BA17611E-85E7-4134-ABDE-91223C95A89D}" srcId="{2ECDC1C8-6A83-4901-8E5B-9B32D53CC521}" destId="{28ED9128-9AB8-4C6E-91DF-1D01C4CF03E1}" srcOrd="6" destOrd="0" parTransId="{3FF30BCD-06D5-465B-A5E1-45C9EF42E2CB}" sibTransId="{714ECEBF-9007-454C-8BA0-F2414CBCAA25}"/>
    <dgm:cxn modelId="{FC427722-E3BD-4AE9-8DC7-EF3340DEB8CE}" type="presOf" srcId="{95F88C93-F15C-4C52-BD1D-C8B919B93761}" destId="{0CF206CE-776B-4717-A922-028D2C46C6F6}" srcOrd="0" destOrd="0" presId="urn:microsoft.com/office/officeart/2005/8/layout/radial5"/>
    <dgm:cxn modelId="{F28D0B25-CC43-489C-AFA9-AE6718429B93}" type="presOf" srcId="{8F8EF946-63D9-49F1-8E42-67D195452B8B}" destId="{944EA5D7-9000-4FCF-BCBD-9414EDF31FC4}" srcOrd="1" destOrd="0" presId="urn:microsoft.com/office/officeart/2005/8/layout/radial5"/>
    <dgm:cxn modelId="{6756B02E-854B-4F1B-B6E0-4400C0747472}" type="presOf" srcId="{58D6C425-FDBC-4512-AF28-05D07C08A235}" destId="{61272662-F5AD-4608-ACB8-DF9DCEB69D4E}" srcOrd="0" destOrd="0" presId="urn:microsoft.com/office/officeart/2005/8/layout/radial5"/>
    <dgm:cxn modelId="{F5FA614C-57B5-4EF7-8F07-AB60B5E5F25E}" type="presOf" srcId="{884D0127-F1F0-4F21-935C-DD377F637175}" destId="{AC902C11-6BAD-4604-A90A-C6600C07D83B}" srcOrd="0" destOrd="0" presId="urn:microsoft.com/office/officeart/2005/8/layout/radial5"/>
    <dgm:cxn modelId="{2ACB7C4E-675E-40DF-BEBF-C1A733AD9FD0}" type="presOf" srcId="{C298B403-BFF6-4E89-AB5A-6929EA9D0665}" destId="{8EA9ED70-7C6A-4BDD-A348-43721D0A095E}" srcOrd="1" destOrd="0" presId="urn:microsoft.com/office/officeart/2005/8/layout/radial5"/>
    <dgm:cxn modelId="{FB816A4F-20C4-4E52-B6B9-48D557031F76}" type="presOf" srcId="{CAB05ECE-6BBF-4EAE-9EDD-CDBEE4C2777C}" destId="{B7BAFEAE-D575-4B94-9D39-060D7B314DBF}" srcOrd="0" destOrd="0" presId="urn:microsoft.com/office/officeart/2005/8/layout/radial5"/>
    <dgm:cxn modelId="{6E03D352-64F6-4FE3-934D-33E3856A07A3}" srcId="{2ECDC1C8-6A83-4901-8E5B-9B32D53CC521}" destId="{95F88C93-F15C-4C52-BD1D-C8B919B93761}" srcOrd="3" destOrd="0" parTransId="{6CEE5DF2-AD46-4E07-9D7D-F42A7530E748}" sibTransId="{C6220772-B476-4989-9C67-B1ECB3E466A4}"/>
    <dgm:cxn modelId="{6788BB55-A6D3-4935-842D-97325808B501}" type="presOf" srcId="{C298B403-BFF6-4E89-AB5A-6929EA9D0665}" destId="{E614AD49-BD32-4750-A671-AFDBF168AF5A}" srcOrd="0" destOrd="0" presId="urn:microsoft.com/office/officeart/2005/8/layout/radial5"/>
    <dgm:cxn modelId="{9A3C096F-3C69-4407-8CE9-405C4FF28E47}" type="presOf" srcId="{3B4B0367-C38E-40C3-868F-8368231013E9}" destId="{A491E326-324A-4C5E-8FC5-55767F152C79}" srcOrd="0" destOrd="0" presId="urn:microsoft.com/office/officeart/2005/8/layout/radial5"/>
    <dgm:cxn modelId="{43B84A6F-E803-4F61-BCAF-1311F1CE93C7}" type="presOf" srcId="{4C3984B9-D952-4B1F-A295-D5D7823FB8C6}" destId="{3CD277A8-F4B6-476E-9DDC-E85A67F576C6}" srcOrd="1" destOrd="0" presId="urn:microsoft.com/office/officeart/2005/8/layout/radial5"/>
    <dgm:cxn modelId="{1C7EC06F-5B3D-4F6D-B0BF-BC1F46BD07F2}" type="presOf" srcId="{CAB05ECE-6BBF-4EAE-9EDD-CDBEE4C2777C}" destId="{DCD2A536-14AA-471D-91E7-5274583C9EE7}" srcOrd="1" destOrd="0" presId="urn:microsoft.com/office/officeart/2005/8/layout/radial5"/>
    <dgm:cxn modelId="{124E3E70-397B-4B95-97B6-2ACD1761CA89}" type="presOf" srcId="{2ECDC1C8-6A83-4901-8E5B-9B32D53CC521}" destId="{40749986-B7C7-452F-A68F-94B44FF02574}" srcOrd="0" destOrd="0" presId="urn:microsoft.com/office/officeart/2005/8/layout/radial5"/>
    <dgm:cxn modelId="{89F52275-24E7-4688-9DD8-DC61C3F146AB}" srcId="{B298DEC7-5758-4AC4-BFD4-E39A213628BD}" destId="{4210E6FE-C854-4541-B60E-66E91BACAD93}" srcOrd="1" destOrd="0" parTransId="{AA323412-D36F-4CA0-A883-822E143D0C2F}" sibTransId="{EA168294-7140-4461-9233-7EAC85B4DA8F}"/>
    <dgm:cxn modelId="{E864AF79-B122-4691-A84C-9351D7E17457}" type="presOf" srcId="{4C3984B9-D952-4B1F-A295-D5D7823FB8C6}" destId="{DA32B5D8-5F8B-4BD8-86D8-4E96A52CDCBB}" srcOrd="0" destOrd="0" presId="urn:microsoft.com/office/officeart/2005/8/layout/radial5"/>
    <dgm:cxn modelId="{778A558E-1C83-4D1D-99EA-10A6EE4B65C1}" type="presOf" srcId="{3FF30BCD-06D5-465B-A5E1-45C9EF42E2CB}" destId="{EF5BC822-AEE5-4CF7-B4CC-768976BAB009}" srcOrd="1" destOrd="0" presId="urn:microsoft.com/office/officeart/2005/8/layout/radial5"/>
    <dgm:cxn modelId="{AB7E4F8F-4EB9-4807-96C5-E13F9DCB6979}" srcId="{2ECDC1C8-6A83-4901-8E5B-9B32D53CC521}" destId="{58D6C425-FDBC-4512-AF28-05D07C08A235}" srcOrd="2" destOrd="0" parTransId="{CAB05ECE-6BBF-4EAE-9EDD-CDBEE4C2777C}" sibTransId="{101CDBDD-DDBE-4411-9B65-C70309795AB6}"/>
    <dgm:cxn modelId="{71859D8F-0653-4712-B7B0-82201B4721BC}" type="presOf" srcId="{281079E6-93C7-45BF-A27D-C4DD1F16024C}" destId="{99D51000-5BC3-4CDD-AF01-2B1D7A49EC7F}" srcOrd="0" destOrd="0" presId="urn:microsoft.com/office/officeart/2005/8/layout/radial5"/>
    <dgm:cxn modelId="{0E435295-C5C0-468B-81AF-BAFA86F60BF1}" srcId="{B298DEC7-5758-4AC4-BFD4-E39A213628BD}" destId="{2ECDC1C8-6A83-4901-8E5B-9B32D53CC521}" srcOrd="0" destOrd="0" parTransId="{5096E530-7642-4612-AC9F-C15CF02F7099}" sibTransId="{E8E44B5D-61AE-4E1E-8912-06B11DFB169C}"/>
    <dgm:cxn modelId="{8EF7399B-2335-4581-B298-05F84AC69CCD}" srcId="{2ECDC1C8-6A83-4901-8E5B-9B32D53CC521}" destId="{281079E6-93C7-45BF-A27D-C4DD1F16024C}" srcOrd="1" destOrd="0" parTransId="{920900B4-E8A4-4AC7-9D68-57C20F4D4237}" sibTransId="{01A609FE-65D7-473F-B2BE-136436FE7CFB}"/>
    <dgm:cxn modelId="{F64AF3A0-0D02-44E8-A86C-D4F87A5EE5F5}" type="presOf" srcId="{8F8EF946-63D9-49F1-8E42-67D195452B8B}" destId="{C42D278D-45E3-4308-9DDB-B967682210B1}" srcOrd="0" destOrd="0" presId="urn:microsoft.com/office/officeart/2005/8/layout/radial5"/>
    <dgm:cxn modelId="{1DAE21A8-B90A-4D65-A68F-9A1C027750C6}" type="presOf" srcId="{3FF30BCD-06D5-465B-A5E1-45C9EF42E2CB}" destId="{CC8CAD0F-F73A-4800-851D-AF33D85E6000}" srcOrd="0" destOrd="0" presId="urn:microsoft.com/office/officeart/2005/8/layout/radial5"/>
    <dgm:cxn modelId="{BDD03AAD-4783-4673-8D0E-69044C5949CB}" type="presOf" srcId="{920900B4-E8A4-4AC7-9D68-57C20F4D4237}" destId="{35EB8A0B-5B32-4495-BFE1-611594FF18E9}" srcOrd="0" destOrd="0" presId="urn:microsoft.com/office/officeart/2005/8/layout/radial5"/>
    <dgm:cxn modelId="{68F015BD-BF27-4957-94C8-F111E1812359}" type="presOf" srcId="{6CEE5DF2-AD46-4E07-9D7D-F42A7530E748}" destId="{B170F7BB-C345-4B7B-B4BE-B8652E8895B1}" srcOrd="0" destOrd="0" presId="urn:microsoft.com/office/officeart/2005/8/layout/radial5"/>
    <dgm:cxn modelId="{4B9CD6C3-A028-44A1-B0D4-21ED5DC6A11E}" srcId="{2ECDC1C8-6A83-4901-8E5B-9B32D53CC521}" destId="{3B4B0367-C38E-40C3-868F-8368231013E9}" srcOrd="0" destOrd="0" parTransId="{4C3984B9-D952-4B1F-A295-D5D7823FB8C6}" sibTransId="{9E136B41-2FB2-4743-B366-0D802CAB5149}"/>
    <dgm:cxn modelId="{14F813C4-EED4-47C1-AAD8-7D394679C005}" type="presOf" srcId="{28ED9128-9AB8-4C6E-91DF-1D01C4CF03E1}" destId="{DA7A2D37-4E26-415F-B010-929B51860749}" srcOrd="0" destOrd="0" presId="urn:microsoft.com/office/officeart/2005/8/layout/radial5"/>
    <dgm:cxn modelId="{A3D24CF7-1D50-490B-9380-C2516AD83E2C}" type="presOf" srcId="{920900B4-E8A4-4AC7-9D68-57C20F4D4237}" destId="{C7C00BB9-CBC0-4FE0-9022-80B79DA1E45E}" srcOrd="1" destOrd="0" presId="urn:microsoft.com/office/officeart/2005/8/layout/radial5"/>
    <dgm:cxn modelId="{BA17D4F8-F028-4D62-A38D-46439384896E}" srcId="{2ECDC1C8-6A83-4901-8E5B-9B32D53CC521}" destId="{884D0127-F1F0-4F21-935C-DD377F637175}" srcOrd="4" destOrd="0" parTransId="{8F8EF946-63D9-49F1-8E42-67D195452B8B}" sibTransId="{0E80BB16-E6AE-448D-A7B9-10433BE6A554}"/>
    <dgm:cxn modelId="{D3FBFE29-4A1C-40A8-B7ED-7D1FD8144FB1}" type="presParOf" srcId="{AF440D33-3BEC-41A8-A630-AD235394F637}" destId="{40749986-B7C7-452F-A68F-94B44FF02574}" srcOrd="0" destOrd="0" presId="urn:microsoft.com/office/officeart/2005/8/layout/radial5"/>
    <dgm:cxn modelId="{8559C857-908C-4F36-ACA4-578F76255753}" type="presParOf" srcId="{AF440D33-3BEC-41A8-A630-AD235394F637}" destId="{DA32B5D8-5F8B-4BD8-86D8-4E96A52CDCBB}" srcOrd="1" destOrd="0" presId="urn:microsoft.com/office/officeart/2005/8/layout/radial5"/>
    <dgm:cxn modelId="{42866889-0749-46A0-B208-89D7C0333ADB}" type="presParOf" srcId="{DA32B5D8-5F8B-4BD8-86D8-4E96A52CDCBB}" destId="{3CD277A8-F4B6-476E-9DDC-E85A67F576C6}" srcOrd="0" destOrd="0" presId="urn:microsoft.com/office/officeart/2005/8/layout/radial5"/>
    <dgm:cxn modelId="{A227F024-B3EC-4EF1-9C43-6B37D9F1D532}" type="presParOf" srcId="{AF440D33-3BEC-41A8-A630-AD235394F637}" destId="{A491E326-324A-4C5E-8FC5-55767F152C79}" srcOrd="2" destOrd="0" presId="urn:microsoft.com/office/officeart/2005/8/layout/radial5"/>
    <dgm:cxn modelId="{17B02C9D-3A34-4C77-ACB8-8201BECA3833}" type="presParOf" srcId="{AF440D33-3BEC-41A8-A630-AD235394F637}" destId="{35EB8A0B-5B32-4495-BFE1-611594FF18E9}" srcOrd="3" destOrd="0" presId="urn:microsoft.com/office/officeart/2005/8/layout/radial5"/>
    <dgm:cxn modelId="{E0E0047D-232A-4AE0-82DD-294B73FE6562}" type="presParOf" srcId="{35EB8A0B-5B32-4495-BFE1-611594FF18E9}" destId="{C7C00BB9-CBC0-4FE0-9022-80B79DA1E45E}" srcOrd="0" destOrd="0" presId="urn:microsoft.com/office/officeart/2005/8/layout/radial5"/>
    <dgm:cxn modelId="{18CD232E-59E1-49E3-8A0B-79EE8DB07E77}" type="presParOf" srcId="{AF440D33-3BEC-41A8-A630-AD235394F637}" destId="{99D51000-5BC3-4CDD-AF01-2B1D7A49EC7F}" srcOrd="4" destOrd="0" presId="urn:microsoft.com/office/officeart/2005/8/layout/radial5"/>
    <dgm:cxn modelId="{D9151D43-A4C7-40A6-B25F-493001BA77A0}" type="presParOf" srcId="{AF440D33-3BEC-41A8-A630-AD235394F637}" destId="{B7BAFEAE-D575-4B94-9D39-060D7B314DBF}" srcOrd="5" destOrd="0" presId="urn:microsoft.com/office/officeart/2005/8/layout/radial5"/>
    <dgm:cxn modelId="{F4F7233B-2439-41E5-B0FC-3B04CAD81D93}" type="presParOf" srcId="{B7BAFEAE-D575-4B94-9D39-060D7B314DBF}" destId="{DCD2A536-14AA-471D-91E7-5274583C9EE7}" srcOrd="0" destOrd="0" presId="urn:microsoft.com/office/officeart/2005/8/layout/radial5"/>
    <dgm:cxn modelId="{73DB7A69-AFBD-4A26-877B-08545E8CD9C6}" type="presParOf" srcId="{AF440D33-3BEC-41A8-A630-AD235394F637}" destId="{61272662-F5AD-4608-ACB8-DF9DCEB69D4E}" srcOrd="6" destOrd="0" presId="urn:microsoft.com/office/officeart/2005/8/layout/radial5"/>
    <dgm:cxn modelId="{FFFCFA31-8165-4E57-B89A-C4E7088A06A8}" type="presParOf" srcId="{AF440D33-3BEC-41A8-A630-AD235394F637}" destId="{B170F7BB-C345-4B7B-B4BE-B8652E8895B1}" srcOrd="7" destOrd="0" presId="urn:microsoft.com/office/officeart/2005/8/layout/radial5"/>
    <dgm:cxn modelId="{3DA7E6C3-26CD-45ED-9DE4-7913DA2028C8}" type="presParOf" srcId="{B170F7BB-C345-4B7B-B4BE-B8652E8895B1}" destId="{FCE28C4C-A5C0-4DA9-9E01-9FF7F22A875A}" srcOrd="0" destOrd="0" presId="urn:microsoft.com/office/officeart/2005/8/layout/radial5"/>
    <dgm:cxn modelId="{35A6453F-4C78-42AB-BE9D-7614261829D3}" type="presParOf" srcId="{AF440D33-3BEC-41A8-A630-AD235394F637}" destId="{0CF206CE-776B-4717-A922-028D2C46C6F6}" srcOrd="8" destOrd="0" presId="urn:microsoft.com/office/officeart/2005/8/layout/radial5"/>
    <dgm:cxn modelId="{29496C60-64FB-4261-A843-32B6000B68F1}" type="presParOf" srcId="{AF440D33-3BEC-41A8-A630-AD235394F637}" destId="{C42D278D-45E3-4308-9DDB-B967682210B1}" srcOrd="9" destOrd="0" presId="urn:microsoft.com/office/officeart/2005/8/layout/radial5"/>
    <dgm:cxn modelId="{671A8C5F-5338-4A06-B6ED-08B0D6AE3F7C}" type="presParOf" srcId="{C42D278D-45E3-4308-9DDB-B967682210B1}" destId="{944EA5D7-9000-4FCF-BCBD-9414EDF31FC4}" srcOrd="0" destOrd="0" presId="urn:microsoft.com/office/officeart/2005/8/layout/radial5"/>
    <dgm:cxn modelId="{D6F95C92-DB7D-45D2-BD00-131C4ACF9DAB}" type="presParOf" srcId="{AF440D33-3BEC-41A8-A630-AD235394F637}" destId="{AC902C11-6BAD-4604-A90A-C6600C07D83B}" srcOrd="10" destOrd="0" presId="urn:microsoft.com/office/officeart/2005/8/layout/radial5"/>
    <dgm:cxn modelId="{8DCA2505-48D8-4481-93D4-FE819C31AF5F}" type="presParOf" srcId="{AF440D33-3BEC-41A8-A630-AD235394F637}" destId="{E614AD49-BD32-4750-A671-AFDBF168AF5A}" srcOrd="11" destOrd="0" presId="urn:microsoft.com/office/officeart/2005/8/layout/radial5"/>
    <dgm:cxn modelId="{E0B53F1B-B33D-497D-B4BC-75443C70A473}" type="presParOf" srcId="{E614AD49-BD32-4750-A671-AFDBF168AF5A}" destId="{8EA9ED70-7C6A-4BDD-A348-43721D0A095E}" srcOrd="0" destOrd="0" presId="urn:microsoft.com/office/officeart/2005/8/layout/radial5"/>
    <dgm:cxn modelId="{D1E5B394-05E5-45DC-B0BB-A186E33ABCD9}" type="presParOf" srcId="{AF440D33-3BEC-41A8-A630-AD235394F637}" destId="{53D2D4B4-D827-4C54-BCE5-D7B1D81F2C3D}" srcOrd="12" destOrd="0" presId="urn:microsoft.com/office/officeart/2005/8/layout/radial5"/>
    <dgm:cxn modelId="{CEEE9C28-C62A-477A-9DE3-EA2F8E88F093}" type="presParOf" srcId="{AF440D33-3BEC-41A8-A630-AD235394F637}" destId="{CC8CAD0F-F73A-4800-851D-AF33D85E6000}" srcOrd="13" destOrd="0" presId="urn:microsoft.com/office/officeart/2005/8/layout/radial5"/>
    <dgm:cxn modelId="{38E67D54-59D1-4E81-BEB7-ED3F47AB7739}" type="presParOf" srcId="{CC8CAD0F-F73A-4800-851D-AF33D85E6000}" destId="{EF5BC822-AEE5-4CF7-B4CC-768976BAB009}" srcOrd="0" destOrd="0" presId="urn:microsoft.com/office/officeart/2005/8/layout/radial5"/>
    <dgm:cxn modelId="{024EB6D7-DBD8-4CFE-A87F-F20719029359}" type="presParOf" srcId="{AF440D33-3BEC-41A8-A630-AD235394F637}" destId="{DA7A2D37-4E26-415F-B010-929B51860749}"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4A62DF-044D-4D94-9690-71F263A175D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E56255B6-61A7-48D3-8C47-D309765F5CD0}">
      <dgm:prSet phldrT="[Tekst]"/>
      <dgm:spPr/>
      <dgm:t>
        <a:bodyPr/>
        <a:lstStyle/>
        <a:p>
          <a:r>
            <a:rPr lang="it-IT" noProof="0" dirty="0"/>
            <a:t>Un’alternativa</a:t>
          </a:r>
        </a:p>
      </dgm:t>
    </dgm:pt>
    <dgm:pt modelId="{A7F49DE7-39FD-4707-9E69-30D2973F2E2E}" type="parTrans" cxnId="{138D33AE-5DFB-4A8D-BFB2-CD912D775189}">
      <dgm:prSet/>
      <dgm:spPr/>
      <dgm:t>
        <a:bodyPr/>
        <a:lstStyle/>
        <a:p>
          <a:endParaRPr lang="pl-PL"/>
        </a:p>
      </dgm:t>
    </dgm:pt>
    <dgm:pt modelId="{0A5FED1B-30AD-4FE4-81CC-BE95DEE4007B}" type="sibTrans" cxnId="{138D33AE-5DFB-4A8D-BFB2-CD912D775189}">
      <dgm:prSet/>
      <dgm:spPr/>
      <dgm:t>
        <a:bodyPr/>
        <a:lstStyle/>
        <a:p>
          <a:endParaRPr lang="pl-PL"/>
        </a:p>
      </dgm:t>
    </dgm:pt>
    <dgm:pt modelId="{0646600F-8248-4FFB-9FBA-11F7BC40123F}">
      <dgm:prSet phldrT="[Tekst]"/>
      <dgm:spPr/>
      <dgm:t>
        <a:bodyPr/>
        <a:lstStyle/>
        <a:p>
          <a:r>
            <a:rPr lang="it-IT" noProof="0" dirty="0"/>
            <a:t>È fattibile</a:t>
          </a:r>
        </a:p>
      </dgm:t>
    </dgm:pt>
    <dgm:pt modelId="{5D972799-CCA5-44E0-B6B6-DBBD66ECBDE9}" type="parTrans" cxnId="{06B23C18-CB06-4D9B-81A1-AF6F4B8E72E4}">
      <dgm:prSet/>
      <dgm:spPr/>
      <dgm:t>
        <a:bodyPr/>
        <a:lstStyle/>
        <a:p>
          <a:endParaRPr lang="it-IT" noProof="0" dirty="0"/>
        </a:p>
      </dgm:t>
    </dgm:pt>
    <dgm:pt modelId="{7969E9BE-D712-4DB0-9285-0B1837C22C51}" type="sibTrans" cxnId="{06B23C18-CB06-4D9B-81A1-AF6F4B8E72E4}">
      <dgm:prSet/>
      <dgm:spPr/>
      <dgm:t>
        <a:bodyPr/>
        <a:lstStyle/>
        <a:p>
          <a:endParaRPr lang="pl-PL"/>
        </a:p>
      </dgm:t>
    </dgm:pt>
    <dgm:pt modelId="{25A73AAE-5DC0-42E7-A467-01A2531B2C1F}">
      <dgm:prSet phldrT="[Tekst]"/>
      <dgm:spPr/>
      <dgm:t>
        <a:bodyPr/>
        <a:lstStyle/>
        <a:p>
          <a:r>
            <a:rPr lang="it-IT" noProof="0" dirty="0"/>
            <a:t>si</a:t>
          </a:r>
        </a:p>
      </dgm:t>
    </dgm:pt>
    <dgm:pt modelId="{AF22A876-6081-4B9C-A577-1AC465CA0D51}" type="parTrans" cxnId="{2AAF5425-1B22-4D3F-8658-2EF7B7A8D7DA}">
      <dgm:prSet/>
      <dgm:spPr/>
      <dgm:t>
        <a:bodyPr/>
        <a:lstStyle/>
        <a:p>
          <a:endParaRPr lang="it-IT" noProof="0" dirty="0"/>
        </a:p>
      </dgm:t>
    </dgm:pt>
    <dgm:pt modelId="{C2A6E040-0BF0-4FCE-AFFD-987FF4090820}" type="sibTrans" cxnId="{2AAF5425-1B22-4D3F-8658-2EF7B7A8D7DA}">
      <dgm:prSet/>
      <dgm:spPr/>
      <dgm:t>
        <a:bodyPr/>
        <a:lstStyle/>
        <a:p>
          <a:endParaRPr lang="pl-PL"/>
        </a:p>
      </dgm:t>
    </dgm:pt>
    <dgm:pt modelId="{28CB66C0-25B3-4B0A-9B0E-6BF9ED7EBF12}">
      <dgm:prSet phldrT="[Tekst]"/>
      <dgm:spPr/>
      <dgm:t>
        <a:bodyPr/>
        <a:lstStyle/>
        <a:p>
          <a:r>
            <a:rPr lang="it-IT" noProof="0" dirty="0"/>
            <a:t>no</a:t>
          </a:r>
        </a:p>
      </dgm:t>
    </dgm:pt>
    <dgm:pt modelId="{E83025B8-C367-4B55-8086-186EE30A054E}" type="parTrans" cxnId="{DEB158AD-2F0C-4C0E-8A8F-0C4715523683}">
      <dgm:prSet/>
      <dgm:spPr/>
      <dgm:t>
        <a:bodyPr/>
        <a:lstStyle/>
        <a:p>
          <a:endParaRPr lang="it-IT" noProof="0" dirty="0"/>
        </a:p>
      </dgm:t>
    </dgm:pt>
    <dgm:pt modelId="{8BA26A40-0FBE-4FBD-9C3C-34E6341DECDE}" type="sibTrans" cxnId="{DEB158AD-2F0C-4C0E-8A8F-0C4715523683}">
      <dgm:prSet/>
      <dgm:spPr/>
      <dgm:t>
        <a:bodyPr/>
        <a:lstStyle/>
        <a:p>
          <a:endParaRPr lang="pl-PL"/>
        </a:p>
      </dgm:t>
    </dgm:pt>
    <dgm:pt modelId="{F4BE428B-E7CE-450B-9768-E9C95EF62B19}">
      <dgm:prSet phldrT="[Tekst]"/>
      <dgm:spPr/>
      <dgm:t>
        <a:bodyPr/>
        <a:lstStyle/>
        <a:p>
          <a:r>
            <a:rPr lang="it-IT" noProof="0" dirty="0"/>
            <a:t>Le conseguenze sono accettabili</a:t>
          </a:r>
        </a:p>
      </dgm:t>
    </dgm:pt>
    <dgm:pt modelId="{491E7B57-DF51-4C95-B477-C2263B4A5B12}" type="parTrans" cxnId="{8F4FEF8F-862B-496E-B2D1-B54EDD7B8092}">
      <dgm:prSet/>
      <dgm:spPr/>
      <dgm:t>
        <a:bodyPr/>
        <a:lstStyle/>
        <a:p>
          <a:endParaRPr lang="it-IT" noProof="0" dirty="0"/>
        </a:p>
      </dgm:t>
    </dgm:pt>
    <dgm:pt modelId="{12FB3BB7-A794-4650-AC80-3CEF84A6CAA0}" type="sibTrans" cxnId="{8F4FEF8F-862B-496E-B2D1-B54EDD7B8092}">
      <dgm:prSet/>
      <dgm:spPr/>
      <dgm:t>
        <a:bodyPr/>
        <a:lstStyle/>
        <a:p>
          <a:endParaRPr lang="pl-PL"/>
        </a:p>
      </dgm:t>
    </dgm:pt>
    <dgm:pt modelId="{40B17AEA-6020-4EEF-BBD9-71261B3DB4A1}">
      <dgm:prSet phldrT="[Tekst]"/>
      <dgm:spPr/>
      <dgm:t>
        <a:bodyPr/>
        <a:lstStyle/>
        <a:p>
          <a:r>
            <a:rPr lang="it-IT" noProof="0" dirty="0"/>
            <a:t>si</a:t>
          </a:r>
        </a:p>
      </dgm:t>
    </dgm:pt>
    <dgm:pt modelId="{3BE19345-3592-4961-9A80-E12338975AEC}" type="parTrans" cxnId="{FECFE3D1-E68B-49BC-A076-238069A2846F}">
      <dgm:prSet/>
      <dgm:spPr/>
      <dgm:t>
        <a:bodyPr/>
        <a:lstStyle/>
        <a:p>
          <a:endParaRPr lang="it-IT" noProof="0" dirty="0"/>
        </a:p>
      </dgm:t>
    </dgm:pt>
    <dgm:pt modelId="{341F22EC-CBC8-4ECA-B501-D36BEF16B1C3}" type="sibTrans" cxnId="{FECFE3D1-E68B-49BC-A076-238069A2846F}">
      <dgm:prSet/>
      <dgm:spPr/>
      <dgm:t>
        <a:bodyPr/>
        <a:lstStyle/>
        <a:p>
          <a:endParaRPr lang="pl-PL"/>
        </a:p>
      </dgm:t>
    </dgm:pt>
    <dgm:pt modelId="{D95D4561-6FB8-4C5F-9CF2-3E3BE8331BAB}">
      <dgm:prSet phldrT="[Tekst]"/>
      <dgm:spPr/>
      <dgm:t>
        <a:bodyPr/>
        <a:lstStyle/>
        <a:p>
          <a:r>
            <a:rPr lang="it-IT" noProof="0" dirty="0"/>
            <a:t>da rifiutare</a:t>
          </a:r>
        </a:p>
      </dgm:t>
    </dgm:pt>
    <dgm:pt modelId="{D849D7CC-A4C8-4C33-A2C7-1E0075F9F79C}" type="parTrans" cxnId="{BBCFD1C9-16E6-41CB-8140-0973759A090A}">
      <dgm:prSet/>
      <dgm:spPr/>
      <dgm:t>
        <a:bodyPr/>
        <a:lstStyle/>
        <a:p>
          <a:endParaRPr lang="it-IT" noProof="0" dirty="0"/>
        </a:p>
      </dgm:t>
    </dgm:pt>
    <dgm:pt modelId="{BD8629C0-F06F-43F8-AB9E-D794A1082CB6}" type="sibTrans" cxnId="{BBCFD1C9-16E6-41CB-8140-0973759A090A}">
      <dgm:prSet/>
      <dgm:spPr/>
      <dgm:t>
        <a:bodyPr/>
        <a:lstStyle/>
        <a:p>
          <a:endParaRPr lang="pl-PL"/>
        </a:p>
      </dgm:t>
    </dgm:pt>
    <dgm:pt modelId="{14F8B3DD-0EA7-4860-9DF2-9F9341883C04}">
      <dgm:prSet phldrT="[Tekst]"/>
      <dgm:spPr/>
      <dgm:t>
        <a:bodyPr/>
        <a:lstStyle/>
        <a:p>
          <a:r>
            <a:rPr lang="it-IT" noProof="0" dirty="0"/>
            <a:t>È soddisfacente</a:t>
          </a:r>
        </a:p>
      </dgm:t>
    </dgm:pt>
    <dgm:pt modelId="{141A76D5-6C67-443A-8B5B-FA9306C9BA82}" type="parTrans" cxnId="{009E8728-8D44-44C0-A5C3-42F92702B4AC}">
      <dgm:prSet/>
      <dgm:spPr/>
      <dgm:t>
        <a:bodyPr/>
        <a:lstStyle/>
        <a:p>
          <a:endParaRPr lang="it-IT" noProof="0" dirty="0"/>
        </a:p>
      </dgm:t>
    </dgm:pt>
    <dgm:pt modelId="{E5442CCC-C7E1-4DCC-81E0-747CE3E12BDE}" type="sibTrans" cxnId="{009E8728-8D44-44C0-A5C3-42F92702B4AC}">
      <dgm:prSet/>
      <dgm:spPr/>
      <dgm:t>
        <a:bodyPr/>
        <a:lstStyle/>
        <a:p>
          <a:endParaRPr lang="pl-PL"/>
        </a:p>
      </dgm:t>
    </dgm:pt>
    <dgm:pt modelId="{814F3B11-70CD-4EBA-A1DB-BD89AF0422A1}">
      <dgm:prSet phldrT="[Tekst]"/>
      <dgm:spPr/>
      <dgm:t>
        <a:bodyPr/>
        <a:lstStyle/>
        <a:p>
          <a:r>
            <a:rPr lang="it-IT" noProof="0" dirty="0"/>
            <a:t>da rifiutare</a:t>
          </a:r>
        </a:p>
      </dgm:t>
    </dgm:pt>
    <dgm:pt modelId="{8F4F05CC-3DC0-4988-BCF0-44CBA6D30606}" type="parTrans" cxnId="{9C5DC692-4A23-4BED-AED3-A9230ED66B0D}">
      <dgm:prSet/>
      <dgm:spPr/>
      <dgm:t>
        <a:bodyPr/>
        <a:lstStyle/>
        <a:p>
          <a:endParaRPr lang="it-IT" noProof="0" dirty="0"/>
        </a:p>
      </dgm:t>
    </dgm:pt>
    <dgm:pt modelId="{2F811514-E639-4F8D-BBF1-2B4A10B7E3B0}" type="sibTrans" cxnId="{9C5DC692-4A23-4BED-AED3-A9230ED66B0D}">
      <dgm:prSet/>
      <dgm:spPr/>
      <dgm:t>
        <a:bodyPr/>
        <a:lstStyle/>
        <a:p>
          <a:endParaRPr lang="pl-PL"/>
        </a:p>
      </dgm:t>
    </dgm:pt>
    <dgm:pt modelId="{C9D040A0-7254-4CA6-85DF-820A23100549}">
      <dgm:prSet phldrT="[Tekst]"/>
      <dgm:spPr/>
      <dgm:t>
        <a:bodyPr/>
        <a:lstStyle/>
        <a:p>
          <a:r>
            <a:rPr lang="it-IT" noProof="0" dirty="0"/>
            <a:t>Per ulteriori considerazioni</a:t>
          </a:r>
        </a:p>
      </dgm:t>
    </dgm:pt>
    <dgm:pt modelId="{FC2717CE-441F-411D-9177-DBBFF90F8637}" type="parTrans" cxnId="{539DABF1-BF17-4B8F-BCAD-B4DF3518333E}">
      <dgm:prSet/>
      <dgm:spPr/>
      <dgm:t>
        <a:bodyPr/>
        <a:lstStyle/>
        <a:p>
          <a:endParaRPr lang="it-IT" noProof="0" dirty="0"/>
        </a:p>
      </dgm:t>
    </dgm:pt>
    <dgm:pt modelId="{952A8FD3-590C-4649-8BE9-1A3E0B3B8948}" type="sibTrans" cxnId="{539DABF1-BF17-4B8F-BCAD-B4DF3518333E}">
      <dgm:prSet/>
      <dgm:spPr/>
      <dgm:t>
        <a:bodyPr/>
        <a:lstStyle/>
        <a:p>
          <a:endParaRPr lang="pl-PL"/>
        </a:p>
      </dgm:t>
    </dgm:pt>
    <dgm:pt modelId="{7B649C2C-7F9D-42FF-BB1A-41A27FAF955D}">
      <dgm:prSet phldrT="[Tekst]"/>
      <dgm:spPr/>
      <dgm:t>
        <a:bodyPr/>
        <a:lstStyle/>
        <a:p>
          <a:r>
            <a:rPr lang="it-IT" noProof="0" dirty="0"/>
            <a:t>no</a:t>
          </a:r>
        </a:p>
      </dgm:t>
    </dgm:pt>
    <dgm:pt modelId="{367E6D4B-D720-4431-9CAE-67BB18BDDF1C}" type="parTrans" cxnId="{B53F5FB6-9F5D-4875-B0CE-7167B0F6F580}">
      <dgm:prSet/>
      <dgm:spPr/>
      <dgm:t>
        <a:bodyPr/>
        <a:lstStyle/>
        <a:p>
          <a:endParaRPr lang="it-IT" noProof="0" dirty="0"/>
        </a:p>
      </dgm:t>
    </dgm:pt>
    <dgm:pt modelId="{B162424B-C10A-41EE-B98E-0A2726443040}" type="sibTrans" cxnId="{B53F5FB6-9F5D-4875-B0CE-7167B0F6F580}">
      <dgm:prSet/>
      <dgm:spPr/>
      <dgm:t>
        <a:bodyPr/>
        <a:lstStyle/>
        <a:p>
          <a:endParaRPr lang="pl-PL"/>
        </a:p>
      </dgm:t>
    </dgm:pt>
    <dgm:pt modelId="{4821102E-E215-4A2F-8F71-28A431E15CCB}">
      <dgm:prSet phldrT="[Tekst]"/>
      <dgm:spPr/>
      <dgm:t>
        <a:bodyPr/>
        <a:lstStyle/>
        <a:p>
          <a:r>
            <a:rPr lang="it-IT" noProof="0" dirty="0"/>
            <a:t>si</a:t>
          </a:r>
        </a:p>
      </dgm:t>
    </dgm:pt>
    <dgm:pt modelId="{418D4A03-115F-4AA6-9FBB-7ABF9202FB04}" type="parTrans" cxnId="{0D125BCC-B9AC-4D65-8544-61C8F93E9102}">
      <dgm:prSet/>
      <dgm:spPr/>
      <dgm:t>
        <a:bodyPr/>
        <a:lstStyle/>
        <a:p>
          <a:endParaRPr lang="it-IT" noProof="0" dirty="0"/>
        </a:p>
      </dgm:t>
    </dgm:pt>
    <dgm:pt modelId="{1F97D72B-D14F-498B-B419-831DB630DB92}" type="sibTrans" cxnId="{0D125BCC-B9AC-4D65-8544-61C8F93E9102}">
      <dgm:prSet/>
      <dgm:spPr/>
      <dgm:t>
        <a:bodyPr/>
        <a:lstStyle/>
        <a:p>
          <a:endParaRPr lang="pl-PL"/>
        </a:p>
      </dgm:t>
    </dgm:pt>
    <dgm:pt modelId="{070D37F8-DF00-4B26-BB8D-0B2F0BE8C643}">
      <dgm:prSet phldrT="[Tekst]"/>
      <dgm:spPr/>
      <dgm:t>
        <a:bodyPr/>
        <a:lstStyle/>
        <a:p>
          <a:r>
            <a:rPr lang="it-IT" noProof="0" dirty="0"/>
            <a:t>Per ulteriori considerazioni</a:t>
          </a:r>
        </a:p>
      </dgm:t>
    </dgm:pt>
    <dgm:pt modelId="{5C0C75CB-2E9B-4280-B64E-CDCDA496A64F}" type="parTrans" cxnId="{4440B7B5-C0AA-42C4-9034-3957E04EC13B}">
      <dgm:prSet/>
      <dgm:spPr/>
      <dgm:t>
        <a:bodyPr/>
        <a:lstStyle/>
        <a:p>
          <a:endParaRPr lang="it-IT" noProof="0" dirty="0"/>
        </a:p>
      </dgm:t>
    </dgm:pt>
    <dgm:pt modelId="{33A5E515-B991-4CD2-9149-BB7DF661D705}" type="sibTrans" cxnId="{4440B7B5-C0AA-42C4-9034-3957E04EC13B}">
      <dgm:prSet/>
      <dgm:spPr/>
      <dgm:t>
        <a:bodyPr/>
        <a:lstStyle/>
        <a:p>
          <a:endParaRPr lang="pl-PL"/>
        </a:p>
      </dgm:t>
    </dgm:pt>
    <dgm:pt modelId="{D1B9A414-C825-43A9-B50A-D96E5BF43B6D}">
      <dgm:prSet phldrT="[Tekst]"/>
      <dgm:spPr/>
      <dgm:t>
        <a:bodyPr/>
        <a:lstStyle/>
        <a:p>
          <a:r>
            <a:rPr lang="it-IT" noProof="0" dirty="0"/>
            <a:t>da rifiutare</a:t>
          </a:r>
        </a:p>
      </dgm:t>
    </dgm:pt>
    <dgm:pt modelId="{CB3B1059-B2EC-463A-80A6-CE58C5912B67}" type="parTrans" cxnId="{D5DF4141-768A-42A9-92B4-DD7FF062091F}">
      <dgm:prSet/>
      <dgm:spPr/>
      <dgm:t>
        <a:bodyPr/>
        <a:lstStyle/>
        <a:p>
          <a:endParaRPr lang="it-IT" noProof="0" dirty="0"/>
        </a:p>
      </dgm:t>
    </dgm:pt>
    <dgm:pt modelId="{6D6633B0-FDE1-40A6-9DBA-5287082FE324}" type="sibTrans" cxnId="{D5DF4141-768A-42A9-92B4-DD7FF062091F}">
      <dgm:prSet/>
      <dgm:spPr/>
      <dgm:t>
        <a:bodyPr/>
        <a:lstStyle/>
        <a:p>
          <a:endParaRPr lang="pl-PL"/>
        </a:p>
      </dgm:t>
    </dgm:pt>
    <dgm:pt modelId="{22DA6D41-6BDC-41D6-8FD6-7739A5B459F4}">
      <dgm:prSet phldrT="[Tekst]"/>
      <dgm:spPr/>
      <dgm:t>
        <a:bodyPr/>
        <a:lstStyle/>
        <a:p>
          <a:r>
            <a:rPr lang="it-IT" noProof="0" dirty="0"/>
            <a:t>Per ulteriori considerazioni</a:t>
          </a:r>
        </a:p>
      </dgm:t>
    </dgm:pt>
    <dgm:pt modelId="{F243CA05-B8D1-481F-8A5A-7210ED211470}" type="parTrans" cxnId="{BE88A2EA-1FDB-4B74-87A5-EE5DE299C9C5}">
      <dgm:prSet/>
      <dgm:spPr/>
      <dgm:t>
        <a:bodyPr/>
        <a:lstStyle/>
        <a:p>
          <a:endParaRPr lang="it-IT" noProof="0" dirty="0"/>
        </a:p>
      </dgm:t>
    </dgm:pt>
    <dgm:pt modelId="{8E9C2894-BF3B-4399-A8FB-EF9B035D578E}" type="sibTrans" cxnId="{BE88A2EA-1FDB-4B74-87A5-EE5DE299C9C5}">
      <dgm:prSet/>
      <dgm:spPr/>
      <dgm:t>
        <a:bodyPr/>
        <a:lstStyle/>
        <a:p>
          <a:endParaRPr lang="pl-PL"/>
        </a:p>
      </dgm:t>
    </dgm:pt>
    <dgm:pt modelId="{5BFAF881-56F2-4B13-8C1D-2DB64CDAAB22}">
      <dgm:prSet phldrT="[Tekst]"/>
      <dgm:spPr/>
      <dgm:t>
        <a:bodyPr/>
        <a:lstStyle/>
        <a:p>
          <a:r>
            <a:rPr lang="it-IT" noProof="0" dirty="0"/>
            <a:t>no</a:t>
          </a:r>
        </a:p>
      </dgm:t>
    </dgm:pt>
    <dgm:pt modelId="{7716A1E5-641C-4093-8437-E38E468C8303}" type="parTrans" cxnId="{20EAC4A3-B759-437B-97E7-0C911BA2928B}">
      <dgm:prSet/>
      <dgm:spPr/>
      <dgm:t>
        <a:bodyPr/>
        <a:lstStyle/>
        <a:p>
          <a:endParaRPr lang="it-IT" noProof="0" dirty="0"/>
        </a:p>
      </dgm:t>
    </dgm:pt>
    <dgm:pt modelId="{3791BB9A-FF37-4D4C-B437-1E2CFF3DCE8F}" type="sibTrans" cxnId="{20EAC4A3-B759-437B-97E7-0C911BA2928B}">
      <dgm:prSet/>
      <dgm:spPr/>
      <dgm:t>
        <a:bodyPr/>
        <a:lstStyle/>
        <a:p>
          <a:endParaRPr lang="pl-PL"/>
        </a:p>
      </dgm:t>
    </dgm:pt>
    <dgm:pt modelId="{445E4D04-FE87-49D4-989F-1C519D1FB8DF}" type="pres">
      <dgm:prSet presAssocID="{E34A62DF-044D-4D94-9690-71F263A175DE}" presName="diagram" presStyleCnt="0">
        <dgm:presLayoutVars>
          <dgm:chPref val="1"/>
          <dgm:dir/>
          <dgm:animOne val="branch"/>
          <dgm:animLvl val="lvl"/>
          <dgm:resizeHandles val="exact"/>
        </dgm:presLayoutVars>
      </dgm:prSet>
      <dgm:spPr/>
    </dgm:pt>
    <dgm:pt modelId="{A44F9AD1-6BF2-4EBF-BCED-7657539A550A}" type="pres">
      <dgm:prSet presAssocID="{E56255B6-61A7-48D3-8C47-D309765F5CD0}" presName="root1" presStyleCnt="0"/>
      <dgm:spPr/>
    </dgm:pt>
    <dgm:pt modelId="{3A91EAB3-568E-4FDE-8D49-412D08868091}" type="pres">
      <dgm:prSet presAssocID="{E56255B6-61A7-48D3-8C47-D309765F5CD0}" presName="LevelOneTextNode" presStyleLbl="node0" presStyleIdx="0" presStyleCnt="1">
        <dgm:presLayoutVars>
          <dgm:chPref val="3"/>
        </dgm:presLayoutVars>
      </dgm:prSet>
      <dgm:spPr/>
    </dgm:pt>
    <dgm:pt modelId="{BAAD8E14-1DE6-499B-8D1A-FF4C9444C193}" type="pres">
      <dgm:prSet presAssocID="{E56255B6-61A7-48D3-8C47-D309765F5CD0}" presName="level2hierChild" presStyleCnt="0"/>
      <dgm:spPr/>
    </dgm:pt>
    <dgm:pt modelId="{B8CE3A7E-00AD-4C41-AA71-21677790E8CD}" type="pres">
      <dgm:prSet presAssocID="{5D972799-CCA5-44E0-B6B6-DBBD66ECBDE9}" presName="conn2-1" presStyleLbl="parChTrans1D2" presStyleIdx="0" presStyleCnt="3"/>
      <dgm:spPr/>
    </dgm:pt>
    <dgm:pt modelId="{C7CB405F-509F-44B1-ABDC-A99D2FEF2E39}" type="pres">
      <dgm:prSet presAssocID="{5D972799-CCA5-44E0-B6B6-DBBD66ECBDE9}" presName="connTx" presStyleLbl="parChTrans1D2" presStyleIdx="0" presStyleCnt="3"/>
      <dgm:spPr/>
    </dgm:pt>
    <dgm:pt modelId="{EB9779AE-8EB8-4025-A4C2-2F5D65A0E4EF}" type="pres">
      <dgm:prSet presAssocID="{0646600F-8248-4FFB-9FBA-11F7BC40123F}" presName="root2" presStyleCnt="0"/>
      <dgm:spPr/>
    </dgm:pt>
    <dgm:pt modelId="{9C2CC088-3BED-4F6D-89F2-5CC716FD8D82}" type="pres">
      <dgm:prSet presAssocID="{0646600F-8248-4FFB-9FBA-11F7BC40123F}" presName="LevelTwoTextNode" presStyleLbl="node2" presStyleIdx="0" presStyleCnt="3">
        <dgm:presLayoutVars>
          <dgm:chPref val="3"/>
        </dgm:presLayoutVars>
      </dgm:prSet>
      <dgm:spPr/>
    </dgm:pt>
    <dgm:pt modelId="{FF3A7A2F-162F-467B-BA47-94F54030244B}" type="pres">
      <dgm:prSet presAssocID="{0646600F-8248-4FFB-9FBA-11F7BC40123F}" presName="level3hierChild" presStyleCnt="0"/>
      <dgm:spPr/>
    </dgm:pt>
    <dgm:pt modelId="{2BC3E12F-82AA-4ACD-B5D3-24104FC5DA96}" type="pres">
      <dgm:prSet presAssocID="{418D4A03-115F-4AA6-9FBB-7ABF9202FB04}" presName="conn2-1" presStyleLbl="parChTrans1D3" presStyleIdx="0" presStyleCnt="6"/>
      <dgm:spPr/>
    </dgm:pt>
    <dgm:pt modelId="{3E319F8D-D1D5-41E5-B5B2-DCFB818E9148}" type="pres">
      <dgm:prSet presAssocID="{418D4A03-115F-4AA6-9FBB-7ABF9202FB04}" presName="connTx" presStyleLbl="parChTrans1D3" presStyleIdx="0" presStyleCnt="6"/>
      <dgm:spPr/>
    </dgm:pt>
    <dgm:pt modelId="{00A33EE4-0195-411B-BD36-199E8FC66BA3}" type="pres">
      <dgm:prSet presAssocID="{4821102E-E215-4A2F-8F71-28A431E15CCB}" presName="root2" presStyleCnt="0"/>
      <dgm:spPr/>
    </dgm:pt>
    <dgm:pt modelId="{0FAB5430-5B55-4092-B55D-A7DE08354B91}" type="pres">
      <dgm:prSet presAssocID="{4821102E-E215-4A2F-8F71-28A431E15CCB}" presName="LevelTwoTextNode" presStyleLbl="node3" presStyleIdx="0" presStyleCnt="6" custLinFactNeighborX="-2855" custLinFactNeighborY="-3047">
        <dgm:presLayoutVars>
          <dgm:chPref val="3"/>
        </dgm:presLayoutVars>
      </dgm:prSet>
      <dgm:spPr/>
    </dgm:pt>
    <dgm:pt modelId="{C1AED9E6-E6DE-42A6-8AB6-6C485C19D4DF}" type="pres">
      <dgm:prSet presAssocID="{4821102E-E215-4A2F-8F71-28A431E15CCB}" presName="level3hierChild" presStyleCnt="0"/>
      <dgm:spPr/>
    </dgm:pt>
    <dgm:pt modelId="{EFE219F8-8B6F-4D85-BF12-197CED09FA15}" type="pres">
      <dgm:prSet presAssocID="{FC2717CE-441F-411D-9177-DBBFF90F8637}" presName="conn2-1" presStyleLbl="parChTrans1D4" presStyleIdx="0" presStyleCnt="6"/>
      <dgm:spPr/>
    </dgm:pt>
    <dgm:pt modelId="{E06760D1-E342-4D4C-8E14-13C7F4E843D3}" type="pres">
      <dgm:prSet presAssocID="{FC2717CE-441F-411D-9177-DBBFF90F8637}" presName="connTx" presStyleLbl="parChTrans1D4" presStyleIdx="0" presStyleCnt="6"/>
      <dgm:spPr/>
    </dgm:pt>
    <dgm:pt modelId="{9D8F1C4B-1859-427B-A967-58E41D17CF8B}" type="pres">
      <dgm:prSet presAssocID="{C9D040A0-7254-4CA6-85DF-820A23100549}" presName="root2" presStyleCnt="0"/>
      <dgm:spPr/>
    </dgm:pt>
    <dgm:pt modelId="{576168D2-E1D9-4C1D-9397-F87C05493BC7}" type="pres">
      <dgm:prSet presAssocID="{C9D040A0-7254-4CA6-85DF-820A23100549}" presName="LevelTwoTextNode" presStyleLbl="node4" presStyleIdx="0" presStyleCnt="6">
        <dgm:presLayoutVars>
          <dgm:chPref val="3"/>
        </dgm:presLayoutVars>
      </dgm:prSet>
      <dgm:spPr/>
    </dgm:pt>
    <dgm:pt modelId="{8B423DDB-DBF0-4BED-AE78-E316D824F9BA}" type="pres">
      <dgm:prSet presAssocID="{C9D040A0-7254-4CA6-85DF-820A23100549}" presName="level3hierChild" presStyleCnt="0"/>
      <dgm:spPr/>
    </dgm:pt>
    <dgm:pt modelId="{7439C74A-A42A-4BFB-83A6-48E56F719F9A}" type="pres">
      <dgm:prSet presAssocID="{367E6D4B-D720-4431-9CAE-67BB18BDDF1C}" presName="conn2-1" presStyleLbl="parChTrans1D3" presStyleIdx="1" presStyleCnt="6"/>
      <dgm:spPr/>
    </dgm:pt>
    <dgm:pt modelId="{462D046B-FE2C-44FB-B5EE-B6C039EE0457}" type="pres">
      <dgm:prSet presAssocID="{367E6D4B-D720-4431-9CAE-67BB18BDDF1C}" presName="connTx" presStyleLbl="parChTrans1D3" presStyleIdx="1" presStyleCnt="6"/>
      <dgm:spPr/>
    </dgm:pt>
    <dgm:pt modelId="{BB4B2B38-02AA-4A11-988F-A41F91F02EDD}" type="pres">
      <dgm:prSet presAssocID="{7B649C2C-7F9D-42FF-BB1A-41A27FAF955D}" presName="root2" presStyleCnt="0"/>
      <dgm:spPr/>
    </dgm:pt>
    <dgm:pt modelId="{B73DDD93-AC4F-4ED0-B52A-F9B953137DA3}" type="pres">
      <dgm:prSet presAssocID="{7B649C2C-7F9D-42FF-BB1A-41A27FAF955D}" presName="LevelTwoTextNode" presStyleLbl="node3" presStyleIdx="1" presStyleCnt="6">
        <dgm:presLayoutVars>
          <dgm:chPref val="3"/>
        </dgm:presLayoutVars>
      </dgm:prSet>
      <dgm:spPr/>
    </dgm:pt>
    <dgm:pt modelId="{B09B24EB-0516-451C-9C93-1049AAD67DE6}" type="pres">
      <dgm:prSet presAssocID="{7B649C2C-7F9D-42FF-BB1A-41A27FAF955D}" presName="level3hierChild" presStyleCnt="0"/>
      <dgm:spPr/>
    </dgm:pt>
    <dgm:pt modelId="{51E98DCC-6AAE-4E19-922E-239F319C1D2D}" type="pres">
      <dgm:prSet presAssocID="{8F4F05CC-3DC0-4988-BCF0-44CBA6D30606}" presName="conn2-1" presStyleLbl="parChTrans1D4" presStyleIdx="1" presStyleCnt="6"/>
      <dgm:spPr/>
    </dgm:pt>
    <dgm:pt modelId="{58F3DD6B-6913-426E-B38E-4A2D188E4FA2}" type="pres">
      <dgm:prSet presAssocID="{8F4F05CC-3DC0-4988-BCF0-44CBA6D30606}" presName="connTx" presStyleLbl="parChTrans1D4" presStyleIdx="1" presStyleCnt="6"/>
      <dgm:spPr/>
    </dgm:pt>
    <dgm:pt modelId="{4CEEF922-D4C7-4529-A801-BF8E055F4728}" type="pres">
      <dgm:prSet presAssocID="{814F3B11-70CD-4EBA-A1DB-BD89AF0422A1}" presName="root2" presStyleCnt="0"/>
      <dgm:spPr/>
    </dgm:pt>
    <dgm:pt modelId="{90003A7A-6067-48D4-BE22-AEDE86805BFB}" type="pres">
      <dgm:prSet presAssocID="{814F3B11-70CD-4EBA-A1DB-BD89AF0422A1}" presName="LevelTwoTextNode" presStyleLbl="node4" presStyleIdx="1" presStyleCnt="6">
        <dgm:presLayoutVars>
          <dgm:chPref val="3"/>
        </dgm:presLayoutVars>
      </dgm:prSet>
      <dgm:spPr/>
    </dgm:pt>
    <dgm:pt modelId="{78ABFEC0-4326-42D9-9696-4BECE8F6961E}" type="pres">
      <dgm:prSet presAssocID="{814F3B11-70CD-4EBA-A1DB-BD89AF0422A1}" presName="level3hierChild" presStyleCnt="0"/>
      <dgm:spPr/>
    </dgm:pt>
    <dgm:pt modelId="{D91837CD-49F5-4E55-BFD6-50E67D3A10B7}" type="pres">
      <dgm:prSet presAssocID="{141A76D5-6C67-443A-8B5B-FA9306C9BA82}" presName="conn2-1" presStyleLbl="parChTrans1D2" presStyleIdx="1" presStyleCnt="3"/>
      <dgm:spPr/>
    </dgm:pt>
    <dgm:pt modelId="{C4A9EEC6-10B6-4599-9CF1-9A6DCD9DD135}" type="pres">
      <dgm:prSet presAssocID="{141A76D5-6C67-443A-8B5B-FA9306C9BA82}" presName="connTx" presStyleLbl="parChTrans1D2" presStyleIdx="1" presStyleCnt="3"/>
      <dgm:spPr/>
    </dgm:pt>
    <dgm:pt modelId="{2EB11AE0-3452-4210-B7DA-02A0112367D3}" type="pres">
      <dgm:prSet presAssocID="{14F8B3DD-0EA7-4860-9DF2-9F9341883C04}" presName="root2" presStyleCnt="0"/>
      <dgm:spPr/>
    </dgm:pt>
    <dgm:pt modelId="{BD65ECCF-5D2B-41F1-8EB8-F292021F02B8}" type="pres">
      <dgm:prSet presAssocID="{14F8B3DD-0EA7-4860-9DF2-9F9341883C04}" presName="LevelTwoTextNode" presStyleLbl="node2" presStyleIdx="1" presStyleCnt="3">
        <dgm:presLayoutVars>
          <dgm:chPref val="3"/>
        </dgm:presLayoutVars>
      </dgm:prSet>
      <dgm:spPr/>
    </dgm:pt>
    <dgm:pt modelId="{D3A6229D-FA40-4ECE-8AD3-8413E0010A1A}" type="pres">
      <dgm:prSet presAssocID="{14F8B3DD-0EA7-4860-9DF2-9F9341883C04}" presName="level3hierChild" presStyleCnt="0"/>
      <dgm:spPr/>
    </dgm:pt>
    <dgm:pt modelId="{67CC7868-C41C-4161-B6C6-005F2D08E20C}" type="pres">
      <dgm:prSet presAssocID="{AF22A876-6081-4B9C-A577-1AC465CA0D51}" presName="conn2-1" presStyleLbl="parChTrans1D3" presStyleIdx="2" presStyleCnt="6"/>
      <dgm:spPr/>
    </dgm:pt>
    <dgm:pt modelId="{730318AD-62E4-45B3-9115-EE5E56AEED56}" type="pres">
      <dgm:prSet presAssocID="{AF22A876-6081-4B9C-A577-1AC465CA0D51}" presName="connTx" presStyleLbl="parChTrans1D3" presStyleIdx="2" presStyleCnt="6"/>
      <dgm:spPr/>
    </dgm:pt>
    <dgm:pt modelId="{5745B44C-4248-444C-B25B-E94A622C51EC}" type="pres">
      <dgm:prSet presAssocID="{25A73AAE-5DC0-42E7-A467-01A2531B2C1F}" presName="root2" presStyleCnt="0"/>
      <dgm:spPr/>
    </dgm:pt>
    <dgm:pt modelId="{FB352AE8-D90C-418C-B6BE-5E0BF4D2F17B}" type="pres">
      <dgm:prSet presAssocID="{25A73AAE-5DC0-42E7-A467-01A2531B2C1F}" presName="LevelTwoTextNode" presStyleLbl="node3" presStyleIdx="2" presStyleCnt="6">
        <dgm:presLayoutVars>
          <dgm:chPref val="3"/>
        </dgm:presLayoutVars>
      </dgm:prSet>
      <dgm:spPr/>
    </dgm:pt>
    <dgm:pt modelId="{BBC0EB7F-842C-41E0-A76D-1F2AB8CD9124}" type="pres">
      <dgm:prSet presAssocID="{25A73AAE-5DC0-42E7-A467-01A2531B2C1F}" presName="level3hierChild" presStyleCnt="0"/>
      <dgm:spPr/>
    </dgm:pt>
    <dgm:pt modelId="{80E1C73E-3912-4803-9BB9-82843378FAE3}" type="pres">
      <dgm:prSet presAssocID="{5C0C75CB-2E9B-4280-B64E-CDCDA496A64F}" presName="conn2-1" presStyleLbl="parChTrans1D4" presStyleIdx="2" presStyleCnt="6"/>
      <dgm:spPr/>
    </dgm:pt>
    <dgm:pt modelId="{622FA235-6520-47F4-B8E2-DDAC06B49BA3}" type="pres">
      <dgm:prSet presAssocID="{5C0C75CB-2E9B-4280-B64E-CDCDA496A64F}" presName="connTx" presStyleLbl="parChTrans1D4" presStyleIdx="2" presStyleCnt="6"/>
      <dgm:spPr/>
    </dgm:pt>
    <dgm:pt modelId="{6F7CAAC0-BCFD-476D-B163-6483CF736A66}" type="pres">
      <dgm:prSet presAssocID="{070D37F8-DF00-4B26-BB8D-0B2F0BE8C643}" presName="root2" presStyleCnt="0"/>
      <dgm:spPr/>
    </dgm:pt>
    <dgm:pt modelId="{874707BC-FAB5-43CE-86DA-568D53FAFAD0}" type="pres">
      <dgm:prSet presAssocID="{070D37F8-DF00-4B26-BB8D-0B2F0BE8C643}" presName="LevelTwoTextNode" presStyleLbl="node4" presStyleIdx="2" presStyleCnt="6">
        <dgm:presLayoutVars>
          <dgm:chPref val="3"/>
        </dgm:presLayoutVars>
      </dgm:prSet>
      <dgm:spPr/>
    </dgm:pt>
    <dgm:pt modelId="{7F77E6A7-390C-42A2-90EF-79C3B9EDF39F}" type="pres">
      <dgm:prSet presAssocID="{070D37F8-DF00-4B26-BB8D-0B2F0BE8C643}" presName="level3hierChild" presStyleCnt="0"/>
      <dgm:spPr/>
    </dgm:pt>
    <dgm:pt modelId="{0F051B8D-A0F9-4643-ACFB-AE7B4E51BE46}" type="pres">
      <dgm:prSet presAssocID="{E83025B8-C367-4B55-8086-186EE30A054E}" presName="conn2-1" presStyleLbl="parChTrans1D3" presStyleIdx="3" presStyleCnt="6"/>
      <dgm:spPr/>
    </dgm:pt>
    <dgm:pt modelId="{675B5177-523D-4DA2-90E6-A00C51347A45}" type="pres">
      <dgm:prSet presAssocID="{E83025B8-C367-4B55-8086-186EE30A054E}" presName="connTx" presStyleLbl="parChTrans1D3" presStyleIdx="3" presStyleCnt="6"/>
      <dgm:spPr/>
    </dgm:pt>
    <dgm:pt modelId="{C85E7A03-873A-4906-BBBA-463B4576B38A}" type="pres">
      <dgm:prSet presAssocID="{28CB66C0-25B3-4B0A-9B0E-6BF9ED7EBF12}" presName="root2" presStyleCnt="0"/>
      <dgm:spPr/>
    </dgm:pt>
    <dgm:pt modelId="{03E709B6-61D5-4B44-869D-0DFD121721A5}" type="pres">
      <dgm:prSet presAssocID="{28CB66C0-25B3-4B0A-9B0E-6BF9ED7EBF12}" presName="LevelTwoTextNode" presStyleLbl="node3" presStyleIdx="3" presStyleCnt="6">
        <dgm:presLayoutVars>
          <dgm:chPref val="3"/>
        </dgm:presLayoutVars>
      </dgm:prSet>
      <dgm:spPr/>
    </dgm:pt>
    <dgm:pt modelId="{9DA82A80-2851-4266-82DD-FAF7C9F9401A}" type="pres">
      <dgm:prSet presAssocID="{28CB66C0-25B3-4B0A-9B0E-6BF9ED7EBF12}" presName="level3hierChild" presStyleCnt="0"/>
      <dgm:spPr/>
    </dgm:pt>
    <dgm:pt modelId="{7C367C49-EFE4-4BBC-9C52-ED6F3E3D080C}" type="pres">
      <dgm:prSet presAssocID="{CB3B1059-B2EC-463A-80A6-CE58C5912B67}" presName="conn2-1" presStyleLbl="parChTrans1D4" presStyleIdx="3" presStyleCnt="6"/>
      <dgm:spPr/>
    </dgm:pt>
    <dgm:pt modelId="{E0EE12B8-BD00-4666-B338-DC144A7D393F}" type="pres">
      <dgm:prSet presAssocID="{CB3B1059-B2EC-463A-80A6-CE58C5912B67}" presName="connTx" presStyleLbl="parChTrans1D4" presStyleIdx="3" presStyleCnt="6"/>
      <dgm:spPr/>
    </dgm:pt>
    <dgm:pt modelId="{00D23D06-0EB2-46B0-B2DC-F143099ECD79}" type="pres">
      <dgm:prSet presAssocID="{D1B9A414-C825-43A9-B50A-D96E5BF43B6D}" presName="root2" presStyleCnt="0"/>
      <dgm:spPr/>
    </dgm:pt>
    <dgm:pt modelId="{B4266793-4FD4-4E29-B6FE-229D254D88D5}" type="pres">
      <dgm:prSet presAssocID="{D1B9A414-C825-43A9-B50A-D96E5BF43B6D}" presName="LevelTwoTextNode" presStyleLbl="node4" presStyleIdx="3" presStyleCnt="6">
        <dgm:presLayoutVars>
          <dgm:chPref val="3"/>
        </dgm:presLayoutVars>
      </dgm:prSet>
      <dgm:spPr/>
    </dgm:pt>
    <dgm:pt modelId="{AB4DEE07-4C13-4146-A322-69C76211D5ED}" type="pres">
      <dgm:prSet presAssocID="{D1B9A414-C825-43A9-B50A-D96E5BF43B6D}" presName="level3hierChild" presStyleCnt="0"/>
      <dgm:spPr/>
    </dgm:pt>
    <dgm:pt modelId="{608F2EAB-3DDF-45B1-8A35-376C848A174F}" type="pres">
      <dgm:prSet presAssocID="{491E7B57-DF51-4C95-B477-C2263B4A5B12}" presName="conn2-1" presStyleLbl="parChTrans1D2" presStyleIdx="2" presStyleCnt="3"/>
      <dgm:spPr/>
    </dgm:pt>
    <dgm:pt modelId="{D9261916-8DBD-480B-BCF7-B5A7F0C31000}" type="pres">
      <dgm:prSet presAssocID="{491E7B57-DF51-4C95-B477-C2263B4A5B12}" presName="connTx" presStyleLbl="parChTrans1D2" presStyleIdx="2" presStyleCnt="3"/>
      <dgm:spPr/>
    </dgm:pt>
    <dgm:pt modelId="{ACDAFD34-45BD-4C21-9BCF-7EC5073A5842}" type="pres">
      <dgm:prSet presAssocID="{F4BE428B-E7CE-450B-9768-E9C95EF62B19}" presName="root2" presStyleCnt="0"/>
      <dgm:spPr/>
    </dgm:pt>
    <dgm:pt modelId="{156A9D54-8257-44A5-B449-5F273550F53A}" type="pres">
      <dgm:prSet presAssocID="{F4BE428B-E7CE-450B-9768-E9C95EF62B19}" presName="LevelTwoTextNode" presStyleLbl="node2" presStyleIdx="2" presStyleCnt="3">
        <dgm:presLayoutVars>
          <dgm:chPref val="3"/>
        </dgm:presLayoutVars>
      </dgm:prSet>
      <dgm:spPr/>
    </dgm:pt>
    <dgm:pt modelId="{7A248969-27B4-48D2-8139-82A29DDECEF3}" type="pres">
      <dgm:prSet presAssocID="{F4BE428B-E7CE-450B-9768-E9C95EF62B19}" presName="level3hierChild" presStyleCnt="0"/>
      <dgm:spPr/>
    </dgm:pt>
    <dgm:pt modelId="{AB7CECE6-3656-4C36-99DB-8F00A68FA82E}" type="pres">
      <dgm:prSet presAssocID="{3BE19345-3592-4961-9A80-E12338975AEC}" presName="conn2-1" presStyleLbl="parChTrans1D3" presStyleIdx="4" presStyleCnt="6"/>
      <dgm:spPr/>
    </dgm:pt>
    <dgm:pt modelId="{CA535E03-7F3C-45A4-855B-04DD90CC76CE}" type="pres">
      <dgm:prSet presAssocID="{3BE19345-3592-4961-9A80-E12338975AEC}" presName="connTx" presStyleLbl="parChTrans1D3" presStyleIdx="4" presStyleCnt="6"/>
      <dgm:spPr/>
    </dgm:pt>
    <dgm:pt modelId="{7249EFBE-E109-4055-9BA9-36E28D6652B6}" type="pres">
      <dgm:prSet presAssocID="{40B17AEA-6020-4EEF-BBD9-71261B3DB4A1}" presName="root2" presStyleCnt="0"/>
      <dgm:spPr/>
    </dgm:pt>
    <dgm:pt modelId="{84B1942D-7D8D-477D-90FF-BB5A6862D8A6}" type="pres">
      <dgm:prSet presAssocID="{40B17AEA-6020-4EEF-BBD9-71261B3DB4A1}" presName="LevelTwoTextNode" presStyleLbl="node3" presStyleIdx="4" presStyleCnt="6">
        <dgm:presLayoutVars>
          <dgm:chPref val="3"/>
        </dgm:presLayoutVars>
      </dgm:prSet>
      <dgm:spPr/>
    </dgm:pt>
    <dgm:pt modelId="{9BE6D8D6-B806-4B2F-85C8-E638D28E929C}" type="pres">
      <dgm:prSet presAssocID="{40B17AEA-6020-4EEF-BBD9-71261B3DB4A1}" presName="level3hierChild" presStyleCnt="0"/>
      <dgm:spPr/>
    </dgm:pt>
    <dgm:pt modelId="{41A2BB3D-4AB5-4B43-B3A2-BE8B4FB55A06}" type="pres">
      <dgm:prSet presAssocID="{F243CA05-B8D1-481F-8A5A-7210ED211470}" presName="conn2-1" presStyleLbl="parChTrans1D4" presStyleIdx="4" presStyleCnt="6"/>
      <dgm:spPr/>
    </dgm:pt>
    <dgm:pt modelId="{019207B8-89C2-4071-9B89-9893433CBCFD}" type="pres">
      <dgm:prSet presAssocID="{F243CA05-B8D1-481F-8A5A-7210ED211470}" presName="connTx" presStyleLbl="parChTrans1D4" presStyleIdx="4" presStyleCnt="6"/>
      <dgm:spPr/>
    </dgm:pt>
    <dgm:pt modelId="{62DA3182-70ED-4C69-A017-6FFA8C2AC15E}" type="pres">
      <dgm:prSet presAssocID="{22DA6D41-6BDC-41D6-8FD6-7739A5B459F4}" presName="root2" presStyleCnt="0"/>
      <dgm:spPr/>
    </dgm:pt>
    <dgm:pt modelId="{090108D6-75A4-4FEA-B59E-41F5F7292DC4}" type="pres">
      <dgm:prSet presAssocID="{22DA6D41-6BDC-41D6-8FD6-7739A5B459F4}" presName="LevelTwoTextNode" presStyleLbl="node4" presStyleIdx="4" presStyleCnt="6">
        <dgm:presLayoutVars>
          <dgm:chPref val="3"/>
        </dgm:presLayoutVars>
      </dgm:prSet>
      <dgm:spPr/>
    </dgm:pt>
    <dgm:pt modelId="{4BFDD3AD-BDEA-43C6-A1AE-00288E968C0F}" type="pres">
      <dgm:prSet presAssocID="{22DA6D41-6BDC-41D6-8FD6-7739A5B459F4}" presName="level3hierChild" presStyleCnt="0"/>
      <dgm:spPr/>
    </dgm:pt>
    <dgm:pt modelId="{2F9BB516-0CE5-4AC4-9005-D47FD75CE21B}" type="pres">
      <dgm:prSet presAssocID="{7716A1E5-641C-4093-8437-E38E468C8303}" presName="conn2-1" presStyleLbl="parChTrans1D3" presStyleIdx="5" presStyleCnt="6"/>
      <dgm:spPr/>
    </dgm:pt>
    <dgm:pt modelId="{D4685969-FA35-4DA8-B431-EFF57E4339F5}" type="pres">
      <dgm:prSet presAssocID="{7716A1E5-641C-4093-8437-E38E468C8303}" presName="connTx" presStyleLbl="parChTrans1D3" presStyleIdx="5" presStyleCnt="6"/>
      <dgm:spPr/>
    </dgm:pt>
    <dgm:pt modelId="{FBF8C3C2-CD67-4E3C-9218-D6CC85475583}" type="pres">
      <dgm:prSet presAssocID="{5BFAF881-56F2-4B13-8C1D-2DB64CDAAB22}" presName="root2" presStyleCnt="0"/>
      <dgm:spPr/>
    </dgm:pt>
    <dgm:pt modelId="{20EDD96D-1F84-4443-9A29-B1CA48977D74}" type="pres">
      <dgm:prSet presAssocID="{5BFAF881-56F2-4B13-8C1D-2DB64CDAAB22}" presName="LevelTwoTextNode" presStyleLbl="node3" presStyleIdx="5" presStyleCnt="6">
        <dgm:presLayoutVars>
          <dgm:chPref val="3"/>
        </dgm:presLayoutVars>
      </dgm:prSet>
      <dgm:spPr/>
    </dgm:pt>
    <dgm:pt modelId="{864B9A8C-4F88-4171-A508-591D38656958}" type="pres">
      <dgm:prSet presAssocID="{5BFAF881-56F2-4B13-8C1D-2DB64CDAAB22}" presName="level3hierChild" presStyleCnt="0"/>
      <dgm:spPr/>
    </dgm:pt>
    <dgm:pt modelId="{E8179104-8118-46FB-88E0-FAED72433126}" type="pres">
      <dgm:prSet presAssocID="{D849D7CC-A4C8-4C33-A2C7-1E0075F9F79C}" presName="conn2-1" presStyleLbl="parChTrans1D4" presStyleIdx="5" presStyleCnt="6"/>
      <dgm:spPr/>
    </dgm:pt>
    <dgm:pt modelId="{6DE606F4-5726-493E-9020-3413C9704A68}" type="pres">
      <dgm:prSet presAssocID="{D849D7CC-A4C8-4C33-A2C7-1E0075F9F79C}" presName="connTx" presStyleLbl="parChTrans1D4" presStyleIdx="5" presStyleCnt="6"/>
      <dgm:spPr/>
    </dgm:pt>
    <dgm:pt modelId="{CA147657-C06C-445D-89A0-36B6C08BABB6}" type="pres">
      <dgm:prSet presAssocID="{D95D4561-6FB8-4C5F-9CF2-3E3BE8331BAB}" presName="root2" presStyleCnt="0"/>
      <dgm:spPr/>
    </dgm:pt>
    <dgm:pt modelId="{D1C3850D-C7B5-4D48-9E40-79C76AF33EE5}" type="pres">
      <dgm:prSet presAssocID="{D95D4561-6FB8-4C5F-9CF2-3E3BE8331BAB}" presName="LevelTwoTextNode" presStyleLbl="node4" presStyleIdx="5" presStyleCnt="6">
        <dgm:presLayoutVars>
          <dgm:chPref val="3"/>
        </dgm:presLayoutVars>
      </dgm:prSet>
      <dgm:spPr/>
    </dgm:pt>
    <dgm:pt modelId="{99F86913-E158-4B5E-A8D9-D47C1C4DA3A7}" type="pres">
      <dgm:prSet presAssocID="{D95D4561-6FB8-4C5F-9CF2-3E3BE8331BAB}" presName="level3hierChild" presStyleCnt="0"/>
      <dgm:spPr/>
    </dgm:pt>
  </dgm:ptLst>
  <dgm:cxnLst>
    <dgm:cxn modelId="{D8446403-39C9-4FF7-B25C-CCAF910D0D6A}" type="presOf" srcId="{4821102E-E215-4A2F-8F71-28A431E15CCB}" destId="{0FAB5430-5B55-4092-B55D-A7DE08354B91}" srcOrd="0" destOrd="0" presId="urn:microsoft.com/office/officeart/2005/8/layout/hierarchy2"/>
    <dgm:cxn modelId="{029F0A09-2587-41CF-8964-11FEEFBE2EB2}" type="presOf" srcId="{3BE19345-3592-4961-9A80-E12338975AEC}" destId="{AB7CECE6-3656-4C36-99DB-8F00A68FA82E}" srcOrd="0" destOrd="0" presId="urn:microsoft.com/office/officeart/2005/8/layout/hierarchy2"/>
    <dgm:cxn modelId="{96A3E10A-1111-4C7C-B556-8F934BA3A400}" type="presOf" srcId="{28CB66C0-25B3-4B0A-9B0E-6BF9ED7EBF12}" destId="{03E709B6-61D5-4B44-869D-0DFD121721A5}" srcOrd="0" destOrd="0" presId="urn:microsoft.com/office/officeart/2005/8/layout/hierarchy2"/>
    <dgm:cxn modelId="{D7D19212-5465-43A9-BAE2-596101FD8EF7}" type="presOf" srcId="{141A76D5-6C67-443A-8B5B-FA9306C9BA82}" destId="{C4A9EEC6-10B6-4599-9CF1-9A6DCD9DD135}" srcOrd="1" destOrd="0" presId="urn:microsoft.com/office/officeart/2005/8/layout/hierarchy2"/>
    <dgm:cxn modelId="{13C3E512-5F55-4A56-AA72-C2CE6AAF8E15}" type="presOf" srcId="{367E6D4B-D720-4431-9CAE-67BB18BDDF1C}" destId="{462D046B-FE2C-44FB-B5EE-B6C039EE0457}" srcOrd="1" destOrd="0" presId="urn:microsoft.com/office/officeart/2005/8/layout/hierarchy2"/>
    <dgm:cxn modelId="{91C83D15-8A5E-4E99-840D-68422FE029FB}" type="presOf" srcId="{418D4A03-115F-4AA6-9FBB-7ABF9202FB04}" destId="{3E319F8D-D1D5-41E5-B5B2-DCFB818E9148}" srcOrd="1" destOrd="0" presId="urn:microsoft.com/office/officeart/2005/8/layout/hierarchy2"/>
    <dgm:cxn modelId="{06B23C18-CB06-4D9B-81A1-AF6F4B8E72E4}" srcId="{E56255B6-61A7-48D3-8C47-D309765F5CD0}" destId="{0646600F-8248-4FFB-9FBA-11F7BC40123F}" srcOrd="0" destOrd="0" parTransId="{5D972799-CCA5-44E0-B6B6-DBBD66ECBDE9}" sibTransId="{7969E9BE-D712-4DB0-9285-0B1837C22C51}"/>
    <dgm:cxn modelId="{C130181A-D179-43F7-9713-55C3461388BB}" type="presOf" srcId="{FC2717CE-441F-411D-9177-DBBFF90F8637}" destId="{EFE219F8-8B6F-4D85-BF12-197CED09FA15}" srcOrd="0" destOrd="0" presId="urn:microsoft.com/office/officeart/2005/8/layout/hierarchy2"/>
    <dgm:cxn modelId="{FC22481F-C143-4209-9A0D-698F30DF2DC1}" type="presOf" srcId="{F243CA05-B8D1-481F-8A5A-7210ED211470}" destId="{41A2BB3D-4AB5-4B43-B3A2-BE8B4FB55A06}" srcOrd="0" destOrd="0" presId="urn:microsoft.com/office/officeart/2005/8/layout/hierarchy2"/>
    <dgm:cxn modelId="{4DFA7122-22DA-4C51-A14E-AAC99A429634}" type="presOf" srcId="{FC2717CE-441F-411D-9177-DBBFF90F8637}" destId="{E06760D1-E342-4D4C-8E14-13C7F4E843D3}" srcOrd="1" destOrd="0" presId="urn:microsoft.com/office/officeart/2005/8/layout/hierarchy2"/>
    <dgm:cxn modelId="{2AAF5425-1B22-4D3F-8658-2EF7B7A8D7DA}" srcId="{14F8B3DD-0EA7-4860-9DF2-9F9341883C04}" destId="{25A73AAE-5DC0-42E7-A467-01A2531B2C1F}" srcOrd="0" destOrd="0" parTransId="{AF22A876-6081-4B9C-A577-1AC465CA0D51}" sibTransId="{C2A6E040-0BF0-4FCE-AFFD-987FF4090820}"/>
    <dgm:cxn modelId="{7B905226-E99C-4654-A200-88D494E49CDD}" type="presOf" srcId="{5C0C75CB-2E9B-4280-B64E-CDCDA496A64F}" destId="{80E1C73E-3912-4803-9BB9-82843378FAE3}" srcOrd="0" destOrd="0" presId="urn:microsoft.com/office/officeart/2005/8/layout/hierarchy2"/>
    <dgm:cxn modelId="{FE127527-CA47-4951-8262-92612827BF21}" type="presOf" srcId="{D1B9A414-C825-43A9-B50A-D96E5BF43B6D}" destId="{B4266793-4FD4-4E29-B6FE-229D254D88D5}" srcOrd="0" destOrd="0" presId="urn:microsoft.com/office/officeart/2005/8/layout/hierarchy2"/>
    <dgm:cxn modelId="{009E8728-8D44-44C0-A5C3-42F92702B4AC}" srcId="{E56255B6-61A7-48D3-8C47-D309765F5CD0}" destId="{14F8B3DD-0EA7-4860-9DF2-9F9341883C04}" srcOrd="1" destOrd="0" parTransId="{141A76D5-6C67-443A-8B5B-FA9306C9BA82}" sibTransId="{E5442CCC-C7E1-4DCC-81E0-747CE3E12BDE}"/>
    <dgm:cxn modelId="{490CE42A-4721-497C-B7D6-CE9B8ECC1BCA}" type="presOf" srcId="{40B17AEA-6020-4EEF-BBD9-71261B3DB4A1}" destId="{84B1942D-7D8D-477D-90FF-BB5A6862D8A6}" srcOrd="0" destOrd="0" presId="urn:microsoft.com/office/officeart/2005/8/layout/hierarchy2"/>
    <dgm:cxn modelId="{C8C3DE2C-02EB-42F5-9B47-8F79E73515B4}" type="presOf" srcId="{5BFAF881-56F2-4B13-8C1D-2DB64CDAAB22}" destId="{20EDD96D-1F84-4443-9A29-B1CA48977D74}" srcOrd="0" destOrd="0" presId="urn:microsoft.com/office/officeart/2005/8/layout/hierarchy2"/>
    <dgm:cxn modelId="{C22ACC2D-E52D-4196-AE4E-60FD17E70DFF}" type="presOf" srcId="{D849D7CC-A4C8-4C33-A2C7-1E0075F9F79C}" destId="{6DE606F4-5726-493E-9020-3413C9704A68}" srcOrd="1" destOrd="0" presId="urn:microsoft.com/office/officeart/2005/8/layout/hierarchy2"/>
    <dgm:cxn modelId="{52CBA432-F099-4A34-9BA2-2BD2689CA30A}" type="presOf" srcId="{D849D7CC-A4C8-4C33-A2C7-1E0075F9F79C}" destId="{E8179104-8118-46FB-88E0-FAED72433126}" srcOrd="0" destOrd="0" presId="urn:microsoft.com/office/officeart/2005/8/layout/hierarchy2"/>
    <dgm:cxn modelId="{68F8BF37-75F6-41A3-9711-38ED6707B13D}" type="presOf" srcId="{491E7B57-DF51-4C95-B477-C2263B4A5B12}" destId="{D9261916-8DBD-480B-BCF7-B5A7F0C31000}" srcOrd="1" destOrd="0" presId="urn:microsoft.com/office/officeart/2005/8/layout/hierarchy2"/>
    <dgm:cxn modelId="{FB683F3A-A75D-4B40-97B3-047129F691CD}" type="presOf" srcId="{AF22A876-6081-4B9C-A577-1AC465CA0D51}" destId="{730318AD-62E4-45B3-9115-EE5E56AEED56}" srcOrd="1" destOrd="0" presId="urn:microsoft.com/office/officeart/2005/8/layout/hierarchy2"/>
    <dgm:cxn modelId="{ED84AF3C-FB77-41A5-8053-F4A8953F43C0}" type="presOf" srcId="{25A73AAE-5DC0-42E7-A467-01A2531B2C1F}" destId="{FB352AE8-D90C-418C-B6BE-5E0BF4D2F17B}" srcOrd="0" destOrd="0" presId="urn:microsoft.com/office/officeart/2005/8/layout/hierarchy2"/>
    <dgm:cxn modelId="{CB986C3E-B857-478B-AD94-8BD16AE7B88F}" type="presOf" srcId="{F243CA05-B8D1-481F-8A5A-7210ED211470}" destId="{019207B8-89C2-4071-9B89-9893433CBCFD}" srcOrd="1" destOrd="0" presId="urn:microsoft.com/office/officeart/2005/8/layout/hierarchy2"/>
    <dgm:cxn modelId="{A9E90B3F-745F-496A-AD97-BFF807708341}" type="presOf" srcId="{E83025B8-C367-4B55-8086-186EE30A054E}" destId="{675B5177-523D-4DA2-90E6-A00C51347A45}" srcOrd="1" destOrd="0" presId="urn:microsoft.com/office/officeart/2005/8/layout/hierarchy2"/>
    <dgm:cxn modelId="{D5DF4141-768A-42A9-92B4-DD7FF062091F}" srcId="{28CB66C0-25B3-4B0A-9B0E-6BF9ED7EBF12}" destId="{D1B9A414-C825-43A9-B50A-D96E5BF43B6D}" srcOrd="0" destOrd="0" parTransId="{CB3B1059-B2EC-463A-80A6-CE58C5912B67}" sibTransId="{6D6633B0-FDE1-40A6-9DBA-5287082FE324}"/>
    <dgm:cxn modelId="{DB68A344-B3F1-46B8-8FD5-313CABDB5874}" type="presOf" srcId="{7716A1E5-641C-4093-8437-E38E468C8303}" destId="{D4685969-FA35-4DA8-B431-EFF57E4339F5}" srcOrd="1" destOrd="0" presId="urn:microsoft.com/office/officeart/2005/8/layout/hierarchy2"/>
    <dgm:cxn modelId="{253D3446-94A9-455F-9162-77B062990F20}" type="presOf" srcId="{C9D040A0-7254-4CA6-85DF-820A23100549}" destId="{576168D2-E1D9-4C1D-9397-F87C05493BC7}" srcOrd="0" destOrd="0" presId="urn:microsoft.com/office/officeart/2005/8/layout/hierarchy2"/>
    <dgm:cxn modelId="{8595C249-6834-4657-88F1-376CF176441C}" type="presOf" srcId="{367E6D4B-D720-4431-9CAE-67BB18BDDF1C}" destId="{7439C74A-A42A-4BFB-83A6-48E56F719F9A}" srcOrd="0" destOrd="0" presId="urn:microsoft.com/office/officeart/2005/8/layout/hierarchy2"/>
    <dgm:cxn modelId="{8E8B1C4E-3A4E-4BBA-94DA-63035F00A3C1}" type="presOf" srcId="{7716A1E5-641C-4093-8437-E38E468C8303}" destId="{2F9BB516-0CE5-4AC4-9005-D47FD75CE21B}" srcOrd="0" destOrd="0" presId="urn:microsoft.com/office/officeart/2005/8/layout/hierarchy2"/>
    <dgm:cxn modelId="{3BE41050-C230-4C77-97BF-B247AEDAE1AA}" type="presOf" srcId="{22DA6D41-6BDC-41D6-8FD6-7739A5B459F4}" destId="{090108D6-75A4-4FEA-B59E-41F5F7292DC4}" srcOrd="0" destOrd="0" presId="urn:microsoft.com/office/officeart/2005/8/layout/hierarchy2"/>
    <dgm:cxn modelId="{98167050-7D8A-4E1B-A547-99BEC8CF67B3}" type="presOf" srcId="{5C0C75CB-2E9B-4280-B64E-CDCDA496A64F}" destId="{622FA235-6520-47F4-B8E2-DDAC06B49BA3}" srcOrd="1" destOrd="0" presId="urn:microsoft.com/office/officeart/2005/8/layout/hierarchy2"/>
    <dgm:cxn modelId="{15C08D61-7EA5-4053-8577-9C3561A5CCE2}" type="presOf" srcId="{814F3B11-70CD-4EBA-A1DB-BD89AF0422A1}" destId="{90003A7A-6067-48D4-BE22-AEDE86805BFB}" srcOrd="0" destOrd="0" presId="urn:microsoft.com/office/officeart/2005/8/layout/hierarchy2"/>
    <dgm:cxn modelId="{D7C4D177-E54B-40C2-A2D4-7D21811ABAD0}" type="presOf" srcId="{7B649C2C-7F9D-42FF-BB1A-41A27FAF955D}" destId="{B73DDD93-AC4F-4ED0-B52A-F9B953137DA3}" srcOrd="0" destOrd="0" presId="urn:microsoft.com/office/officeart/2005/8/layout/hierarchy2"/>
    <dgm:cxn modelId="{F0AAFB82-8BF8-4ECD-8F3D-564A03AAC2E6}" type="presOf" srcId="{141A76D5-6C67-443A-8B5B-FA9306C9BA82}" destId="{D91837CD-49F5-4E55-BFD6-50E67D3A10B7}" srcOrd="0" destOrd="0" presId="urn:microsoft.com/office/officeart/2005/8/layout/hierarchy2"/>
    <dgm:cxn modelId="{7E763D87-631F-4DF2-9404-1C9510ADF175}" type="presOf" srcId="{E56255B6-61A7-48D3-8C47-D309765F5CD0}" destId="{3A91EAB3-568E-4FDE-8D49-412D08868091}" srcOrd="0" destOrd="0" presId="urn:microsoft.com/office/officeart/2005/8/layout/hierarchy2"/>
    <dgm:cxn modelId="{6FF33F89-FB3F-4D66-9248-B2E04CD7F765}" type="presOf" srcId="{3BE19345-3592-4961-9A80-E12338975AEC}" destId="{CA535E03-7F3C-45A4-855B-04DD90CC76CE}" srcOrd="1" destOrd="0" presId="urn:microsoft.com/office/officeart/2005/8/layout/hierarchy2"/>
    <dgm:cxn modelId="{8F4FEF8F-862B-496E-B2D1-B54EDD7B8092}" srcId="{E56255B6-61A7-48D3-8C47-D309765F5CD0}" destId="{F4BE428B-E7CE-450B-9768-E9C95EF62B19}" srcOrd="2" destOrd="0" parTransId="{491E7B57-DF51-4C95-B477-C2263B4A5B12}" sibTransId="{12FB3BB7-A794-4650-AC80-3CEF84A6CAA0}"/>
    <dgm:cxn modelId="{9C5DC692-4A23-4BED-AED3-A9230ED66B0D}" srcId="{7B649C2C-7F9D-42FF-BB1A-41A27FAF955D}" destId="{814F3B11-70CD-4EBA-A1DB-BD89AF0422A1}" srcOrd="0" destOrd="0" parTransId="{8F4F05CC-3DC0-4988-BCF0-44CBA6D30606}" sibTransId="{2F811514-E639-4F8D-BBF1-2B4A10B7E3B0}"/>
    <dgm:cxn modelId="{ABBC6E9B-CA41-4043-B4F4-D25F12EA6CA6}" type="presOf" srcId="{E83025B8-C367-4B55-8086-186EE30A054E}" destId="{0F051B8D-A0F9-4643-ACFB-AE7B4E51BE46}" srcOrd="0" destOrd="0" presId="urn:microsoft.com/office/officeart/2005/8/layout/hierarchy2"/>
    <dgm:cxn modelId="{7A6781A3-1B74-4C5C-BF88-1C1BF45E005F}" type="presOf" srcId="{F4BE428B-E7CE-450B-9768-E9C95EF62B19}" destId="{156A9D54-8257-44A5-B449-5F273550F53A}" srcOrd="0" destOrd="0" presId="urn:microsoft.com/office/officeart/2005/8/layout/hierarchy2"/>
    <dgm:cxn modelId="{20EAC4A3-B759-437B-97E7-0C911BA2928B}" srcId="{F4BE428B-E7CE-450B-9768-E9C95EF62B19}" destId="{5BFAF881-56F2-4B13-8C1D-2DB64CDAAB22}" srcOrd="1" destOrd="0" parTransId="{7716A1E5-641C-4093-8437-E38E468C8303}" sibTransId="{3791BB9A-FF37-4D4C-B437-1E2CFF3DCE8F}"/>
    <dgm:cxn modelId="{DEB158AD-2F0C-4C0E-8A8F-0C4715523683}" srcId="{14F8B3DD-0EA7-4860-9DF2-9F9341883C04}" destId="{28CB66C0-25B3-4B0A-9B0E-6BF9ED7EBF12}" srcOrd="1" destOrd="0" parTransId="{E83025B8-C367-4B55-8086-186EE30A054E}" sibTransId="{8BA26A40-0FBE-4FBD-9C3C-34E6341DECDE}"/>
    <dgm:cxn modelId="{138D33AE-5DFB-4A8D-BFB2-CD912D775189}" srcId="{E34A62DF-044D-4D94-9690-71F263A175DE}" destId="{E56255B6-61A7-48D3-8C47-D309765F5CD0}" srcOrd="0" destOrd="0" parTransId="{A7F49DE7-39FD-4707-9E69-30D2973F2E2E}" sibTransId="{0A5FED1B-30AD-4FE4-81CC-BE95DEE4007B}"/>
    <dgm:cxn modelId="{6B3C3CB1-F815-40A4-BED9-21CC33E185C1}" type="presOf" srcId="{418D4A03-115F-4AA6-9FBB-7ABF9202FB04}" destId="{2BC3E12F-82AA-4ACD-B5D3-24104FC5DA96}" srcOrd="0" destOrd="0" presId="urn:microsoft.com/office/officeart/2005/8/layout/hierarchy2"/>
    <dgm:cxn modelId="{5B41FAB3-AE14-4C97-A023-8747D9C1286D}" type="presOf" srcId="{14F8B3DD-0EA7-4860-9DF2-9F9341883C04}" destId="{BD65ECCF-5D2B-41F1-8EB8-F292021F02B8}" srcOrd="0" destOrd="0" presId="urn:microsoft.com/office/officeart/2005/8/layout/hierarchy2"/>
    <dgm:cxn modelId="{4440B7B5-C0AA-42C4-9034-3957E04EC13B}" srcId="{25A73AAE-5DC0-42E7-A467-01A2531B2C1F}" destId="{070D37F8-DF00-4B26-BB8D-0B2F0BE8C643}" srcOrd="0" destOrd="0" parTransId="{5C0C75CB-2E9B-4280-B64E-CDCDA496A64F}" sibTransId="{33A5E515-B991-4CD2-9149-BB7DF661D705}"/>
    <dgm:cxn modelId="{B53F5FB6-9F5D-4875-B0CE-7167B0F6F580}" srcId="{0646600F-8248-4FFB-9FBA-11F7BC40123F}" destId="{7B649C2C-7F9D-42FF-BB1A-41A27FAF955D}" srcOrd="1" destOrd="0" parTransId="{367E6D4B-D720-4431-9CAE-67BB18BDDF1C}" sibTransId="{B162424B-C10A-41EE-B98E-0A2726443040}"/>
    <dgm:cxn modelId="{67F268BC-783C-41C7-B1F9-CBF642BCFE70}" type="presOf" srcId="{CB3B1059-B2EC-463A-80A6-CE58C5912B67}" destId="{7C367C49-EFE4-4BBC-9C52-ED6F3E3D080C}" srcOrd="0" destOrd="0" presId="urn:microsoft.com/office/officeart/2005/8/layout/hierarchy2"/>
    <dgm:cxn modelId="{01A0CABE-05F8-4752-AFE9-C64928916F51}" type="presOf" srcId="{AF22A876-6081-4B9C-A577-1AC465CA0D51}" destId="{67CC7868-C41C-4161-B6C6-005F2D08E20C}" srcOrd="0" destOrd="0" presId="urn:microsoft.com/office/officeart/2005/8/layout/hierarchy2"/>
    <dgm:cxn modelId="{53B032C0-227F-44F6-947A-5BA3EA2E56D1}" type="presOf" srcId="{5D972799-CCA5-44E0-B6B6-DBBD66ECBDE9}" destId="{C7CB405F-509F-44B1-ABDC-A99D2FEF2E39}" srcOrd="1" destOrd="0" presId="urn:microsoft.com/office/officeart/2005/8/layout/hierarchy2"/>
    <dgm:cxn modelId="{770D23C1-1403-4596-8887-70B3AFCB6DDE}" type="presOf" srcId="{5D972799-CCA5-44E0-B6B6-DBBD66ECBDE9}" destId="{B8CE3A7E-00AD-4C41-AA71-21677790E8CD}" srcOrd="0" destOrd="0" presId="urn:microsoft.com/office/officeart/2005/8/layout/hierarchy2"/>
    <dgm:cxn modelId="{BBCFD1C9-16E6-41CB-8140-0973759A090A}" srcId="{5BFAF881-56F2-4B13-8C1D-2DB64CDAAB22}" destId="{D95D4561-6FB8-4C5F-9CF2-3E3BE8331BAB}" srcOrd="0" destOrd="0" parTransId="{D849D7CC-A4C8-4C33-A2C7-1E0075F9F79C}" sibTransId="{BD8629C0-F06F-43F8-AB9E-D794A1082CB6}"/>
    <dgm:cxn modelId="{0D125BCC-B9AC-4D65-8544-61C8F93E9102}" srcId="{0646600F-8248-4FFB-9FBA-11F7BC40123F}" destId="{4821102E-E215-4A2F-8F71-28A431E15CCB}" srcOrd="0" destOrd="0" parTransId="{418D4A03-115F-4AA6-9FBB-7ABF9202FB04}" sibTransId="{1F97D72B-D14F-498B-B419-831DB630DB92}"/>
    <dgm:cxn modelId="{FECFE3D1-E68B-49BC-A076-238069A2846F}" srcId="{F4BE428B-E7CE-450B-9768-E9C95EF62B19}" destId="{40B17AEA-6020-4EEF-BBD9-71261B3DB4A1}" srcOrd="0" destOrd="0" parTransId="{3BE19345-3592-4961-9A80-E12338975AEC}" sibTransId="{341F22EC-CBC8-4ECA-B501-D36BEF16B1C3}"/>
    <dgm:cxn modelId="{55E3F2D7-CE79-4BD1-A9A9-D356D0F0A50C}" type="presOf" srcId="{D95D4561-6FB8-4C5F-9CF2-3E3BE8331BAB}" destId="{D1C3850D-C7B5-4D48-9E40-79C76AF33EE5}" srcOrd="0" destOrd="0" presId="urn:microsoft.com/office/officeart/2005/8/layout/hierarchy2"/>
    <dgm:cxn modelId="{E44E6EE3-C576-4C54-AA3B-E489953B3104}" type="presOf" srcId="{CB3B1059-B2EC-463A-80A6-CE58C5912B67}" destId="{E0EE12B8-BD00-4666-B338-DC144A7D393F}" srcOrd="1" destOrd="0" presId="urn:microsoft.com/office/officeart/2005/8/layout/hierarchy2"/>
    <dgm:cxn modelId="{ADD7E2E3-15CA-441B-A9BE-C2DA3BD4F35B}" type="presOf" srcId="{070D37F8-DF00-4B26-BB8D-0B2F0BE8C643}" destId="{874707BC-FAB5-43CE-86DA-568D53FAFAD0}" srcOrd="0" destOrd="0" presId="urn:microsoft.com/office/officeart/2005/8/layout/hierarchy2"/>
    <dgm:cxn modelId="{98C6C7E4-423C-472F-BEF9-4ED5F66183DE}" type="presOf" srcId="{E34A62DF-044D-4D94-9690-71F263A175DE}" destId="{445E4D04-FE87-49D4-989F-1C519D1FB8DF}" srcOrd="0" destOrd="0" presId="urn:microsoft.com/office/officeart/2005/8/layout/hierarchy2"/>
    <dgm:cxn modelId="{3058D2E7-F538-4A76-8ACD-2BCD0D5A6443}" type="presOf" srcId="{8F4F05CC-3DC0-4988-BCF0-44CBA6D30606}" destId="{58F3DD6B-6913-426E-B38E-4A2D188E4FA2}" srcOrd="1" destOrd="0" presId="urn:microsoft.com/office/officeart/2005/8/layout/hierarchy2"/>
    <dgm:cxn modelId="{BE88A2EA-1FDB-4B74-87A5-EE5DE299C9C5}" srcId="{40B17AEA-6020-4EEF-BBD9-71261B3DB4A1}" destId="{22DA6D41-6BDC-41D6-8FD6-7739A5B459F4}" srcOrd="0" destOrd="0" parTransId="{F243CA05-B8D1-481F-8A5A-7210ED211470}" sibTransId="{8E9C2894-BF3B-4399-A8FB-EF9B035D578E}"/>
    <dgm:cxn modelId="{BB1382ED-CCD7-4455-ADCE-9B66125FDCB4}" type="presOf" srcId="{491E7B57-DF51-4C95-B477-C2263B4A5B12}" destId="{608F2EAB-3DDF-45B1-8A35-376C848A174F}" srcOrd="0" destOrd="0" presId="urn:microsoft.com/office/officeart/2005/8/layout/hierarchy2"/>
    <dgm:cxn modelId="{539DABF1-BF17-4B8F-BCAD-B4DF3518333E}" srcId="{4821102E-E215-4A2F-8F71-28A431E15CCB}" destId="{C9D040A0-7254-4CA6-85DF-820A23100549}" srcOrd="0" destOrd="0" parTransId="{FC2717CE-441F-411D-9177-DBBFF90F8637}" sibTransId="{952A8FD3-590C-4649-8BE9-1A3E0B3B8948}"/>
    <dgm:cxn modelId="{B7948CF2-4E7D-4102-A350-6AE0E4FF6D6B}" type="presOf" srcId="{8F4F05CC-3DC0-4988-BCF0-44CBA6D30606}" destId="{51E98DCC-6AAE-4E19-922E-239F319C1D2D}" srcOrd="0" destOrd="0" presId="urn:microsoft.com/office/officeart/2005/8/layout/hierarchy2"/>
    <dgm:cxn modelId="{1FBB8FF3-DD0A-47AE-A3C7-63AF054C1D7D}" type="presOf" srcId="{0646600F-8248-4FFB-9FBA-11F7BC40123F}" destId="{9C2CC088-3BED-4F6D-89F2-5CC716FD8D82}" srcOrd="0" destOrd="0" presId="urn:microsoft.com/office/officeart/2005/8/layout/hierarchy2"/>
    <dgm:cxn modelId="{51218543-9E10-42AB-8C76-127BB1B37D72}" type="presParOf" srcId="{445E4D04-FE87-49D4-989F-1C519D1FB8DF}" destId="{A44F9AD1-6BF2-4EBF-BCED-7657539A550A}" srcOrd="0" destOrd="0" presId="urn:microsoft.com/office/officeart/2005/8/layout/hierarchy2"/>
    <dgm:cxn modelId="{CC04E93A-CC89-415A-8B62-86FDC48A4040}" type="presParOf" srcId="{A44F9AD1-6BF2-4EBF-BCED-7657539A550A}" destId="{3A91EAB3-568E-4FDE-8D49-412D08868091}" srcOrd="0" destOrd="0" presId="urn:microsoft.com/office/officeart/2005/8/layout/hierarchy2"/>
    <dgm:cxn modelId="{8C9B460B-23CE-41B3-B707-432C7622DFD0}" type="presParOf" srcId="{A44F9AD1-6BF2-4EBF-BCED-7657539A550A}" destId="{BAAD8E14-1DE6-499B-8D1A-FF4C9444C193}" srcOrd="1" destOrd="0" presId="urn:microsoft.com/office/officeart/2005/8/layout/hierarchy2"/>
    <dgm:cxn modelId="{2DB3DEDA-7916-465E-A298-3A834F86C92D}" type="presParOf" srcId="{BAAD8E14-1DE6-499B-8D1A-FF4C9444C193}" destId="{B8CE3A7E-00AD-4C41-AA71-21677790E8CD}" srcOrd="0" destOrd="0" presId="urn:microsoft.com/office/officeart/2005/8/layout/hierarchy2"/>
    <dgm:cxn modelId="{0E743316-98FB-4DFD-883C-03099C34D45F}" type="presParOf" srcId="{B8CE3A7E-00AD-4C41-AA71-21677790E8CD}" destId="{C7CB405F-509F-44B1-ABDC-A99D2FEF2E39}" srcOrd="0" destOrd="0" presId="urn:microsoft.com/office/officeart/2005/8/layout/hierarchy2"/>
    <dgm:cxn modelId="{DFD3BC90-24D4-498E-8712-97C0545C23A5}" type="presParOf" srcId="{BAAD8E14-1DE6-499B-8D1A-FF4C9444C193}" destId="{EB9779AE-8EB8-4025-A4C2-2F5D65A0E4EF}" srcOrd="1" destOrd="0" presId="urn:microsoft.com/office/officeart/2005/8/layout/hierarchy2"/>
    <dgm:cxn modelId="{13616A77-D2AD-4DF1-8C32-5406F61A744D}" type="presParOf" srcId="{EB9779AE-8EB8-4025-A4C2-2F5D65A0E4EF}" destId="{9C2CC088-3BED-4F6D-89F2-5CC716FD8D82}" srcOrd="0" destOrd="0" presId="urn:microsoft.com/office/officeart/2005/8/layout/hierarchy2"/>
    <dgm:cxn modelId="{918D5341-CD35-4972-8475-56D3A2A3C4A3}" type="presParOf" srcId="{EB9779AE-8EB8-4025-A4C2-2F5D65A0E4EF}" destId="{FF3A7A2F-162F-467B-BA47-94F54030244B}" srcOrd="1" destOrd="0" presId="urn:microsoft.com/office/officeart/2005/8/layout/hierarchy2"/>
    <dgm:cxn modelId="{AAE0F6B6-E817-44CA-8C7F-584AEFD82A5F}" type="presParOf" srcId="{FF3A7A2F-162F-467B-BA47-94F54030244B}" destId="{2BC3E12F-82AA-4ACD-B5D3-24104FC5DA96}" srcOrd="0" destOrd="0" presId="urn:microsoft.com/office/officeart/2005/8/layout/hierarchy2"/>
    <dgm:cxn modelId="{C9505C79-64C9-4D60-9714-3C2371F81B8F}" type="presParOf" srcId="{2BC3E12F-82AA-4ACD-B5D3-24104FC5DA96}" destId="{3E319F8D-D1D5-41E5-B5B2-DCFB818E9148}" srcOrd="0" destOrd="0" presId="urn:microsoft.com/office/officeart/2005/8/layout/hierarchy2"/>
    <dgm:cxn modelId="{F36C587D-6287-4241-8A69-80B089B3D530}" type="presParOf" srcId="{FF3A7A2F-162F-467B-BA47-94F54030244B}" destId="{00A33EE4-0195-411B-BD36-199E8FC66BA3}" srcOrd="1" destOrd="0" presId="urn:microsoft.com/office/officeart/2005/8/layout/hierarchy2"/>
    <dgm:cxn modelId="{CA5C03A1-D1D4-4DDA-BC01-8B1F20486C59}" type="presParOf" srcId="{00A33EE4-0195-411B-BD36-199E8FC66BA3}" destId="{0FAB5430-5B55-4092-B55D-A7DE08354B91}" srcOrd="0" destOrd="0" presId="urn:microsoft.com/office/officeart/2005/8/layout/hierarchy2"/>
    <dgm:cxn modelId="{0B97D4B6-5476-4F53-A11B-9C1F813382BF}" type="presParOf" srcId="{00A33EE4-0195-411B-BD36-199E8FC66BA3}" destId="{C1AED9E6-E6DE-42A6-8AB6-6C485C19D4DF}" srcOrd="1" destOrd="0" presId="urn:microsoft.com/office/officeart/2005/8/layout/hierarchy2"/>
    <dgm:cxn modelId="{C6FF4265-3F51-4E43-927F-2A62ECEFEEFC}" type="presParOf" srcId="{C1AED9E6-E6DE-42A6-8AB6-6C485C19D4DF}" destId="{EFE219F8-8B6F-4D85-BF12-197CED09FA15}" srcOrd="0" destOrd="0" presId="urn:microsoft.com/office/officeart/2005/8/layout/hierarchy2"/>
    <dgm:cxn modelId="{B8D47D05-72F0-42C1-B48F-30BABC2EDAA9}" type="presParOf" srcId="{EFE219F8-8B6F-4D85-BF12-197CED09FA15}" destId="{E06760D1-E342-4D4C-8E14-13C7F4E843D3}" srcOrd="0" destOrd="0" presId="urn:microsoft.com/office/officeart/2005/8/layout/hierarchy2"/>
    <dgm:cxn modelId="{AA716296-A054-4B37-B75F-AFE1786AF468}" type="presParOf" srcId="{C1AED9E6-E6DE-42A6-8AB6-6C485C19D4DF}" destId="{9D8F1C4B-1859-427B-A967-58E41D17CF8B}" srcOrd="1" destOrd="0" presId="urn:microsoft.com/office/officeart/2005/8/layout/hierarchy2"/>
    <dgm:cxn modelId="{320A4414-EF43-4B3D-8471-986FBBD56B09}" type="presParOf" srcId="{9D8F1C4B-1859-427B-A967-58E41D17CF8B}" destId="{576168D2-E1D9-4C1D-9397-F87C05493BC7}" srcOrd="0" destOrd="0" presId="urn:microsoft.com/office/officeart/2005/8/layout/hierarchy2"/>
    <dgm:cxn modelId="{5D9502CA-F3DE-40BB-84D4-4196A21E833E}" type="presParOf" srcId="{9D8F1C4B-1859-427B-A967-58E41D17CF8B}" destId="{8B423DDB-DBF0-4BED-AE78-E316D824F9BA}" srcOrd="1" destOrd="0" presId="urn:microsoft.com/office/officeart/2005/8/layout/hierarchy2"/>
    <dgm:cxn modelId="{2B46162D-B26C-4B02-893E-8F4F40282491}" type="presParOf" srcId="{FF3A7A2F-162F-467B-BA47-94F54030244B}" destId="{7439C74A-A42A-4BFB-83A6-48E56F719F9A}" srcOrd="2" destOrd="0" presId="urn:microsoft.com/office/officeart/2005/8/layout/hierarchy2"/>
    <dgm:cxn modelId="{BB052450-25BB-4C78-BD06-C410AA810A55}" type="presParOf" srcId="{7439C74A-A42A-4BFB-83A6-48E56F719F9A}" destId="{462D046B-FE2C-44FB-B5EE-B6C039EE0457}" srcOrd="0" destOrd="0" presId="urn:microsoft.com/office/officeart/2005/8/layout/hierarchy2"/>
    <dgm:cxn modelId="{9DE5F3A0-5FE7-4AF2-9324-6F8046F751EF}" type="presParOf" srcId="{FF3A7A2F-162F-467B-BA47-94F54030244B}" destId="{BB4B2B38-02AA-4A11-988F-A41F91F02EDD}" srcOrd="3" destOrd="0" presId="urn:microsoft.com/office/officeart/2005/8/layout/hierarchy2"/>
    <dgm:cxn modelId="{B809D9FB-466B-422C-BC3B-F9BB248641D7}" type="presParOf" srcId="{BB4B2B38-02AA-4A11-988F-A41F91F02EDD}" destId="{B73DDD93-AC4F-4ED0-B52A-F9B953137DA3}" srcOrd="0" destOrd="0" presId="urn:microsoft.com/office/officeart/2005/8/layout/hierarchy2"/>
    <dgm:cxn modelId="{F17E12D5-1E0C-49F2-A1B8-87F4DBDE364B}" type="presParOf" srcId="{BB4B2B38-02AA-4A11-988F-A41F91F02EDD}" destId="{B09B24EB-0516-451C-9C93-1049AAD67DE6}" srcOrd="1" destOrd="0" presId="urn:microsoft.com/office/officeart/2005/8/layout/hierarchy2"/>
    <dgm:cxn modelId="{5C154568-1385-4D2E-B533-A7B50ECF1C78}" type="presParOf" srcId="{B09B24EB-0516-451C-9C93-1049AAD67DE6}" destId="{51E98DCC-6AAE-4E19-922E-239F319C1D2D}" srcOrd="0" destOrd="0" presId="urn:microsoft.com/office/officeart/2005/8/layout/hierarchy2"/>
    <dgm:cxn modelId="{68E8056B-CB92-405D-B6D6-720DDC12F48C}" type="presParOf" srcId="{51E98DCC-6AAE-4E19-922E-239F319C1D2D}" destId="{58F3DD6B-6913-426E-B38E-4A2D188E4FA2}" srcOrd="0" destOrd="0" presId="urn:microsoft.com/office/officeart/2005/8/layout/hierarchy2"/>
    <dgm:cxn modelId="{61DAD43E-4708-450D-BFBD-12199E42FB33}" type="presParOf" srcId="{B09B24EB-0516-451C-9C93-1049AAD67DE6}" destId="{4CEEF922-D4C7-4529-A801-BF8E055F4728}" srcOrd="1" destOrd="0" presId="urn:microsoft.com/office/officeart/2005/8/layout/hierarchy2"/>
    <dgm:cxn modelId="{554F1FE4-D74E-4200-A3F0-094BA26CE956}" type="presParOf" srcId="{4CEEF922-D4C7-4529-A801-BF8E055F4728}" destId="{90003A7A-6067-48D4-BE22-AEDE86805BFB}" srcOrd="0" destOrd="0" presId="urn:microsoft.com/office/officeart/2005/8/layout/hierarchy2"/>
    <dgm:cxn modelId="{CDA7913C-1604-4B89-9E28-6160EA8802C0}" type="presParOf" srcId="{4CEEF922-D4C7-4529-A801-BF8E055F4728}" destId="{78ABFEC0-4326-42D9-9696-4BECE8F6961E}" srcOrd="1" destOrd="0" presId="urn:microsoft.com/office/officeart/2005/8/layout/hierarchy2"/>
    <dgm:cxn modelId="{1BFF6D36-661D-433C-A482-7DB700630FBF}" type="presParOf" srcId="{BAAD8E14-1DE6-499B-8D1A-FF4C9444C193}" destId="{D91837CD-49F5-4E55-BFD6-50E67D3A10B7}" srcOrd="2" destOrd="0" presId="urn:microsoft.com/office/officeart/2005/8/layout/hierarchy2"/>
    <dgm:cxn modelId="{D38A4E06-6F0C-450F-AE88-258925D75C60}" type="presParOf" srcId="{D91837CD-49F5-4E55-BFD6-50E67D3A10B7}" destId="{C4A9EEC6-10B6-4599-9CF1-9A6DCD9DD135}" srcOrd="0" destOrd="0" presId="urn:microsoft.com/office/officeart/2005/8/layout/hierarchy2"/>
    <dgm:cxn modelId="{DC562170-D6D6-4BDA-BD57-2DE95858B30A}" type="presParOf" srcId="{BAAD8E14-1DE6-499B-8D1A-FF4C9444C193}" destId="{2EB11AE0-3452-4210-B7DA-02A0112367D3}" srcOrd="3" destOrd="0" presId="urn:microsoft.com/office/officeart/2005/8/layout/hierarchy2"/>
    <dgm:cxn modelId="{B6D75C5E-CC55-439F-A5D2-746255B48950}" type="presParOf" srcId="{2EB11AE0-3452-4210-B7DA-02A0112367D3}" destId="{BD65ECCF-5D2B-41F1-8EB8-F292021F02B8}" srcOrd="0" destOrd="0" presId="urn:microsoft.com/office/officeart/2005/8/layout/hierarchy2"/>
    <dgm:cxn modelId="{0CC26FD7-D7F8-4204-9A40-224882D57DD6}" type="presParOf" srcId="{2EB11AE0-3452-4210-B7DA-02A0112367D3}" destId="{D3A6229D-FA40-4ECE-8AD3-8413E0010A1A}" srcOrd="1" destOrd="0" presId="urn:microsoft.com/office/officeart/2005/8/layout/hierarchy2"/>
    <dgm:cxn modelId="{DF0849D7-ACD1-4E9F-8268-6C09B0F1DF74}" type="presParOf" srcId="{D3A6229D-FA40-4ECE-8AD3-8413E0010A1A}" destId="{67CC7868-C41C-4161-B6C6-005F2D08E20C}" srcOrd="0" destOrd="0" presId="urn:microsoft.com/office/officeart/2005/8/layout/hierarchy2"/>
    <dgm:cxn modelId="{39605FD8-5176-4CB4-AD39-3050A74ED3F1}" type="presParOf" srcId="{67CC7868-C41C-4161-B6C6-005F2D08E20C}" destId="{730318AD-62E4-45B3-9115-EE5E56AEED56}" srcOrd="0" destOrd="0" presId="urn:microsoft.com/office/officeart/2005/8/layout/hierarchy2"/>
    <dgm:cxn modelId="{57F0FC43-9F8B-420E-A19A-303FC9BA96B4}" type="presParOf" srcId="{D3A6229D-FA40-4ECE-8AD3-8413E0010A1A}" destId="{5745B44C-4248-444C-B25B-E94A622C51EC}" srcOrd="1" destOrd="0" presId="urn:microsoft.com/office/officeart/2005/8/layout/hierarchy2"/>
    <dgm:cxn modelId="{7A74ED1A-253A-4F5A-B4CD-8C3EA3892AFA}" type="presParOf" srcId="{5745B44C-4248-444C-B25B-E94A622C51EC}" destId="{FB352AE8-D90C-418C-B6BE-5E0BF4D2F17B}" srcOrd="0" destOrd="0" presId="urn:microsoft.com/office/officeart/2005/8/layout/hierarchy2"/>
    <dgm:cxn modelId="{FBD0D049-65FC-4104-B997-5730F2A92C2D}" type="presParOf" srcId="{5745B44C-4248-444C-B25B-E94A622C51EC}" destId="{BBC0EB7F-842C-41E0-A76D-1F2AB8CD9124}" srcOrd="1" destOrd="0" presId="urn:microsoft.com/office/officeart/2005/8/layout/hierarchy2"/>
    <dgm:cxn modelId="{7B8182BC-57AB-4CD4-9E37-E5134DF252D8}" type="presParOf" srcId="{BBC0EB7F-842C-41E0-A76D-1F2AB8CD9124}" destId="{80E1C73E-3912-4803-9BB9-82843378FAE3}" srcOrd="0" destOrd="0" presId="urn:microsoft.com/office/officeart/2005/8/layout/hierarchy2"/>
    <dgm:cxn modelId="{DC36CFFA-ABA8-4D8D-85F1-6D10EF9CEF67}" type="presParOf" srcId="{80E1C73E-3912-4803-9BB9-82843378FAE3}" destId="{622FA235-6520-47F4-B8E2-DDAC06B49BA3}" srcOrd="0" destOrd="0" presId="urn:microsoft.com/office/officeart/2005/8/layout/hierarchy2"/>
    <dgm:cxn modelId="{B4061E71-418B-4D6C-9B40-EFCBB7CDF92C}" type="presParOf" srcId="{BBC0EB7F-842C-41E0-A76D-1F2AB8CD9124}" destId="{6F7CAAC0-BCFD-476D-B163-6483CF736A66}" srcOrd="1" destOrd="0" presId="urn:microsoft.com/office/officeart/2005/8/layout/hierarchy2"/>
    <dgm:cxn modelId="{EC92CB6F-5C17-43BE-8DA8-E49AB4C980B4}" type="presParOf" srcId="{6F7CAAC0-BCFD-476D-B163-6483CF736A66}" destId="{874707BC-FAB5-43CE-86DA-568D53FAFAD0}" srcOrd="0" destOrd="0" presId="urn:microsoft.com/office/officeart/2005/8/layout/hierarchy2"/>
    <dgm:cxn modelId="{A6515A71-1157-46FF-B969-A61CC9CAA5D5}" type="presParOf" srcId="{6F7CAAC0-BCFD-476D-B163-6483CF736A66}" destId="{7F77E6A7-390C-42A2-90EF-79C3B9EDF39F}" srcOrd="1" destOrd="0" presId="urn:microsoft.com/office/officeart/2005/8/layout/hierarchy2"/>
    <dgm:cxn modelId="{5C49C157-E375-4B5E-BEA1-83B566A26921}" type="presParOf" srcId="{D3A6229D-FA40-4ECE-8AD3-8413E0010A1A}" destId="{0F051B8D-A0F9-4643-ACFB-AE7B4E51BE46}" srcOrd="2" destOrd="0" presId="urn:microsoft.com/office/officeart/2005/8/layout/hierarchy2"/>
    <dgm:cxn modelId="{704EA875-4635-4FD1-8D86-6511B2A26971}" type="presParOf" srcId="{0F051B8D-A0F9-4643-ACFB-AE7B4E51BE46}" destId="{675B5177-523D-4DA2-90E6-A00C51347A45}" srcOrd="0" destOrd="0" presId="urn:microsoft.com/office/officeart/2005/8/layout/hierarchy2"/>
    <dgm:cxn modelId="{3A2F69D3-573D-48E1-AD61-BD4449BF3818}" type="presParOf" srcId="{D3A6229D-FA40-4ECE-8AD3-8413E0010A1A}" destId="{C85E7A03-873A-4906-BBBA-463B4576B38A}" srcOrd="3" destOrd="0" presId="urn:microsoft.com/office/officeart/2005/8/layout/hierarchy2"/>
    <dgm:cxn modelId="{2AC0C8C4-A97A-4E09-B1DD-8901C50B806B}" type="presParOf" srcId="{C85E7A03-873A-4906-BBBA-463B4576B38A}" destId="{03E709B6-61D5-4B44-869D-0DFD121721A5}" srcOrd="0" destOrd="0" presId="urn:microsoft.com/office/officeart/2005/8/layout/hierarchy2"/>
    <dgm:cxn modelId="{A6A5549C-1D82-4AE4-9BD2-10F22826D8E9}" type="presParOf" srcId="{C85E7A03-873A-4906-BBBA-463B4576B38A}" destId="{9DA82A80-2851-4266-82DD-FAF7C9F9401A}" srcOrd="1" destOrd="0" presId="urn:microsoft.com/office/officeart/2005/8/layout/hierarchy2"/>
    <dgm:cxn modelId="{C5957F7A-D35A-4953-8B2D-2D1B0CC06ABB}" type="presParOf" srcId="{9DA82A80-2851-4266-82DD-FAF7C9F9401A}" destId="{7C367C49-EFE4-4BBC-9C52-ED6F3E3D080C}" srcOrd="0" destOrd="0" presId="urn:microsoft.com/office/officeart/2005/8/layout/hierarchy2"/>
    <dgm:cxn modelId="{7D68AC61-6DCD-409B-9944-CCC75F073677}" type="presParOf" srcId="{7C367C49-EFE4-4BBC-9C52-ED6F3E3D080C}" destId="{E0EE12B8-BD00-4666-B338-DC144A7D393F}" srcOrd="0" destOrd="0" presId="urn:microsoft.com/office/officeart/2005/8/layout/hierarchy2"/>
    <dgm:cxn modelId="{3CC7E182-0CB2-4852-BA24-BFF7E5EA6EA5}" type="presParOf" srcId="{9DA82A80-2851-4266-82DD-FAF7C9F9401A}" destId="{00D23D06-0EB2-46B0-B2DC-F143099ECD79}" srcOrd="1" destOrd="0" presId="urn:microsoft.com/office/officeart/2005/8/layout/hierarchy2"/>
    <dgm:cxn modelId="{549958A9-A377-485D-9403-525569BF21DA}" type="presParOf" srcId="{00D23D06-0EB2-46B0-B2DC-F143099ECD79}" destId="{B4266793-4FD4-4E29-B6FE-229D254D88D5}" srcOrd="0" destOrd="0" presId="urn:microsoft.com/office/officeart/2005/8/layout/hierarchy2"/>
    <dgm:cxn modelId="{FA98BA17-C991-4E37-B990-2A6C867FCED8}" type="presParOf" srcId="{00D23D06-0EB2-46B0-B2DC-F143099ECD79}" destId="{AB4DEE07-4C13-4146-A322-69C76211D5ED}" srcOrd="1" destOrd="0" presId="urn:microsoft.com/office/officeart/2005/8/layout/hierarchy2"/>
    <dgm:cxn modelId="{D5D53D23-6904-4F52-99AF-65938C686ADF}" type="presParOf" srcId="{BAAD8E14-1DE6-499B-8D1A-FF4C9444C193}" destId="{608F2EAB-3DDF-45B1-8A35-376C848A174F}" srcOrd="4" destOrd="0" presId="urn:microsoft.com/office/officeart/2005/8/layout/hierarchy2"/>
    <dgm:cxn modelId="{D41949A0-A841-4A1C-B8F6-240E00A5A564}" type="presParOf" srcId="{608F2EAB-3DDF-45B1-8A35-376C848A174F}" destId="{D9261916-8DBD-480B-BCF7-B5A7F0C31000}" srcOrd="0" destOrd="0" presId="urn:microsoft.com/office/officeart/2005/8/layout/hierarchy2"/>
    <dgm:cxn modelId="{55EF0382-4B5A-4F39-9237-0D0737A27D72}" type="presParOf" srcId="{BAAD8E14-1DE6-499B-8D1A-FF4C9444C193}" destId="{ACDAFD34-45BD-4C21-9BCF-7EC5073A5842}" srcOrd="5" destOrd="0" presId="urn:microsoft.com/office/officeart/2005/8/layout/hierarchy2"/>
    <dgm:cxn modelId="{24DA36A6-97BE-4F73-BA1E-CE1B50028DC8}" type="presParOf" srcId="{ACDAFD34-45BD-4C21-9BCF-7EC5073A5842}" destId="{156A9D54-8257-44A5-B449-5F273550F53A}" srcOrd="0" destOrd="0" presId="urn:microsoft.com/office/officeart/2005/8/layout/hierarchy2"/>
    <dgm:cxn modelId="{1AE8A698-3625-458C-8C54-42FC695030A2}" type="presParOf" srcId="{ACDAFD34-45BD-4C21-9BCF-7EC5073A5842}" destId="{7A248969-27B4-48D2-8139-82A29DDECEF3}" srcOrd="1" destOrd="0" presId="urn:microsoft.com/office/officeart/2005/8/layout/hierarchy2"/>
    <dgm:cxn modelId="{3BA1AAFC-B510-4221-9603-F1B8AE150FF5}" type="presParOf" srcId="{7A248969-27B4-48D2-8139-82A29DDECEF3}" destId="{AB7CECE6-3656-4C36-99DB-8F00A68FA82E}" srcOrd="0" destOrd="0" presId="urn:microsoft.com/office/officeart/2005/8/layout/hierarchy2"/>
    <dgm:cxn modelId="{F2FAD48A-7B57-40DB-BBEB-ACD0570D01ED}" type="presParOf" srcId="{AB7CECE6-3656-4C36-99DB-8F00A68FA82E}" destId="{CA535E03-7F3C-45A4-855B-04DD90CC76CE}" srcOrd="0" destOrd="0" presId="urn:microsoft.com/office/officeart/2005/8/layout/hierarchy2"/>
    <dgm:cxn modelId="{BA4C4433-238E-423D-ACC3-5A6803F8D412}" type="presParOf" srcId="{7A248969-27B4-48D2-8139-82A29DDECEF3}" destId="{7249EFBE-E109-4055-9BA9-36E28D6652B6}" srcOrd="1" destOrd="0" presId="urn:microsoft.com/office/officeart/2005/8/layout/hierarchy2"/>
    <dgm:cxn modelId="{C60E20AE-46DB-45CF-A163-5F90F217B212}" type="presParOf" srcId="{7249EFBE-E109-4055-9BA9-36E28D6652B6}" destId="{84B1942D-7D8D-477D-90FF-BB5A6862D8A6}" srcOrd="0" destOrd="0" presId="urn:microsoft.com/office/officeart/2005/8/layout/hierarchy2"/>
    <dgm:cxn modelId="{DD2B550F-C4DA-468A-825B-53F2DF60A689}" type="presParOf" srcId="{7249EFBE-E109-4055-9BA9-36E28D6652B6}" destId="{9BE6D8D6-B806-4B2F-85C8-E638D28E929C}" srcOrd="1" destOrd="0" presId="urn:microsoft.com/office/officeart/2005/8/layout/hierarchy2"/>
    <dgm:cxn modelId="{939176F1-DFC5-44B8-A79A-8E68469F24EF}" type="presParOf" srcId="{9BE6D8D6-B806-4B2F-85C8-E638D28E929C}" destId="{41A2BB3D-4AB5-4B43-B3A2-BE8B4FB55A06}" srcOrd="0" destOrd="0" presId="urn:microsoft.com/office/officeart/2005/8/layout/hierarchy2"/>
    <dgm:cxn modelId="{4C56E38F-A0A9-4AFE-9D16-E3F779791272}" type="presParOf" srcId="{41A2BB3D-4AB5-4B43-B3A2-BE8B4FB55A06}" destId="{019207B8-89C2-4071-9B89-9893433CBCFD}" srcOrd="0" destOrd="0" presId="urn:microsoft.com/office/officeart/2005/8/layout/hierarchy2"/>
    <dgm:cxn modelId="{D7938CA5-0E26-4743-8BB4-A007092C0ADB}" type="presParOf" srcId="{9BE6D8D6-B806-4B2F-85C8-E638D28E929C}" destId="{62DA3182-70ED-4C69-A017-6FFA8C2AC15E}" srcOrd="1" destOrd="0" presId="urn:microsoft.com/office/officeart/2005/8/layout/hierarchy2"/>
    <dgm:cxn modelId="{1379ED67-430D-4429-8773-063C8C552033}" type="presParOf" srcId="{62DA3182-70ED-4C69-A017-6FFA8C2AC15E}" destId="{090108D6-75A4-4FEA-B59E-41F5F7292DC4}" srcOrd="0" destOrd="0" presId="urn:microsoft.com/office/officeart/2005/8/layout/hierarchy2"/>
    <dgm:cxn modelId="{02685A75-6C68-421C-827D-10EF60E11BB2}" type="presParOf" srcId="{62DA3182-70ED-4C69-A017-6FFA8C2AC15E}" destId="{4BFDD3AD-BDEA-43C6-A1AE-00288E968C0F}" srcOrd="1" destOrd="0" presId="urn:microsoft.com/office/officeart/2005/8/layout/hierarchy2"/>
    <dgm:cxn modelId="{BF46B805-556A-4CB1-BA2C-92B70D4CDA59}" type="presParOf" srcId="{7A248969-27B4-48D2-8139-82A29DDECEF3}" destId="{2F9BB516-0CE5-4AC4-9005-D47FD75CE21B}" srcOrd="2" destOrd="0" presId="urn:microsoft.com/office/officeart/2005/8/layout/hierarchy2"/>
    <dgm:cxn modelId="{0B70A77C-7D47-46DD-B031-DCB0AE899817}" type="presParOf" srcId="{2F9BB516-0CE5-4AC4-9005-D47FD75CE21B}" destId="{D4685969-FA35-4DA8-B431-EFF57E4339F5}" srcOrd="0" destOrd="0" presId="urn:microsoft.com/office/officeart/2005/8/layout/hierarchy2"/>
    <dgm:cxn modelId="{7A104E25-3B46-490B-AD91-C4AF86BBDFE4}" type="presParOf" srcId="{7A248969-27B4-48D2-8139-82A29DDECEF3}" destId="{FBF8C3C2-CD67-4E3C-9218-D6CC85475583}" srcOrd="3" destOrd="0" presId="urn:microsoft.com/office/officeart/2005/8/layout/hierarchy2"/>
    <dgm:cxn modelId="{F0039F75-9DD8-4934-8B17-CEA4AFFB0670}" type="presParOf" srcId="{FBF8C3C2-CD67-4E3C-9218-D6CC85475583}" destId="{20EDD96D-1F84-4443-9A29-B1CA48977D74}" srcOrd="0" destOrd="0" presId="urn:microsoft.com/office/officeart/2005/8/layout/hierarchy2"/>
    <dgm:cxn modelId="{85AE617C-2348-4A73-AEBD-742091B12089}" type="presParOf" srcId="{FBF8C3C2-CD67-4E3C-9218-D6CC85475583}" destId="{864B9A8C-4F88-4171-A508-591D38656958}" srcOrd="1" destOrd="0" presId="urn:microsoft.com/office/officeart/2005/8/layout/hierarchy2"/>
    <dgm:cxn modelId="{4349E917-4A3C-411D-A7BA-9AFF84701076}" type="presParOf" srcId="{864B9A8C-4F88-4171-A508-591D38656958}" destId="{E8179104-8118-46FB-88E0-FAED72433126}" srcOrd="0" destOrd="0" presId="urn:microsoft.com/office/officeart/2005/8/layout/hierarchy2"/>
    <dgm:cxn modelId="{B119BCB0-D5D0-408B-A13B-93FBE95ABA21}" type="presParOf" srcId="{E8179104-8118-46FB-88E0-FAED72433126}" destId="{6DE606F4-5726-493E-9020-3413C9704A68}" srcOrd="0" destOrd="0" presId="urn:microsoft.com/office/officeart/2005/8/layout/hierarchy2"/>
    <dgm:cxn modelId="{B0ACC8D6-1B18-4550-BFB0-6AC88B16E991}" type="presParOf" srcId="{864B9A8C-4F88-4171-A508-591D38656958}" destId="{CA147657-C06C-445D-89A0-36B6C08BABB6}" srcOrd="1" destOrd="0" presId="urn:microsoft.com/office/officeart/2005/8/layout/hierarchy2"/>
    <dgm:cxn modelId="{BC57E565-840C-4B95-9784-6EF489E10047}" type="presParOf" srcId="{CA147657-C06C-445D-89A0-36B6C08BABB6}" destId="{D1C3850D-C7B5-4D48-9E40-79C76AF33EE5}" srcOrd="0" destOrd="0" presId="urn:microsoft.com/office/officeart/2005/8/layout/hierarchy2"/>
    <dgm:cxn modelId="{1285D83B-4188-4245-BBFC-D65554EB47C6}" type="presParOf" srcId="{CA147657-C06C-445D-89A0-36B6C08BABB6}" destId="{99F86913-E158-4B5E-A8D9-D47C1C4DA3A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574987-EABB-4788-948F-86AB1C144B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488571A7-2C70-4F0D-812F-CFB195D6123F}">
      <dgm:prSet phldrT="[Tekst]" custT="1"/>
      <dgm:spPr/>
      <dgm:t>
        <a:bodyPr/>
        <a:lstStyle/>
        <a:p>
          <a:r>
            <a:rPr lang="pl-PL" sz="2400" dirty="0"/>
            <a:t>i </a:t>
          </a:r>
          <a:r>
            <a:rPr lang="pl-PL" sz="2400" dirty="0" err="1"/>
            <a:t>decisori</a:t>
          </a:r>
          <a:r>
            <a:rPr lang="pl-PL" sz="2400" dirty="0"/>
            <a:t> </a:t>
          </a:r>
          <a:r>
            <a:rPr lang="pl-PL" sz="2400" dirty="0" err="1"/>
            <a:t>possono</a:t>
          </a:r>
          <a:r>
            <a:rPr lang="pl-PL" sz="2400" dirty="0"/>
            <a:t> </a:t>
          </a:r>
          <a:r>
            <a:rPr lang="pl-PL" sz="2400" dirty="0" err="1"/>
            <a:t>lavorare</a:t>
          </a:r>
          <a:r>
            <a:rPr lang="pl-PL" sz="2400" dirty="0"/>
            <a:t> </a:t>
          </a:r>
          <a:r>
            <a:rPr lang="pl-PL" sz="2400" dirty="0" err="1"/>
            <a:t>sotto</a:t>
          </a:r>
          <a:r>
            <a:rPr lang="pl-PL" sz="2400" dirty="0"/>
            <a:t> le </a:t>
          </a:r>
          <a:r>
            <a:rPr lang="pl-PL" sz="2400" dirty="0" err="1"/>
            <a:t>seguenti</a:t>
          </a:r>
          <a:r>
            <a:rPr lang="pl-PL" sz="2400" dirty="0"/>
            <a:t> </a:t>
          </a:r>
          <a:r>
            <a:rPr lang="pl-PL" sz="2400" dirty="0" err="1"/>
            <a:t>condizioni</a:t>
          </a:r>
          <a:endParaRPr lang="pl-PL" sz="2400" dirty="0"/>
        </a:p>
      </dgm:t>
    </dgm:pt>
    <dgm:pt modelId="{24EC008D-2FAC-46BD-BA33-D816AD540AEF}" type="parTrans" cxnId="{118649D4-0870-4ECA-8C06-8EB5D5F9C129}">
      <dgm:prSet/>
      <dgm:spPr/>
      <dgm:t>
        <a:bodyPr/>
        <a:lstStyle/>
        <a:p>
          <a:endParaRPr lang="pl-PL" sz="2000"/>
        </a:p>
      </dgm:t>
    </dgm:pt>
    <dgm:pt modelId="{736719F4-CEE7-44F6-8E23-9CF6E2C76818}" type="sibTrans" cxnId="{118649D4-0870-4ECA-8C06-8EB5D5F9C129}">
      <dgm:prSet/>
      <dgm:spPr/>
      <dgm:t>
        <a:bodyPr/>
        <a:lstStyle/>
        <a:p>
          <a:endParaRPr lang="pl-PL" sz="2000"/>
        </a:p>
      </dgm:t>
    </dgm:pt>
    <dgm:pt modelId="{85131CCD-21D2-4B23-8DD8-E5C5CFD6DDF3}">
      <dgm:prSet phldrT="[Tekst]" custT="1"/>
      <dgm:spPr/>
      <dgm:t>
        <a:bodyPr/>
        <a:lstStyle/>
        <a:p>
          <a:r>
            <a:rPr lang="pl-PL" sz="2400" dirty="0" err="1"/>
            <a:t>certezza</a:t>
          </a:r>
          <a:endParaRPr lang="pl-PL" sz="2400" dirty="0"/>
        </a:p>
      </dgm:t>
    </dgm:pt>
    <dgm:pt modelId="{AA374E68-05D6-4DA9-932D-6971D0DA121F}" type="parTrans" cxnId="{15284667-2835-4413-A8DE-4C7F85FDF2EB}">
      <dgm:prSet/>
      <dgm:spPr/>
      <dgm:t>
        <a:bodyPr/>
        <a:lstStyle/>
        <a:p>
          <a:endParaRPr lang="pl-PL" sz="2000"/>
        </a:p>
      </dgm:t>
    </dgm:pt>
    <dgm:pt modelId="{DE96FB2F-0F5C-4E89-B8F7-DDC37AEF8317}" type="sibTrans" cxnId="{15284667-2835-4413-A8DE-4C7F85FDF2EB}">
      <dgm:prSet/>
      <dgm:spPr/>
      <dgm:t>
        <a:bodyPr/>
        <a:lstStyle/>
        <a:p>
          <a:endParaRPr lang="pl-PL" sz="2000"/>
        </a:p>
      </dgm:t>
    </dgm:pt>
    <dgm:pt modelId="{94875A95-7724-468B-9C79-018C16D31750}">
      <dgm:prSet phldrT="[Tekst]" custT="1"/>
      <dgm:spPr/>
      <dgm:t>
        <a:bodyPr/>
        <a:lstStyle/>
        <a:p>
          <a:r>
            <a:rPr lang="pl-PL" sz="2400" dirty="0" err="1"/>
            <a:t>rischio</a:t>
          </a:r>
          <a:endParaRPr lang="pl-PL" sz="2400" dirty="0"/>
        </a:p>
      </dgm:t>
    </dgm:pt>
    <dgm:pt modelId="{8CB2158D-BC50-4AAE-A055-03FB5E97E0A0}" type="parTrans" cxnId="{51C55AF8-96C3-4F4B-B425-F159D932B2E7}">
      <dgm:prSet/>
      <dgm:spPr/>
      <dgm:t>
        <a:bodyPr/>
        <a:lstStyle/>
        <a:p>
          <a:endParaRPr lang="pl-PL" sz="2000"/>
        </a:p>
      </dgm:t>
    </dgm:pt>
    <dgm:pt modelId="{D56F33AB-04A6-4C91-8DD6-883D0FB20DF1}" type="sibTrans" cxnId="{51C55AF8-96C3-4F4B-B425-F159D932B2E7}">
      <dgm:prSet/>
      <dgm:spPr/>
      <dgm:t>
        <a:bodyPr/>
        <a:lstStyle/>
        <a:p>
          <a:endParaRPr lang="pl-PL" sz="2000"/>
        </a:p>
      </dgm:t>
    </dgm:pt>
    <dgm:pt modelId="{9F29DF0A-4663-4BC7-A78D-2271049DA442}">
      <dgm:prSet phldrT="[Tekst]" custT="1"/>
      <dgm:spPr/>
      <dgm:t>
        <a:bodyPr/>
        <a:lstStyle/>
        <a:p>
          <a:r>
            <a:rPr lang="pl-PL" sz="2400" dirty="0" err="1"/>
            <a:t>incertezza</a:t>
          </a:r>
          <a:endParaRPr lang="pl-PL" sz="2400" dirty="0"/>
        </a:p>
      </dgm:t>
    </dgm:pt>
    <dgm:pt modelId="{DD6D76FF-B8B2-43A1-8DC3-DA71C9301567}" type="parTrans" cxnId="{B891A116-8336-415E-9AEC-5077BDADC676}">
      <dgm:prSet/>
      <dgm:spPr/>
      <dgm:t>
        <a:bodyPr/>
        <a:lstStyle/>
        <a:p>
          <a:endParaRPr lang="pl-PL" sz="2000"/>
        </a:p>
      </dgm:t>
    </dgm:pt>
    <dgm:pt modelId="{498985FC-8E3F-4419-8FC7-1B021E650B3E}" type="sibTrans" cxnId="{B891A116-8336-415E-9AEC-5077BDADC676}">
      <dgm:prSet/>
      <dgm:spPr/>
      <dgm:t>
        <a:bodyPr/>
        <a:lstStyle/>
        <a:p>
          <a:endParaRPr lang="pl-PL" sz="2000"/>
        </a:p>
      </dgm:t>
    </dgm:pt>
    <dgm:pt modelId="{1E08A1A1-7006-43A8-839E-47C0187370F1}" type="pres">
      <dgm:prSet presAssocID="{2B574987-EABB-4788-948F-86AB1C144B1A}" presName="hierChild1" presStyleCnt="0">
        <dgm:presLayoutVars>
          <dgm:chPref val="1"/>
          <dgm:dir/>
          <dgm:animOne val="branch"/>
          <dgm:animLvl val="lvl"/>
          <dgm:resizeHandles/>
        </dgm:presLayoutVars>
      </dgm:prSet>
      <dgm:spPr/>
    </dgm:pt>
    <dgm:pt modelId="{766F9FB5-EFAC-498A-9417-A7AC6A8A777D}" type="pres">
      <dgm:prSet presAssocID="{488571A7-2C70-4F0D-812F-CFB195D6123F}" presName="hierRoot1" presStyleCnt="0"/>
      <dgm:spPr/>
    </dgm:pt>
    <dgm:pt modelId="{42F313DA-FDA6-4061-9C97-C0A8C3DF6EC0}" type="pres">
      <dgm:prSet presAssocID="{488571A7-2C70-4F0D-812F-CFB195D6123F}" presName="composite" presStyleCnt="0"/>
      <dgm:spPr/>
    </dgm:pt>
    <dgm:pt modelId="{976C397D-F4A7-4DB4-B760-525234B8120D}" type="pres">
      <dgm:prSet presAssocID="{488571A7-2C70-4F0D-812F-CFB195D6123F}" presName="background" presStyleLbl="node0" presStyleIdx="0" presStyleCnt="1"/>
      <dgm:spPr/>
    </dgm:pt>
    <dgm:pt modelId="{1EB6FF5F-D2A5-4C8D-A118-C215A9C5188D}" type="pres">
      <dgm:prSet presAssocID="{488571A7-2C70-4F0D-812F-CFB195D6123F}" presName="text" presStyleLbl="fgAcc0" presStyleIdx="0" presStyleCnt="1" custScaleX="75476" custScaleY="44240">
        <dgm:presLayoutVars>
          <dgm:chPref val="3"/>
        </dgm:presLayoutVars>
      </dgm:prSet>
      <dgm:spPr/>
    </dgm:pt>
    <dgm:pt modelId="{CEC92BAA-FF33-4ED5-852B-785AD815488E}" type="pres">
      <dgm:prSet presAssocID="{488571A7-2C70-4F0D-812F-CFB195D6123F}" presName="hierChild2" presStyleCnt="0"/>
      <dgm:spPr/>
    </dgm:pt>
    <dgm:pt modelId="{72381F19-2724-486F-89B9-5A4457588137}" type="pres">
      <dgm:prSet presAssocID="{AA374E68-05D6-4DA9-932D-6971D0DA121F}" presName="Name10" presStyleLbl="parChTrans1D2" presStyleIdx="0" presStyleCnt="3"/>
      <dgm:spPr/>
    </dgm:pt>
    <dgm:pt modelId="{8549FF73-597B-45CC-8779-330FEABB0F49}" type="pres">
      <dgm:prSet presAssocID="{85131CCD-21D2-4B23-8DD8-E5C5CFD6DDF3}" presName="hierRoot2" presStyleCnt="0"/>
      <dgm:spPr/>
    </dgm:pt>
    <dgm:pt modelId="{60554527-C79D-44A7-9F41-965B3327FB35}" type="pres">
      <dgm:prSet presAssocID="{85131CCD-21D2-4B23-8DD8-E5C5CFD6DDF3}" presName="composite2" presStyleCnt="0"/>
      <dgm:spPr/>
    </dgm:pt>
    <dgm:pt modelId="{86042AC0-B25D-41B6-A706-83943F8C2BE5}" type="pres">
      <dgm:prSet presAssocID="{85131CCD-21D2-4B23-8DD8-E5C5CFD6DDF3}" presName="background2" presStyleLbl="node2" presStyleIdx="0" presStyleCnt="3"/>
      <dgm:spPr/>
    </dgm:pt>
    <dgm:pt modelId="{027DA78D-5062-4090-8DF2-3287DC209372}" type="pres">
      <dgm:prSet presAssocID="{85131CCD-21D2-4B23-8DD8-E5C5CFD6DDF3}" presName="text2" presStyleLbl="fgAcc2" presStyleIdx="0" presStyleCnt="3" custScaleX="46798" custScaleY="41652">
        <dgm:presLayoutVars>
          <dgm:chPref val="3"/>
        </dgm:presLayoutVars>
      </dgm:prSet>
      <dgm:spPr/>
    </dgm:pt>
    <dgm:pt modelId="{9F93BE6F-3E98-4803-8374-9586C0C162AE}" type="pres">
      <dgm:prSet presAssocID="{85131CCD-21D2-4B23-8DD8-E5C5CFD6DDF3}" presName="hierChild3" presStyleCnt="0"/>
      <dgm:spPr/>
    </dgm:pt>
    <dgm:pt modelId="{077B4F12-958C-426D-9791-2BA35265683E}" type="pres">
      <dgm:prSet presAssocID="{8CB2158D-BC50-4AAE-A055-03FB5E97E0A0}" presName="Name10" presStyleLbl="parChTrans1D2" presStyleIdx="1" presStyleCnt="3"/>
      <dgm:spPr/>
    </dgm:pt>
    <dgm:pt modelId="{0D98C468-97F4-4D86-BBFC-AF3AB89A28A6}" type="pres">
      <dgm:prSet presAssocID="{94875A95-7724-468B-9C79-018C16D31750}" presName="hierRoot2" presStyleCnt="0"/>
      <dgm:spPr/>
    </dgm:pt>
    <dgm:pt modelId="{5521ED2C-2D94-4A57-8A5D-697DA890979C}" type="pres">
      <dgm:prSet presAssocID="{94875A95-7724-468B-9C79-018C16D31750}" presName="composite2" presStyleCnt="0"/>
      <dgm:spPr/>
    </dgm:pt>
    <dgm:pt modelId="{CEF808AA-1120-4BC6-8135-4B041438BB95}" type="pres">
      <dgm:prSet presAssocID="{94875A95-7724-468B-9C79-018C16D31750}" presName="background2" presStyleLbl="node2" presStyleIdx="1" presStyleCnt="3"/>
      <dgm:spPr/>
    </dgm:pt>
    <dgm:pt modelId="{600CD6A8-A2E7-4AAD-A8E7-8032778E2CCF}" type="pres">
      <dgm:prSet presAssocID="{94875A95-7724-468B-9C79-018C16D31750}" presName="text2" presStyleLbl="fgAcc2" presStyleIdx="1" presStyleCnt="3" custScaleX="72712" custScaleY="44330">
        <dgm:presLayoutVars>
          <dgm:chPref val="3"/>
        </dgm:presLayoutVars>
      </dgm:prSet>
      <dgm:spPr/>
    </dgm:pt>
    <dgm:pt modelId="{CE649735-13B5-43DC-BF6D-322E588CD7CA}" type="pres">
      <dgm:prSet presAssocID="{94875A95-7724-468B-9C79-018C16D31750}" presName="hierChild3" presStyleCnt="0"/>
      <dgm:spPr/>
    </dgm:pt>
    <dgm:pt modelId="{8436C2E3-76D2-4D94-87E4-9FC76DA509A1}" type="pres">
      <dgm:prSet presAssocID="{DD6D76FF-B8B2-43A1-8DC3-DA71C9301567}" presName="Name10" presStyleLbl="parChTrans1D2" presStyleIdx="2" presStyleCnt="3"/>
      <dgm:spPr/>
    </dgm:pt>
    <dgm:pt modelId="{2F3E0388-EF51-429E-A917-AA281549A3F1}" type="pres">
      <dgm:prSet presAssocID="{9F29DF0A-4663-4BC7-A78D-2271049DA442}" presName="hierRoot2" presStyleCnt="0"/>
      <dgm:spPr/>
    </dgm:pt>
    <dgm:pt modelId="{FBAD2B7D-71EB-43C3-9F57-3A3D721CC5D3}" type="pres">
      <dgm:prSet presAssocID="{9F29DF0A-4663-4BC7-A78D-2271049DA442}" presName="composite2" presStyleCnt="0"/>
      <dgm:spPr/>
    </dgm:pt>
    <dgm:pt modelId="{379EC54E-B79C-4B06-A1AE-56A27F0622B5}" type="pres">
      <dgm:prSet presAssocID="{9F29DF0A-4663-4BC7-A78D-2271049DA442}" presName="background2" presStyleLbl="node2" presStyleIdx="2" presStyleCnt="3"/>
      <dgm:spPr/>
    </dgm:pt>
    <dgm:pt modelId="{6CC027ED-FFDD-4261-B0BA-89FAFF0141E0}" type="pres">
      <dgm:prSet presAssocID="{9F29DF0A-4663-4BC7-A78D-2271049DA442}" presName="text2" presStyleLbl="fgAcc2" presStyleIdx="2" presStyleCnt="3" custScaleX="66275" custScaleY="34623">
        <dgm:presLayoutVars>
          <dgm:chPref val="3"/>
        </dgm:presLayoutVars>
      </dgm:prSet>
      <dgm:spPr/>
    </dgm:pt>
    <dgm:pt modelId="{425C94B9-675A-41D7-B5AB-8083799845BA}" type="pres">
      <dgm:prSet presAssocID="{9F29DF0A-4663-4BC7-A78D-2271049DA442}" presName="hierChild3" presStyleCnt="0"/>
      <dgm:spPr/>
    </dgm:pt>
  </dgm:ptLst>
  <dgm:cxnLst>
    <dgm:cxn modelId="{47E74A09-FFBD-4900-B6A7-AA4821424356}" type="presOf" srcId="{8CB2158D-BC50-4AAE-A055-03FB5E97E0A0}" destId="{077B4F12-958C-426D-9791-2BA35265683E}" srcOrd="0" destOrd="0" presId="urn:microsoft.com/office/officeart/2005/8/layout/hierarchy1"/>
    <dgm:cxn modelId="{B891A116-8336-415E-9AEC-5077BDADC676}" srcId="{488571A7-2C70-4F0D-812F-CFB195D6123F}" destId="{9F29DF0A-4663-4BC7-A78D-2271049DA442}" srcOrd="2" destOrd="0" parTransId="{DD6D76FF-B8B2-43A1-8DC3-DA71C9301567}" sibTransId="{498985FC-8E3F-4419-8FC7-1B021E650B3E}"/>
    <dgm:cxn modelId="{87763F42-E7AB-4EA2-8E1F-472E08B0D33D}" type="presOf" srcId="{9F29DF0A-4663-4BC7-A78D-2271049DA442}" destId="{6CC027ED-FFDD-4261-B0BA-89FAFF0141E0}" srcOrd="0" destOrd="0" presId="urn:microsoft.com/office/officeart/2005/8/layout/hierarchy1"/>
    <dgm:cxn modelId="{19477E4B-1A57-4549-B84D-DDDA3B6F1214}" type="presOf" srcId="{2B574987-EABB-4788-948F-86AB1C144B1A}" destId="{1E08A1A1-7006-43A8-839E-47C0187370F1}" srcOrd="0" destOrd="0" presId="urn:microsoft.com/office/officeart/2005/8/layout/hierarchy1"/>
    <dgm:cxn modelId="{15284667-2835-4413-A8DE-4C7F85FDF2EB}" srcId="{488571A7-2C70-4F0D-812F-CFB195D6123F}" destId="{85131CCD-21D2-4B23-8DD8-E5C5CFD6DDF3}" srcOrd="0" destOrd="0" parTransId="{AA374E68-05D6-4DA9-932D-6971D0DA121F}" sibTransId="{DE96FB2F-0F5C-4E89-B8F7-DDC37AEF8317}"/>
    <dgm:cxn modelId="{3804D677-C9E2-4772-A097-1F7C1706C140}" type="presOf" srcId="{488571A7-2C70-4F0D-812F-CFB195D6123F}" destId="{1EB6FF5F-D2A5-4C8D-A118-C215A9C5188D}" srcOrd="0" destOrd="0" presId="urn:microsoft.com/office/officeart/2005/8/layout/hierarchy1"/>
    <dgm:cxn modelId="{89D1CE8E-5AA0-42CA-A8D0-6F8727316AE9}" type="presOf" srcId="{85131CCD-21D2-4B23-8DD8-E5C5CFD6DDF3}" destId="{027DA78D-5062-4090-8DF2-3287DC209372}" srcOrd="0" destOrd="0" presId="urn:microsoft.com/office/officeart/2005/8/layout/hierarchy1"/>
    <dgm:cxn modelId="{F807BD94-93B6-47CD-8588-706D7CAC466E}" type="presOf" srcId="{AA374E68-05D6-4DA9-932D-6971D0DA121F}" destId="{72381F19-2724-486F-89B9-5A4457588137}" srcOrd="0" destOrd="0" presId="urn:microsoft.com/office/officeart/2005/8/layout/hierarchy1"/>
    <dgm:cxn modelId="{F9D9BCB5-6FCC-4709-99ED-26174F6EBFB0}" type="presOf" srcId="{94875A95-7724-468B-9C79-018C16D31750}" destId="{600CD6A8-A2E7-4AAD-A8E7-8032778E2CCF}" srcOrd="0" destOrd="0" presId="urn:microsoft.com/office/officeart/2005/8/layout/hierarchy1"/>
    <dgm:cxn modelId="{118649D4-0870-4ECA-8C06-8EB5D5F9C129}" srcId="{2B574987-EABB-4788-948F-86AB1C144B1A}" destId="{488571A7-2C70-4F0D-812F-CFB195D6123F}" srcOrd="0" destOrd="0" parTransId="{24EC008D-2FAC-46BD-BA33-D816AD540AEF}" sibTransId="{736719F4-CEE7-44F6-8E23-9CF6E2C76818}"/>
    <dgm:cxn modelId="{2322ECD9-B526-47B2-9503-B999744C5D7E}" type="presOf" srcId="{DD6D76FF-B8B2-43A1-8DC3-DA71C9301567}" destId="{8436C2E3-76D2-4D94-87E4-9FC76DA509A1}" srcOrd="0" destOrd="0" presId="urn:microsoft.com/office/officeart/2005/8/layout/hierarchy1"/>
    <dgm:cxn modelId="{51C55AF8-96C3-4F4B-B425-F159D932B2E7}" srcId="{488571A7-2C70-4F0D-812F-CFB195D6123F}" destId="{94875A95-7724-468B-9C79-018C16D31750}" srcOrd="1" destOrd="0" parTransId="{8CB2158D-BC50-4AAE-A055-03FB5E97E0A0}" sibTransId="{D56F33AB-04A6-4C91-8DD6-883D0FB20DF1}"/>
    <dgm:cxn modelId="{D9339C22-9940-42E7-9A0B-42CE5F4799F0}" type="presParOf" srcId="{1E08A1A1-7006-43A8-839E-47C0187370F1}" destId="{766F9FB5-EFAC-498A-9417-A7AC6A8A777D}" srcOrd="0" destOrd="0" presId="urn:microsoft.com/office/officeart/2005/8/layout/hierarchy1"/>
    <dgm:cxn modelId="{A9C02A58-A66C-4A0F-8311-CBC396A16A39}" type="presParOf" srcId="{766F9FB5-EFAC-498A-9417-A7AC6A8A777D}" destId="{42F313DA-FDA6-4061-9C97-C0A8C3DF6EC0}" srcOrd="0" destOrd="0" presId="urn:microsoft.com/office/officeart/2005/8/layout/hierarchy1"/>
    <dgm:cxn modelId="{EA282165-99BF-4832-BAB1-F508FD4BF1E6}" type="presParOf" srcId="{42F313DA-FDA6-4061-9C97-C0A8C3DF6EC0}" destId="{976C397D-F4A7-4DB4-B760-525234B8120D}" srcOrd="0" destOrd="0" presId="urn:microsoft.com/office/officeart/2005/8/layout/hierarchy1"/>
    <dgm:cxn modelId="{09F07BD1-4E1C-4524-8F6F-40A01D6FCDFD}" type="presParOf" srcId="{42F313DA-FDA6-4061-9C97-C0A8C3DF6EC0}" destId="{1EB6FF5F-D2A5-4C8D-A118-C215A9C5188D}" srcOrd="1" destOrd="0" presId="urn:microsoft.com/office/officeart/2005/8/layout/hierarchy1"/>
    <dgm:cxn modelId="{F47559D2-7C7E-4BF3-9645-E4A2B6F898A8}" type="presParOf" srcId="{766F9FB5-EFAC-498A-9417-A7AC6A8A777D}" destId="{CEC92BAA-FF33-4ED5-852B-785AD815488E}" srcOrd="1" destOrd="0" presId="urn:microsoft.com/office/officeart/2005/8/layout/hierarchy1"/>
    <dgm:cxn modelId="{2704CDC2-F1E3-452E-A7C8-34183AC0F51F}" type="presParOf" srcId="{CEC92BAA-FF33-4ED5-852B-785AD815488E}" destId="{72381F19-2724-486F-89B9-5A4457588137}" srcOrd="0" destOrd="0" presId="urn:microsoft.com/office/officeart/2005/8/layout/hierarchy1"/>
    <dgm:cxn modelId="{215CFAF7-2B20-42E6-A9E8-47B02CEA10E5}" type="presParOf" srcId="{CEC92BAA-FF33-4ED5-852B-785AD815488E}" destId="{8549FF73-597B-45CC-8779-330FEABB0F49}" srcOrd="1" destOrd="0" presId="urn:microsoft.com/office/officeart/2005/8/layout/hierarchy1"/>
    <dgm:cxn modelId="{2EFEA281-0DC2-4852-BCCD-D988572948A4}" type="presParOf" srcId="{8549FF73-597B-45CC-8779-330FEABB0F49}" destId="{60554527-C79D-44A7-9F41-965B3327FB35}" srcOrd="0" destOrd="0" presId="urn:microsoft.com/office/officeart/2005/8/layout/hierarchy1"/>
    <dgm:cxn modelId="{53E29B36-8F8C-468D-A571-4FA787E53EAA}" type="presParOf" srcId="{60554527-C79D-44A7-9F41-965B3327FB35}" destId="{86042AC0-B25D-41B6-A706-83943F8C2BE5}" srcOrd="0" destOrd="0" presId="urn:microsoft.com/office/officeart/2005/8/layout/hierarchy1"/>
    <dgm:cxn modelId="{2595FC38-7AB5-49AB-BE09-DE3DB8A1DBA1}" type="presParOf" srcId="{60554527-C79D-44A7-9F41-965B3327FB35}" destId="{027DA78D-5062-4090-8DF2-3287DC209372}" srcOrd="1" destOrd="0" presId="urn:microsoft.com/office/officeart/2005/8/layout/hierarchy1"/>
    <dgm:cxn modelId="{7B5DEDC5-0EBE-4A13-B442-25FA1BA52F22}" type="presParOf" srcId="{8549FF73-597B-45CC-8779-330FEABB0F49}" destId="{9F93BE6F-3E98-4803-8374-9586C0C162AE}" srcOrd="1" destOrd="0" presId="urn:microsoft.com/office/officeart/2005/8/layout/hierarchy1"/>
    <dgm:cxn modelId="{CD3566FB-85B4-4BB2-9FF8-272D36C871A7}" type="presParOf" srcId="{CEC92BAA-FF33-4ED5-852B-785AD815488E}" destId="{077B4F12-958C-426D-9791-2BA35265683E}" srcOrd="2" destOrd="0" presId="urn:microsoft.com/office/officeart/2005/8/layout/hierarchy1"/>
    <dgm:cxn modelId="{035E1ED0-FD17-4247-A2FE-3B32A98239DD}" type="presParOf" srcId="{CEC92BAA-FF33-4ED5-852B-785AD815488E}" destId="{0D98C468-97F4-4D86-BBFC-AF3AB89A28A6}" srcOrd="3" destOrd="0" presId="urn:microsoft.com/office/officeart/2005/8/layout/hierarchy1"/>
    <dgm:cxn modelId="{EA959C8B-99DD-428D-9F9D-CF44E51F2A37}" type="presParOf" srcId="{0D98C468-97F4-4D86-BBFC-AF3AB89A28A6}" destId="{5521ED2C-2D94-4A57-8A5D-697DA890979C}" srcOrd="0" destOrd="0" presId="urn:microsoft.com/office/officeart/2005/8/layout/hierarchy1"/>
    <dgm:cxn modelId="{BD41A0F5-2962-4AF5-88B3-6AE14EC5B37E}" type="presParOf" srcId="{5521ED2C-2D94-4A57-8A5D-697DA890979C}" destId="{CEF808AA-1120-4BC6-8135-4B041438BB95}" srcOrd="0" destOrd="0" presId="urn:microsoft.com/office/officeart/2005/8/layout/hierarchy1"/>
    <dgm:cxn modelId="{03E593ED-2487-47A5-A5FC-D7A809B550BB}" type="presParOf" srcId="{5521ED2C-2D94-4A57-8A5D-697DA890979C}" destId="{600CD6A8-A2E7-4AAD-A8E7-8032778E2CCF}" srcOrd="1" destOrd="0" presId="urn:microsoft.com/office/officeart/2005/8/layout/hierarchy1"/>
    <dgm:cxn modelId="{C3218D60-31D6-43BE-9E17-959DDC7FD101}" type="presParOf" srcId="{0D98C468-97F4-4D86-BBFC-AF3AB89A28A6}" destId="{CE649735-13B5-43DC-BF6D-322E588CD7CA}" srcOrd="1" destOrd="0" presId="urn:microsoft.com/office/officeart/2005/8/layout/hierarchy1"/>
    <dgm:cxn modelId="{4E5EBEF5-E76A-4E48-BE47-CF68DA6163F5}" type="presParOf" srcId="{CEC92BAA-FF33-4ED5-852B-785AD815488E}" destId="{8436C2E3-76D2-4D94-87E4-9FC76DA509A1}" srcOrd="4" destOrd="0" presId="urn:microsoft.com/office/officeart/2005/8/layout/hierarchy1"/>
    <dgm:cxn modelId="{61EF9E85-7B75-43F1-9B21-57367CDC335C}" type="presParOf" srcId="{CEC92BAA-FF33-4ED5-852B-785AD815488E}" destId="{2F3E0388-EF51-429E-A917-AA281549A3F1}" srcOrd="5" destOrd="0" presId="urn:microsoft.com/office/officeart/2005/8/layout/hierarchy1"/>
    <dgm:cxn modelId="{B0492837-4AB1-424A-B8E9-C5388F099561}" type="presParOf" srcId="{2F3E0388-EF51-429E-A917-AA281549A3F1}" destId="{FBAD2B7D-71EB-43C3-9F57-3A3D721CC5D3}" srcOrd="0" destOrd="0" presId="urn:microsoft.com/office/officeart/2005/8/layout/hierarchy1"/>
    <dgm:cxn modelId="{A91CB00E-D7F9-4424-A9E9-F527865ED13B}" type="presParOf" srcId="{FBAD2B7D-71EB-43C3-9F57-3A3D721CC5D3}" destId="{379EC54E-B79C-4B06-A1AE-56A27F0622B5}" srcOrd="0" destOrd="0" presId="urn:microsoft.com/office/officeart/2005/8/layout/hierarchy1"/>
    <dgm:cxn modelId="{0F58094C-03FB-419F-8152-DE877FCC7AB9}" type="presParOf" srcId="{FBAD2B7D-71EB-43C3-9F57-3A3D721CC5D3}" destId="{6CC027ED-FFDD-4261-B0BA-89FAFF0141E0}" srcOrd="1" destOrd="0" presId="urn:microsoft.com/office/officeart/2005/8/layout/hierarchy1"/>
    <dgm:cxn modelId="{4B60F94B-5E1B-4E5D-8CD8-0263DF834990}" type="presParOf" srcId="{2F3E0388-EF51-429E-A917-AA281549A3F1}" destId="{425C94B9-675A-41D7-B5AB-8083799845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60108-9A8D-4677-8EAC-930863D19A56}">
      <dsp:nvSpPr>
        <dsp:cNvPr id="0" name=""/>
        <dsp:cNvSpPr/>
      </dsp:nvSpPr>
      <dsp:spPr>
        <a:xfrm>
          <a:off x="3165"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err="1"/>
            <a:t>Complicatezza</a:t>
          </a:r>
          <a:endParaRPr lang="pl-PL" sz="3000" b="1" kern="1200" dirty="0"/>
        </a:p>
      </dsp:txBody>
      <dsp:txXfrm rot="16200000">
        <a:off x="-971458" y="974624"/>
        <a:ext cx="3561588" cy="1612339"/>
      </dsp:txXfrm>
    </dsp:sp>
    <dsp:sp modelId="{17AC6465-A9C3-4938-B5A6-CD281E9010F2}">
      <dsp:nvSpPr>
        <dsp:cNvPr id="0" name=""/>
        <dsp:cNvSpPr/>
      </dsp:nvSpPr>
      <dsp:spPr>
        <a:xfrm>
          <a:off x="1615505"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it-IT" sz="2200" kern="1200" dirty="0"/>
            <a:t>Complicazione significa che il problema analizzato include molte parti collegate precisamente tra loro. 
</a:t>
          </a:r>
          <a:r>
            <a:rPr lang="it-IT" sz="2200" b="1" kern="1200" dirty="0"/>
            <a:t>(2) </a:t>
          </a:r>
          <a:r>
            <a:rPr lang="it-IT" sz="2200" kern="1200" dirty="0"/>
            <a:t>La complicazione descrive un problema difficile da risolvere. Pertanto, non possiamo essere sicuri che la soluzione sia la stessa che la garanzia che gli elementi che la compongono siano stati abbinati tra loro.
</a:t>
          </a:r>
        </a:p>
        <a:p>
          <a:pPr marL="0" lvl="0" indent="0" algn="l" defTabSz="977900">
            <a:lnSpc>
              <a:spcPct val="90000"/>
            </a:lnSpc>
            <a:spcBef>
              <a:spcPct val="0"/>
            </a:spcBef>
            <a:spcAft>
              <a:spcPct val="35000"/>
            </a:spcAft>
            <a:buNone/>
          </a:pPr>
          <a:r>
            <a:rPr lang="it-IT" sz="2200" b="1" kern="1200" dirty="0"/>
            <a:t>Cosa è complicato? </a:t>
          </a:r>
          <a:r>
            <a:rPr lang="it-IT" sz="2200" kern="1200" dirty="0"/>
            <a:t>
Airbus A380, scheletro umano, rete metropolitana di Parigi</a:t>
          </a:r>
          <a:endParaRPr lang="pl-PL" sz="2200" b="0" kern="1200" dirty="0"/>
        </a:p>
      </dsp:txBody>
      <dsp:txXfrm>
        <a:off x="1615505" y="0"/>
        <a:ext cx="6005966" cy="4343400"/>
      </dsp:txXfrm>
    </dsp:sp>
    <dsp:sp modelId="{E7CE3D94-767B-4C76-928F-9673BDCD9388}">
      <dsp:nvSpPr>
        <dsp:cNvPr id="0" name=""/>
        <dsp:cNvSpPr/>
      </dsp:nvSpPr>
      <dsp:spPr>
        <a:xfrm>
          <a:off x="8347024"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err="1"/>
            <a:t>Complessità</a:t>
          </a:r>
          <a:endParaRPr lang="pl-PL" sz="3000" b="1" kern="1200" dirty="0"/>
        </a:p>
      </dsp:txBody>
      <dsp:txXfrm rot="16200000">
        <a:off x="7372400" y="974624"/>
        <a:ext cx="3561588" cy="1612339"/>
      </dsp:txXfrm>
    </dsp:sp>
    <dsp:sp modelId="{ED48FF5C-97D7-447F-A082-72AED9B86449}">
      <dsp:nvSpPr>
        <dsp:cNvPr id="0" name=""/>
        <dsp:cNvSpPr/>
      </dsp:nvSpPr>
      <dsp:spPr>
        <a:xfrm rot="5400000">
          <a:off x="8068190" y="3118699"/>
          <a:ext cx="638284" cy="1209254"/>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C2759-5E94-443C-B476-5C720373EAC6}">
      <dsp:nvSpPr>
        <dsp:cNvPr id="0" name=""/>
        <dsp:cNvSpPr/>
      </dsp:nvSpPr>
      <dsp:spPr>
        <a:xfrm>
          <a:off x="9959364"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it-IT" sz="2200" kern="1200" dirty="0"/>
            <a:t>La complessità si verifica quando qualcosa funziona come un sistema ed esibisce proprietà di sistema che non sono ovvie all'inizio.
</a:t>
          </a:r>
          <a:r>
            <a:rPr lang="it-IT" sz="2200" b="1" kern="1200" dirty="0"/>
            <a:t>(2) </a:t>
          </a:r>
          <a:r>
            <a:rPr lang="it-IT" sz="2200" kern="1200" dirty="0"/>
            <a:t>Complessità significa molto di più di una semplice somma di un insieme più grande. Ci possono essere molte o poche parti, e il risultato della loro combinazione è "qualcosa" di oscuro che, in qualche modo, viene a vivere una vita propria.
</a:t>
          </a:r>
        </a:p>
        <a:p>
          <a:pPr marL="0" lvl="0" indent="0" algn="l" defTabSz="977900">
            <a:lnSpc>
              <a:spcPct val="90000"/>
            </a:lnSpc>
            <a:spcBef>
              <a:spcPct val="0"/>
            </a:spcBef>
            <a:spcAft>
              <a:spcPct val="35000"/>
            </a:spcAft>
            <a:buNone/>
          </a:pPr>
          <a:r>
            <a:rPr lang="it-IT" sz="2200" b="1" kern="1200" dirty="0"/>
            <a:t>Cosa è complesso? </a:t>
          </a:r>
          <a:r>
            <a:rPr lang="it-IT" sz="2200" kern="1200" dirty="0"/>
            <a:t>
Medusa, umano, modo di usare la metropolitana</a:t>
          </a:r>
          <a:endParaRPr lang="pl-PL" sz="2200" b="0" kern="1200" dirty="0"/>
        </a:p>
      </dsp:txBody>
      <dsp:txXfrm>
        <a:off x="9959364" y="0"/>
        <a:ext cx="6005966" cy="4343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53CC-6939-41C5-B46D-B0BC2FE846A7}">
      <dsp:nvSpPr>
        <dsp:cNvPr id="0" name=""/>
        <dsp:cNvSpPr/>
      </dsp:nvSpPr>
      <dsp:spPr>
        <a:xfrm>
          <a:off x="1589554" y="2514599"/>
          <a:ext cx="625615" cy="1788154"/>
        </a:xfrm>
        <a:custGeom>
          <a:avLst/>
          <a:gdLst/>
          <a:ahLst/>
          <a:cxnLst/>
          <a:rect l="0" t="0" r="0" b="0"/>
          <a:pathLst>
            <a:path>
              <a:moveTo>
                <a:pt x="0" y="0"/>
              </a:moveTo>
              <a:lnTo>
                <a:pt x="312807" y="0"/>
              </a:lnTo>
              <a:lnTo>
                <a:pt x="312807" y="1788154"/>
              </a:lnTo>
              <a:lnTo>
                <a:pt x="625615" y="1788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3361316"/>
        <a:ext cx="94721" cy="94721"/>
      </dsp:txXfrm>
    </dsp:sp>
    <dsp:sp modelId="{3B8F2FD1-3875-4ED2-88A9-0C598DC2081B}">
      <dsp:nvSpPr>
        <dsp:cNvPr id="0" name=""/>
        <dsp:cNvSpPr/>
      </dsp:nvSpPr>
      <dsp:spPr>
        <a:xfrm>
          <a:off x="1589554" y="2514599"/>
          <a:ext cx="625615" cy="596051"/>
        </a:xfrm>
        <a:custGeom>
          <a:avLst/>
          <a:gdLst/>
          <a:ahLst/>
          <a:cxnLst/>
          <a:rect l="0" t="0" r="0" b="0"/>
          <a:pathLst>
            <a:path>
              <a:moveTo>
                <a:pt x="0" y="0"/>
              </a:moveTo>
              <a:lnTo>
                <a:pt x="312807" y="0"/>
              </a:lnTo>
              <a:lnTo>
                <a:pt x="312807" y="596051"/>
              </a:lnTo>
              <a:lnTo>
                <a:pt x="625615" y="5960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791023"/>
        <a:ext cx="43205" cy="43205"/>
      </dsp:txXfrm>
    </dsp:sp>
    <dsp:sp modelId="{6207D171-8A9E-497D-B374-1CE4532BCC3A}">
      <dsp:nvSpPr>
        <dsp:cNvPr id="0" name=""/>
        <dsp:cNvSpPr/>
      </dsp:nvSpPr>
      <dsp:spPr>
        <a:xfrm>
          <a:off x="1589554" y="1918548"/>
          <a:ext cx="625615" cy="596051"/>
        </a:xfrm>
        <a:custGeom>
          <a:avLst/>
          <a:gdLst/>
          <a:ahLst/>
          <a:cxnLst/>
          <a:rect l="0" t="0" r="0" b="0"/>
          <a:pathLst>
            <a:path>
              <a:moveTo>
                <a:pt x="0" y="596051"/>
              </a:moveTo>
              <a:lnTo>
                <a:pt x="312807" y="596051"/>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194971"/>
        <a:ext cx="43205" cy="43205"/>
      </dsp:txXfrm>
    </dsp:sp>
    <dsp:sp modelId="{2563A1BD-3C40-4ED3-A4A0-ACCEFEEF4ECC}">
      <dsp:nvSpPr>
        <dsp:cNvPr id="0" name=""/>
        <dsp:cNvSpPr/>
      </dsp:nvSpPr>
      <dsp:spPr>
        <a:xfrm>
          <a:off x="1589554" y="726445"/>
          <a:ext cx="625615" cy="1788154"/>
        </a:xfrm>
        <a:custGeom>
          <a:avLst/>
          <a:gdLst/>
          <a:ahLst/>
          <a:cxnLst/>
          <a:rect l="0" t="0" r="0" b="0"/>
          <a:pathLst>
            <a:path>
              <a:moveTo>
                <a:pt x="0" y="1788154"/>
              </a:moveTo>
              <a:lnTo>
                <a:pt x="312807" y="1788154"/>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1573161"/>
        <a:ext cx="94721" cy="94721"/>
      </dsp:txXfrm>
    </dsp:sp>
    <dsp:sp modelId="{D4BCCE0E-F0C6-4B1B-83B7-791FCADEAA64}">
      <dsp:nvSpPr>
        <dsp:cNvPr id="0" name=""/>
        <dsp:cNvSpPr/>
      </dsp:nvSpPr>
      <dsp:spPr>
        <a:xfrm rot="16200000">
          <a:off x="-1396977" y="2037758"/>
          <a:ext cx="5019382" cy="953682"/>
        </a:xfrm>
        <a:prstGeom prst="rect">
          <a:avLst/>
        </a:prstGeom>
        <a:solidFill>
          <a:srgbClr val="E12227"/>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PDCA</a:t>
          </a:r>
        </a:p>
      </dsp:txBody>
      <dsp:txXfrm>
        <a:off x="-1396977" y="2037758"/>
        <a:ext cx="5019382" cy="953682"/>
      </dsp:txXfrm>
    </dsp:sp>
    <dsp:sp modelId="{CBD85F90-D075-469F-8D86-D3F7BB2114C3}">
      <dsp:nvSpPr>
        <dsp:cNvPr id="0" name=""/>
        <dsp:cNvSpPr/>
      </dsp:nvSpPr>
      <dsp:spPr>
        <a:xfrm>
          <a:off x="2215170" y="24960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P-Plan (</a:t>
          </a:r>
          <a:r>
            <a:rPr lang="pl-PL" sz="2200" b="1" kern="1200" dirty="0" err="1"/>
            <a:t>Pianifica</a:t>
          </a:r>
          <a:r>
            <a:rPr lang="pl-PL" sz="2200" b="1" kern="1200" dirty="0"/>
            <a:t>).</a:t>
          </a:r>
          <a:r>
            <a:rPr lang="pl-PL" sz="2200" kern="1200" dirty="0"/>
            <a:t> </a:t>
          </a:r>
          <a:r>
            <a:rPr lang="it-IT" sz="2200" kern="1200" dirty="0"/>
            <a:t>Documentare lo stato attuale del problema, poi definire lo stato obiettivo con obiettivi misurabili da raggiungere, identificare soluzioni o miglioramenti e sviluppare un piano d'azione</a:t>
          </a:r>
          <a:endParaRPr lang="pl-PL" sz="2200" kern="1200" dirty="0"/>
        </a:p>
      </dsp:txBody>
      <dsp:txXfrm>
        <a:off x="2215170" y="249603"/>
        <a:ext cx="13560847" cy="953682"/>
      </dsp:txXfrm>
    </dsp:sp>
    <dsp:sp modelId="{3F41B338-C905-449A-B183-921AC58B5C85}">
      <dsp:nvSpPr>
        <dsp:cNvPr id="0" name=""/>
        <dsp:cNvSpPr/>
      </dsp:nvSpPr>
      <dsp:spPr>
        <a:xfrm>
          <a:off x="2215170" y="1441707"/>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D-Do (Fai). </a:t>
          </a:r>
          <a:r>
            <a:rPr lang="it-IT" sz="2200" kern="1200" dirty="0"/>
            <a:t>Eseguire il piano, monitorare il processo durante l'implementazione. Documentare i problemi e gli imprevisti</a:t>
          </a:r>
          <a:endParaRPr lang="pl-PL" sz="2200" kern="1200" dirty="0"/>
        </a:p>
      </dsp:txBody>
      <dsp:txXfrm>
        <a:off x="2215170" y="1441707"/>
        <a:ext cx="13560847" cy="953682"/>
      </dsp:txXfrm>
    </dsp:sp>
    <dsp:sp modelId="{39D4E244-726E-42D7-9B00-0C177DD66C25}">
      <dsp:nvSpPr>
        <dsp:cNvPr id="0" name=""/>
        <dsp:cNvSpPr/>
      </dsp:nvSpPr>
      <dsp:spPr>
        <a:xfrm>
          <a:off x="2215170" y="2633810"/>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C-</a:t>
          </a:r>
          <a:r>
            <a:rPr lang="pl-PL" sz="2200" b="1" kern="1200" dirty="0" err="1"/>
            <a:t>Check</a:t>
          </a:r>
          <a:r>
            <a:rPr lang="pl-PL" sz="2200" b="1" kern="1200" dirty="0"/>
            <a:t> (</a:t>
          </a:r>
          <a:r>
            <a:rPr lang="pl-PL" sz="2200" b="1" kern="1200" dirty="0" err="1"/>
            <a:t>Controlla</a:t>
          </a:r>
          <a:r>
            <a:rPr lang="pl-PL" sz="2200" b="1" kern="1200" dirty="0"/>
            <a:t>)</a:t>
          </a:r>
          <a:r>
            <a:rPr lang="pl-PL" sz="2200" kern="1200" dirty="0"/>
            <a:t>. </a:t>
          </a:r>
          <a:r>
            <a:rPr lang="it-IT" sz="2200" kern="1200" dirty="0"/>
            <a:t>Analizzare i risultati rispetto agli obiettivi fissati nella fase di pianificazione. Controllare se lo stato dopo l'implementazione è coerente con lo stato futuro pianificato</a:t>
          </a:r>
          <a:endParaRPr lang="pl-PL" sz="2200" kern="1200" dirty="0"/>
        </a:p>
      </dsp:txBody>
      <dsp:txXfrm>
        <a:off x="2215170" y="2633810"/>
        <a:ext cx="13560847" cy="953682"/>
      </dsp:txXfrm>
    </dsp:sp>
    <dsp:sp modelId="{07A077A4-0797-4ED6-BA26-39A9084EBE23}">
      <dsp:nvSpPr>
        <dsp:cNvPr id="0" name=""/>
        <dsp:cNvSpPr/>
      </dsp:nvSpPr>
      <dsp:spPr>
        <a:xfrm>
          <a:off x="2215170" y="382591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A-</a:t>
          </a:r>
          <a:r>
            <a:rPr lang="pl-PL" sz="2200" b="1" kern="1200" dirty="0" err="1"/>
            <a:t>Act</a:t>
          </a:r>
          <a:r>
            <a:rPr lang="pl-PL" sz="2200" b="1" kern="1200" dirty="0"/>
            <a:t> (</a:t>
          </a:r>
          <a:r>
            <a:rPr lang="pl-PL" sz="2200" b="1" kern="1200" dirty="0" err="1"/>
            <a:t>Agisci</a:t>
          </a:r>
          <a:r>
            <a:rPr lang="pl-PL" sz="2200" b="1" kern="1200" dirty="0"/>
            <a:t>). </a:t>
          </a:r>
          <a:r>
            <a:rPr lang="it-IT" sz="2200" kern="1200" dirty="0"/>
            <a:t>Se il nuovo metodo si è rivelato efficace (risultati della fase </a:t>
          </a:r>
          <a:r>
            <a:rPr lang="it-IT" sz="2200" kern="1200" dirty="0" err="1"/>
            <a:t>Check</a:t>
          </a:r>
          <a:r>
            <a:rPr lang="it-IT" sz="2200" kern="1200" dirty="0"/>
            <a:t>) allora adottarlo e standardizzarlo, altrimenti identificare i cambiamenti che devono essere implementati e poi iniziare un nuovo ciclo PDCA</a:t>
          </a:r>
          <a:endParaRPr lang="pl-PL" sz="2200" kern="1200" dirty="0"/>
        </a:p>
      </dsp:txBody>
      <dsp:txXfrm>
        <a:off x="2215170" y="3825913"/>
        <a:ext cx="13560847" cy="953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C19A-04EE-40C4-ACA0-50AB382E6397}">
      <dsp:nvSpPr>
        <dsp:cNvPr id="0" name=""/>
        <dsp:cNvSpPr/>
      </dsp:nvSpPr>
      <dsp:spPr>
        <a:xfrm>
          <a:off x="3214"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b="1" kern="1200" dirty="0" err="1"/>
            <a:t>Fase</a:t>
          </a:r>
          <a:r>
            <a:rPr lang="pl-PL" sz="2300" b="1" kern="1200" dirty="0"/>
            <a:t> n. 1</a:t>
          </a:r>
          <a:endParaRPr lang="pl-PL" sz="2300" kern="1200" dirty="0"/>
        </a:p>
      </dsp:txBody>
      <dsp:txXfrm rot="16200000">
        <a:off x="-709082" y="712296"/>
        <a:ext cx="3061716" cy="1637122"/>
      </dsp:txXfrm>
    </dsp:sp>
    <dsp:sp modelId="{B319DA14-8A52-4726-A5AC-162FF172324F}">
      <dsp:nvSpPr>
        <dsp:cNvPr id="0" name=""/>
        <dsp:cNvSpPr/>
      </dsp:nvSpPr>
      <dsp:spPr>
        <a:xfrm>
          <a:off x="1640336"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273050" lvl="0" indent="-273050" algn="l" defTabSz="1022350">
            <a:lnSpc>
              <a:spcPct val="90000"/>
            </a:lnSpc>
            <a:spcBef>
              <a:spcPct val="0"/>
            </a:spcBef>
            <a:spcAft>
              <a:spcPct val="35000"/>
            </a:spcAft>
            <a:buFont typeface="+mj-lt"/>
            <a:buNone/>
          </a:pPr>
          <a:r>
            <a:rPr lang="it-IT" sz="2300" b="1" kern="1200" dirty="0"/>
            <a:t>L'avvio del cambiamento </a:t>
          </a:r>
          <a:r>
            <a:rPr lang="it-IT" sz="2300" b="0" kern="1200" dirty="0"/>
            <a:t>/ include /</a:t>
          </a:r>
          <a:r>
            <a:rPr lang="it-IT" sz="2300" b="1" kern="1200" dirty="0"/>
            <a:t>
</a:t>
          </a:r>
          <a:r>
            <a:rPr lang="it-IT" sz="2200" kern="1200" dirty="0"/>
            <a:t>1) fase di conoscenza che mira a instillare la consapevolezza della necessità del cambiamento e la possibilità della sua applicazione,
2) creazione di atteggiamenti verso il cambiamento - in questa fase, si formano coalizioni di sostenitori e oppositori del cambiamento, 
3) la fase del processo decisionale dipende dalla determinazione della direzione, dall'approvazione dei dipendenti e dalla pressione dell'ambiente.</a:t>
          </a:r>
          <a:endParaRPr lang="pl-PL" sz="2200" kern="1200" dirty="0"/>
        </a:p>
        <a:p>
          <a:pPr marL="273050" lvl="0" indent="-273050" algn="l" defTabSz="977900">
            <a:lnSpc>
              <a:spcPct val="90000"/>
            </a:lnSpc>
            <a:spcBef>
              <a:spcPct val="0"/>
            </a:spcBef>
            <a:spcAft>
              <a:spcPct val="35000"/>
            </a:spcAft>
            <a:buNone/>
          </a:pPr>
          <a:endParaRPr lang="pl-PL" sz="2200" kern="1200" dirty="0">
            <a:solidFill>
              <a:schemeClr val="tx1"/>
            </a:solidFill>
          </a:endParaRPr>
        </a:p>
      </dsp:txBody>
      <dsp:txXfrm>
        <a:off x="1640336" y="0"/>
        <a:ext cx="6098279" cy="3733800"/>
      </dsp:txXfrm>
    </dsp:sp>
    <dsp:sp modelId="{21EAD0A1-31F6-4B67-A138-5671F5DAD9B5}">
      <dsp:nvSpPr>
        <dsp:cNvPr id="0" name=""/>
        <dsp:cNvSpPr/>
      </dsp:nvSpPr>
      <dsp:spPr>
        <a:xfrm>
          <a:off x="8475320"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b="1" kern="1200" dirty="0" err="1"/>
            <a:t>Fase</a:t>
          </a:r>
          <a:r>
            <a:rPr lang="pl-PL" sz="2300" b="1" kern="1200" dirty="0"/>
            <a:t> n. 2</a:t>
          </a:r>
          <a:endParaRPr lang="pl-PL" sz="2300" kern="1200" dirty="0">
            <a:solidFill>
              <a:schemeClr val="tx1"/>
            </a:solidFill>
          </a:endParaRPr>
        </a:p>
      </dsp:txBody>
      <dsp:txXfrm rot="16200000">
        <a:off x="7763023" y="712296"/>
        <a:ext cx="3061716" cy="1637122"/>
      </dsp:txXfrm>
    </dsp:sp>
    <dsp:sp modelId="{3B2CCE8D-7D8B-4C1D-B952-A134E41C2D2F}">
      <dsp:nvSpPr>
        <dsp:cNvPr id="0" name=""/>
        <dsp:cNvSpPr/>
      </dsp:nvSpPr>
      <dsp:spPr>
        <a:xfrm rot="5400000">
          <a:off x="8241937" y="2586380"/>
          <a:ext cx="548623" cy="1227841"/>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6EF05-BC90-4F0F-ACCD-849C9741FB74}">
      <dsp:nvSpPr>
        <dsp:cNvPr id="0" name=""/>
        <dsp:cNvSpPr/>
      </dsp:nvSpPr>
      <dsp:spPr>
        <a:xfrm>
          <a:off x="10112442"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algn="l" defTabSz="1022350">
            <a:lnSpc>
              <a:spcPct val="90000"/>
            </a:lnSpc>
            <a:spcBef>
              <a:spcPct val="0"/>
            </a:spcBef>
            <a:spcAft>
              <a:spcPct val="35000"/>
            </a:spcAft>
            <a:buNone/>
          </a:pPr>
          <a:r>
            <a:rPr lang="it-IT" sz="2300" b="1" kern="1200" dirty="0"/>
            <a:t>Attuazione del cambiamento in azione</a:t>
          </a:r>
          <a:r>
            <a:rPr lang="pl-PL" sz="2300" b="1" kern="1200" dirty="0"/>
            <a:t> </a:t>
          </a:r>
          <a:r>
            <a:rPr lang="pl-PL" sz="2300" b="0" kern="1200" dirty="0"/>
            <a:t>/</a:t>
          </a:r>
          <a:r>
            <a:rPr lang="pl-PL" sz="2300" b="0" kern="1200" dirty="0" err="1"/>
            <a:t>include</a:t>
          </a:r>
          <a:r>
            <a:rPr lang="pl-PL" sz="2300" b="0" kern="1200" dirty="0"/>
            <a:t>/ </a:t>
          </a:r>
          <a:endParaRPr lang="pl-PL" sz="2300" b="1" kern="1200" dirty="0"/>
        </a:p>
        <a:p>
          <a:pPr marL="273050" lvl="0" indent="-273050" algn="l" defTabSz="1022350">
            <a:lnSpc>
              <a:spcPct val="90000"/>
            </a:lnSpc>
            <a:spcBef>
              <a:spcPct val="0"/>
            </a:spcBef>
            <a:spcAft>
              <a:spcPct val="35000"/>
            </a:spcAft>
            <a:buNone/>
          </a:pPr>
          <a:r>
            <a:rPr lang="it-IT" sz="2200" b="0" kern="1200" dirty="0"/>
            <a:t>1) fase di iniziazione, in cui si verifica l'effettiva assimilazione del cambiamento, 
2) fase di continuazione, in cui i decisori definiscono le strategie di introduzione del cambiamento, tenendo conto delle azioni del portavoce di questo cambiamento e dell'attuazione del piano di adattamento al cambiamento preparato.</a:t>
          </a:r>
          <a:endParaRPr lang="pl-PL" sz="2200" b="0" kern="1200" dirty="0">
            <a:solidFill>
              <a:schemeClr val="tx1"/>
            </a:solidFill>
          </a:endParaRPr>
        </a:p>
      </dsp:txBody>
      <dsp:txXfrm>
        <a:off x="10112442" y="0"/>
        <a:ext cx="6098279" cy="3733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341232" y="965768"/>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118552" y="34064"/>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solidFill>
                <a:schemeClr val="bg1"/>
              </a:solidFill>
            </a:rPr>
            <a:t>Perché?</a:t>
          </a:r>
        </a:p>
      </dsp:txBody>
      <dsp:txXfrm>
        <a:off x="3166907" y="82419"/>
        <a:ext cx="1318186" cy="893671"/>
      </dsp:txXfrm>
    </dsp:sp>
    <dsp:sp modelId="{75BA3BAB-A33D-4ABC-A507-419C26538BCA}">
      <dsp:nvSpPr>
        <dsp:cNvPr id="0" name=""/>
        <dsp:cNvSpPr/>
      </dsp:nvSpPr>
      <dsp:spPr>
        <a:xfrm>
          <a:off x="4533449" y="128519"/>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514331" y="2078293"/>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291652" y="1146589"/>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solidFill>
                <a:schemeClr val="bg1"/>
              </a:solidFill>
            </a:rPr>
            <a:t>Perché?</a:t>
          </a:r>
          <a:endParaRPr lang="it-IT" sz="2400" kern="1200" noProof="0" dirty="0"/>
        </a:p>
      </dsp:txBody>
      <dsp:txXfrm>
        <a:off x="4340007" y="1194944"/>
        <a:ext cx="1318186" cy="893671"/>
      </dsp:txXfrm>
    </dsp:sp>
    <dsp:sp modelId="{9A84BE14-5420-435D-A47B-F33A89F0A935}">
      <dsp:nvSpPr>
        <dsp:cNvPr id="0" name=""/>
        <dsp:cNvSpPr/>
      </dsp:nvSpPr>
      <dsp:spPr>
        <a:xfrm>
          <a:off x="5706548" y="1241045"/>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687431" y="3190819"/>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64751" y="2259115"/>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t>Perché?</a:t>
          </a:r>
          <a:endParaRPr lang="it-IT" sz="2400" kern="1200" noProof="0" dirty="0"/>
        </a:p>
      </dsp:txBody>
      <dsp:txXfrm>
        <a:off x="5513106" y="2307470"/>
        <a:ext cx="1318186" cy="893671"/>
      </dsp:txXfrm>
    </dsp:sp>
    <dsp:sp modelId="{0183475D-2C77-4298-AB48-266FFFF50793}">
      <dsp:nvSpPr>
        <dsp:cNvPr id="0" name=""/>
        <dsp:cNvSpPr/>
      </dsp:nvSpPr>
      <dsp:spPr>
        <a:xfrm>
          <a:off x="6879648" y="2353570"/>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60531" y="4303344"/>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637851" y="3371640"/>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solidFill>
                <a:schemeClr val="bg1"/>
              </a:solidFill>
            </a:rPr>
            <a:t>Perché?</a:t>
          </a:r>
          <a:endParaRPr lang="it-IT" sz="2800" kern="1200" noProof="0" dirty="0"/>
        </a:p>
      </dsp:txBody>
      <dsp:txXfrm>
        <a:off x="6686206" y="3419995"/>
        <a:ext cx="1318186" cy="893671"/>
      </dsp:txXfrm>
    </dsp:sp>
    <dsp:sp modelId="{7312F63D-E48B-42E3-83E8-E986963438A9}">
      <dsp:nvSpPr>
        <dsp:cNvPr id="0" name=""/>
        <dsp:cNvSpPr/>
      </dsp:nvSpPr>
      <dsp:spPr>
        <a:xfrm>
          <a:off x="8052747" y="3466096"/>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810950" y="4484166"/>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t>Perché?</a:t>
          </a:r>
          <a:endParaRPr lang="it-IT" sz="2400" kern="1200" noProof="0" dirty="0"/>
        </a:p>
      </dsp:txBody>
      <dsp:txXfrm>
        <a:off x="7859305" y="4532521"/>
        <a:ext cx="1318186" cy="8936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585820" y="85058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292773" y="3000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solidFill>
                <a:schemeClr val="bg1"/>
              </a:solidFill>
            </a:rPr>
            <a:t>Cosa</a:t>
          </a:r>
          <a:r>
            <a:rPr lang="pl-PL" sz="2800" b="1" kern="1200" dirty="0"/>
            <a:t>?</a:t>
          </a:r>
        </a:p>
      </dsp:txBody>
      <dsp:txXfrm>
        <a:off x="3335361" y="72589"/>
        <a:ext cx="1354823" cy="787087"/>
      </dsp:txXfrm>
    </dsp:sp>
    <dsp:sp modelId="{75BA3BAB-A33D-4ABC-A507-419C26538BCA}">
      <dsp:nvSpPr>
        <dsp:cNvPr id="0" name=""/>
        <dsp:cNvSpPr/>
      </dsp:nvSpPr>
      <dsp:spPr>
        <a:xfrm>
          <a:off x="4635846" y="11319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665534" y="183042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372486" y="100984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solidFill>
                <a:schemeClr val="bg1"/>
              </a:solidFill>
            </a:rPr>
            <a:t>Cosa</a:t>
          </a:r>
          <a:r>
            <a:rPr lang="pl-PL" sz="2800" b="1" kern="1200" dirty="0"/>
            <a:t>?</a:t>
          </a:r>
          <a:endParaRPr lang="pl-PL" sz="2800" kern="1200" dirty="0"/>
        </a:p>
      </dsp:txBody>
      <dsp:txXfrm>
        <a:off x="4415074" y="1052429"/>
        <a:ext cx="1354823" cy="787087"/>
      </dsp:txXfrm>
    </dsp:sp>
    <dsp:sp modelId="{9A84BE14-5420-435D-A47B-F33A89F0A935}">
      <dsp:nvSpPr>
        <dsp:cNvPr id="0" name=""/>
        <dsp:cNvSpPr/>
      </dsp:nvSpPr>
      <dsp:spPr>
        <a:xfrm>
          <a:off x="5715560" y="109303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745247" y="281026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52200" y="198968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solidFill>
                <a:schemeClr val="bg1"/>
              </a:solidFill>
            </a:rPr>
            <a:t>Cosa</a:t>
          </a:r>
          <a:r>
            <a:rPr lang="pl-PL" sz="2800" b="1" kern="1200" dirty="0"/>
            <a:t>?</a:t>
          </a:r>
          <a:endParaRPr lang="pl-PL" sz="2800" kern="1200" dirty="0"/>
        </a:p>
      </dsp:txBody>
      <dsp:txXfrm>
        <a:off x="5494788" y="2032268"/>
        <a:ext cx="1354823" cy="787087"/>
      </dsp:txXfrm>
    </dsp:sp>
    <dsp:sp modelId="{0183475D-2C77-4298-AB48-266FFFF50793}">
      <dsp:nvSpPr>
        <dsp:cNvPr id="0" name=""/>
        <dsp:cNvSpPr/>
      </dsp:nvSpPr>
      <dsp:spPr>
        <a:xfrm>
          <a:off x="6795274" y="207287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24961" y="379010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531914" y="296952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kern="1200" dirty="0"/>
            <a:t>Cosa?</a:t>
          </a:r>
        </a:p>
      </dsp:txBody>
      <dsp:txXfrm>
        <a:off x="6574502" y="3012108"/>
        <a:ext cx="1354823" cy="787087"/>
      </dsp:txXfrm>
    </dsp:sp>
    <dsp:sp modelId="{7312F63D-E48B-42E3-83E8-E986963438A9}">
      <dsp:nvSpPr>
        <dsp:cNvPr id="0" name=""/>
        <dsp:cNvSpPr/>
      </dsp:nvSpPr>
      <dsp:spPr>
        <a:xfrm>
          <a:off x="7874987" y="305271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611627" y="394936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solidFill>
                <a:schemeClr val="bg1"/>
              </a:solidFill>
            </a:rPr>
            <a:t>Cosa</a:t>
          </a:r>
          <a:r>
            <a:rPr lang="pl-PL" sz="2800" b="1" kern="1200" dirty="0"/>
            <a:t>?</a:t>
          </a:r>
          <a:endParaRPr lang="pl-PL" sz="2800" kern="1200" dirty="0"/>
        </a:p>
      </dsp:txBody>
      <dsp:txXfrm>
        <a:off x="7654215" y="3991948"/>
        <a:ext cx="1354823" cy="7870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D4EC-0464-455D-B9C0-8E22D14820A7}">
      <dsp:nvSpPr>
        <dsp:cNvPr id="0" name=""/>
        <dsp:cNvSpPr/>
      </dsp:nvSpPr>
      <dsp:spPr>
        <a:xfrm rot="5400000">
          <a:off x="-111325" y="11531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D0</a:t>
          </a:r>
        </a:p>
      </dsp:txBody>
      <dsp:txXfrm rot="-5400000">
        <a:off x="0" y="263748"/>
        <a:ext cx="519518" cy="222650"/>
      </dsp:txXfrm>
    </dsp:sp>
    <dsp:sp modelId="{49151570-3530-463F-ADCF-21707BA653F1}">
      <dsp:nvSpPr>
        <dsp:cNvPr id="0" name=""/>
        <dsp:cNvSpPr/>
      </dsp:nvSpPr>
      <dsp:spPr>
        <a:xfrm rot="5400000">
          <a:off x="6114427" y="-5590919"/>
          <a:ext cx="482663"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Preparazione</a:t>
          </a:r>
          <a:r>
            <a:rPr lang="pl-PL" sz="2200" b="1" kern="1200" dirty="0"/>
            <a:t> per </a:t>
          </a:r>
          <a:r>
            <a:rPr lang="pl-PL" sz="2200" b="1" kern="1200" dirty="0" err="1"/>
            <a:t>il</a:t>
          </a:r>
          <a:r>
            <a:rPr lang="pl-PL" sz="2200" b="1" kern="1200" dirty="0"/>
            <a:t> </a:t>
          </a:r>
          <a:r>
            <a:rPr lang="pl-PL" sz="2200" b="1" kern="1200" dirty="0" err="1"/>
            <a:t>processo</a:t>
          </a:r>
          <a:r>
            <a:rPr lang="pl-PL" sz="2200" b="1" kern="1200" dirty="0"/>
            <a:t>.</a:t>
          </a:r>
        </a:p>
      </dsp:txBody>
      <dsp:txXfrm rot="-5400000">
        <a:off x="519518" y="27552"/>
        <a:ext cx="11648919" cy="435539"/>
      </dsp:txXfrm>
    </dsp:sp>
    <dsp:sp modelId="{5700E2E2-6669-4762-88A9-F1E9C3B457E6}">
      <dsp:nvSpPr>
        <dsp:cNvPr id="0" name=""/>
        <dsp:cNvSpPr/>
      </dsp:nvSpPr>
      <dsp:spPr>
        <a:xfrm rot="5400000">
          <a:off x="-111325" y="793071"/>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D1</a:t>
          </a:r>
        </a:p>
      </dsp:txBody>
      <dsp:txXfrm rot="-5400000">
        <a:off x="0" y="941505"/>
        <a:ext cx="519518" cy="222650"/>
      </dsp:txXfrm>
    </dsp:sp>
    <dsp:sp modelId="{C60B2886-0676-4BA9-8483-256451939D92}">
      <dsp:nvSpPr>
        <dsp:cNvPr id="0" name=""/>
        <dsp:cNvSpPr/>
      </dsp:nvSpPr>
      <dsp:spPr>
        <a:xfrm rot="5400000">
          <a:off x="6114554" y="-491329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Scelta</a:t>
          </a:r>
          <a:r>
            <a:rPr lang="pl-PL" sz="2200" b="1" kern="1200" dirty="0"/>
            <a:t> del team.</a:t>
          </a:r>
        </a:p>
      </dsp:txBody>
      <dsp:txXfrm rot="-5400000">
        <a:off x="519519" y="705294"/>
        <a:ext cx="11648932" cy="435311"/>
      </dsp:txXfrm>
    </dsp:sp>
    <dsp:sp modelId="{CC8434C3-A96E-450B-B76A-D096F9914F05}">
      <dsp:nvSpPr>
        <dsp:cNvPr id="0" name=""/>
        <dsp:cNvSpPr/>
      </dsp:nvSpPr>
      <dsp:spPr>
        <a:xfrm rot="5400000">
          <a:off x="-111325" y="147082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D2</a:t>
          </a:r>
        </a:p>
      </dsp:txBody>
      <dsp:txXfrm rot="-5400000">
        <a:off x="0" y="1619261"/>
        <a:ext cx="519518" cy="222650"/>
      </dsp:txXfrm>
    </dsp:sp>
    <dsp:sp modelId="{9A3F122B-A13D-4BCA-AEF9-95DB4091860E}">
      <dsp:nvSpPr>
        <dsp:cNvPr id="0" name=""/>
        <dsp:cNvSpPr/>
      </dsp:nvSpPr>
      <dsp:spPr>
        <a:xfrm rot="5400000">
          <a:off x="6114554" y="-423553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Descrizione</a:t>
          </a:r>
          <a:r>
            <a:rPr lang="pl-PL" sz="2200" b="1" kern="1200" dirty="0"/>
            <a:t> del </a:t>
          </a:r>
          <a:r>
            <a:rPr lang="pl-PL" sz="2200" b="1" kern="1200" dirty="0" err="1"/>
            <a:t>roblema</a:t>
          </a:r>
          <a:r>
            <a:rPr lang="pl-PL" sz="2200" b="1" kern="1200" dirty="0"/>
            <a:t>.</a:t>
          </a:r>
        </a:p>
      </dsp:txBody>
      <dsp:txXfrm rot="-5400000">
        <a:off x="519519" y="1383051"/>
        <a:ext cx="11648932" cy="435311"/>
      </dsp:txXfrm>
    </dsp:sp>
    <dsp:sp modelId="{53B15D32-54BF-4C7F-86DD-BCAA1FA81E81}">
      <dsp:nvSpPr>
        <dsp:cNvPr id="0" name=""/>
        <dsp:cNvSpPr/>
      </dsp:nvSpPr>
      <dsp:spPr>
        <a:xfrm rot="5400000">
          <a:off x="-111325" y="214858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D3</a:t>
          </a:r>
        </a:p>
      </dsp:txBody>
      <dsp:txXfrm rot="-5400000">
        <a:off x="0" y="2297018"/>
        <a:ext cx="519518" cy="222650"/>
      </dsp:txXfrm>
    </dsp:sp>
    <dsp:sp modelId="{5277E707-EA3D-4E2A-AC12-7C95508A80A8}">
      <dsp:nvSpPr>
        <dsp:cNvPr id="0" name=""/>
        <dsp:cNvSpPr/>
      </dsp:nvSpPr>
      <dsp:spPr>
        <a:xfrm rot="5400000">
          <a:off x="6114554" y="-3557776"/>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Implementazione</a:t>
          </a:r>
          <a:r>
            <a:rPr lang="pl-PL" sz="2200" b="1" kern="1200" dirty="0"/>
            <a:t> e </a:t>
          </a:r>
          <a:r>
            <a:rPr lang="pl-PL" sz="2200" b="1" kern="1200" dirty="0" err="1"/>
            <a:t>verifica</a:t>
          </a:r>
          <a:r>
            <a:rPr lang="pl-PL" sz="2200" b="1" kern="1200" dirty="0"/>
            <a:t> </a:t>
          </a:r>
          <a:r>
            <a:rPr lang="pl-PL" sz="2200" b="1" kern="1200" dirty="0" err="1"/>
            <a:t>delle</a:t>
          </a:r>
          <a:r>
            <a:rPr lang="pl-PL" sz="2200" b="1" kern="1200" dirty="0"/>
            <a:t> </a:t>
          </a:r>
          <a:r>
            <a:rPr lang="pl-PL" sz="2200" b="1" kern="1200" dirty="0" err="1"/>
            <a:t>azioni</a:t>
          </a:r>
          <a:r>
            <a:rPr lang="pl-PL" sz="2200" b="1" kern="1200" dirty="0"/>
            <a:t> </a:t>
          </a:r>
          <a:r>
            <a:rPr lang="pl-PL" sz="2200" b="1" kern="1200" dirty="0" err="1"/>
            <a:t>temporanee</a:t>
          </a:r>
          <a:r>
            <a:rPr lang="pl-PL" sz="2200" b="1" kern="1200" dirty="0"/>
            <a:t>.</a:t>
          </a:r>
        </a:p>
      </dsp:txBody>
      <dsp:txXfrm rot="-5400000">
        <a:off x="519519" y="2060808"/>
        <a:ext cx="11648932" cy="435311"/>
      </dsp:txXfrm>
    </dsp:sp>
    <dsp:sp modelId="{2975BE0A-0623-462E-BBD2-15AFC7E5F376}">
      <dsp:nvSpPr>
        <dsp:cNvPr id="0" name=""/>
        <dsp:cNvSpPr/>
      </dsp:nvSpPr>
      <dsp:spPr>
        <a:xfrm rot="5400000">
          <a:off x="-111325" y="282634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D4. </a:t>
          </a:r>
        </a:p>
      </dsp:txBody>
      <dsp:txXfrm rot="-5400000">
        <a:off x="0" y="2974774"/>
        <a:ext cx="519518" cy="222650"/>
      </dsp:txXfrm>
    </dsp:sp>
    <dsp:sp modelId="{394BDA80-80AB-49FB-A812-717E27EF980E}">
      <dsp:nvSpPr>
        <dsp:cNvPr id="0" name=""/>
        <dsp:cNvSpPr/>
      </dsp:nvSpPr>
      <dsp:spPr>
        <a:xfrm rot="5400000">
          <a:off x="6114554" y="-288002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Definizione</a:t>
          </a:r>
          <a:r>
            <a:rPr lang="pl-PL" sz="2200" b="1" kern="1200" dirty="0"/>
            <a:t> e </a:t>
          </a:r>
          <a:r>
            <a:rPr lang="pl-PL" sz="2200" b="1" kern="1200" dirty="0" err="1"/>
            <a:t>verifica</a:t>
          </a:r>
          <a:r>
            <a:rPr lang="pl-PL" sz="2200" b="1" kern="1200" dirty="0"/>
            <a:t> </a:t>
          </a:r>
          <a:r>
            <a:rPr lang="pl-PL" sz="2200" b="1" kern="1200" dirty="0" err="1"/>
            <a:t>delle</a:t>
          </a:r>
          <a:r>
            <a:rPr lang="pl-PL" sz="2200" b="1" kern="1200" dirty="0"/>
            <a:t> </a:t>
          </a:r>
          <a:r>
            <a:rPr lang="pl-PL" sz="2200" b="1" kern="1200" dirty="0" err="1"/>
            <a:t>cause</a:t>
          </a:r>
          <a:r>
            <a:rPr lang="pl-PL" sz="2200" b="1" kern="1200" dirty="0"/>
            <a:t> di </a:t>
          </a:r>
          <a:r>
            <a:rPr lang="pl-PL" sz="2200" b="1" kern="1200" dirty="0" err="1"/>
            <a:t>fondo</a:t>
          </a:r>
          <a:r>
            <a:rPr lang="pl-PL" sz="2200" b="1" kern="1200" dirty="0"/>
            <a:t>.</a:t>
          </a:r>
        </a:p>
      </dsp:txBody>
      <dsp:txXfrm rot="-5400000">
        <a:off x="519519" y="2738564"/>
        <a:ext cx="11648932" cy="435311"/>
      </dsp:txXfrm>
    </dsp:sp>
    <dsp:sp modelId="{10CE345C-1603-419B-BA16-A491FA61C128}">
      <dsp:nvSpPr>
        <dsp:cNvPr id="0" name=""/>
        <dsp:cNvSpPr/>
      </dsp:nvSpPr>
      <dsp:spPr>
        <a:xfrm rot="5400000">
          <a:off x="-111325" y="350409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D5. </a:t>
          </a:r>
        </a:p>
      </dsp:txBody>
      <dsp:txXfrm rot="-5400000">
        <a:off x="0" y="3652531"/>
        <a:ext cx="519518" cy="222650"/>
      </dsp:txXfrm>
    </dsp:sp>
    <dsp:sp modelId="{6FD9EC1F-117A-4EC1-8FEA-7F217EEC01B8}">
      <dsp:nvSpPr>
        <dsp:cNvPr id="0" name=""/>
        <dsp:cNvSpPr/>
      </dsp:nvSpPr>
      <dsp:spPr>
        <a:xfrm rot="5400000">
          <a:off x="6114554" y="-220226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Verifica</a:t>
          </a:r>
          <a:r>
            <a:rPr lang="pl-PL" sz="2200" b="1" kern="1200" dirty="0"/>
            <a:t> </a:t>
          </a:r>
          <a:r>
            <a:rPr lang="pl-PL" sz="2200" b="1" kern="1200" dirty="0" err="1"/>
            <a:t>delle</a:t>
          </a:r>
          <a:r>
            <a:rPr lang="pl-PL" sz="2200" b="1" kern="1200" dirty="0"/>
            <a:t> </a:t>
          </a:r>
          <a:r>
            <a:rPr lang="pl-PL" sz="2200" b="1" kern="1200" dirty="0" err="1"/>
            <a:t>azioni</a:t>
          </a:r>
          <a:r>
            <a:rPr lang="pl-PL" sz="2200" b="1" kern="1200" dirty="0"/>
            <a:t> </a:t>
          </a:r>
          <a:r>
            <a:rPr lang="pl-PL" sz="2200" b="1" kern="1200" dirty="0" err="1"/>
            <a:t>correttive</a:t>
          </a:r>
          <a:r>
            <a:rPr lang="pl-PL" sz="2200" b="1" kern="1200" dirty="0"/>
            <a:t>.</a:t>
          </a:r>
        </a:p>
      </dsp:txBody>
      <dsp:txXfrm rot="-5400000">
        <a:off x="519519" y="3416321"/>
        <a:ext cx="11648932" cy="435311"/>
      </dsp:txXfrm>
    </dsp:sp>
    <dsp:sp modelId="{2B24CD09-54FB-4875-9E1D-BDDA63C0FD6E}">
      <dsp:nvSpPr>
        <dsp:cNvPr id="0" name=""/>
        <dsp:cNvSpPr/>
      </dsp:nvSpPr>
      <dsp:spPr>
        <a:xfrm rot="5400000">
          <a:off x="-111325" y="4181853"/>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D6. </a:t>
          </a:r>
        </a:p>
      </dsp:txBody>
      <dsp:txXfrm rot="-5400000">
        <a:off x="0" y="4330287"/>
        <a:ext cx="519518" cy="222650"/>
      </dsp:txXfrm>
    </dsp:sp>
    <dsp:sp modelId="{C765D548-8CEC-4B52-AF3F-6386AB63F5C4}">
      <dsp:nvSpPr>
        <dsp:cNvPr id="0" name=""/>
        <dsp:cNvSpPr/>
      </dsp:nvSpPr>
      <dsp:spPr>
        <a:xfrm rot="5400000">
          <a:off x="6114554" y="-1524507"/>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Implementazione</a:t>
          </a:r>
          <a:r>
            <a:rPr lang="pl-PL" sz="2200" b="1" kern="1200" dirty="0"/>
            <a:t> di </a:t>
          </a:r>
          <a:r>
            <a:rPr lang="pl-PL" sz="2200" b="1" kern="1200" dirty="0" err="1"/>
            <a:t>azioni</a:t>
          </a:r>
          <a:r>
            <a:rPr lang="pl-PL" sz="2200" b="1" kern="1200" dirty="0"/>
            <a:t> </a:t>
          </a:r>
          <a:r>
            <a:rPr lang="pl-PL" sz="2200" b="1" kern="1200" dirty="0" err="1"/>
            <a:t>correttive</a:t>
          </a:r>
          <a:r>
            <a:rPr lang="pl-PL" sz="2200" b="1" kern="1200" dirty="0"/>
            <a:t> </a:t>
          </a:r>
          <a:r>
            <a:rPr lang="pl-PL" sz="2200" b="1" kern="1200" dirty="0" err="1"/>
            <a:t>permanenti</a:t>
          </a:r>
          <a:r>
            <a:rPr lang="pl-PL" sz="2200" b="1" kern="1200" dirty="0"/>
            <a:t>.</a:t>
          </a:r>
        </a:p>
      </dsp:txBody>
      <dsp:txXfrm rot="-5400000">
        <a:off x="519519" y="4094077"/>
        <a:ext cx="11648932" cy="435311"/>
      </dsp:txXfrm>
    </dsp:sp>
    <dsp:sp modelId="{5A19E8FF-81D8-42B0-9CDA-A8E2B57CC803}">
      <dsp:nvSpPr>
        <dsp:cNvPr id="0" name=""/>
        <dsp:cNvSpPr/>
      </dsp:nvSpPr>
      <dsp:spPr>
        <a:xfrm rot="5400000">
          <a:off x="-111325" y="485961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D7. </a:t>
          </a:r>
        </a:p>
      </dsp:txBody>
      <dsp:txXfrm rot="-5400000">
        <a:off x="0" y="5008044"/>
        <a:ext cx="519518" cy="222650"/>
      </dsp:txXfrm>
    </dsp:sp>
    <dsp:sp modelId="{E98899ED-D54E-4E42-9BCC-A65FB4C7D4BB}">
      <dsp:nvSpPr>
        <dsp:cNvPr id="0" name=""/>
        <dsp:cNvSpPr/>
      </dsp:nvSpPr>
      <dsp:spPr>
        <a:xfrm rot="5400000">
          <a:off x="6114554" y="-84675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Protezione</a:t>
          </a:r>
          <a:r>
            <a:rPr lang="pl-PL" sz="2200" b="1" kern="1200" dirty="0"/>
            <a:t> contro la </a:t>
          </a:r>
          <a:r>
            <a:rPr lang="pl-PL" sz="2200" b="1" kern="1200" dirty="0" err="1"/>
            <a:t>ripetizione</a:t>
          </a:r>
          <a:r>
            <a:rPr lang="pl-PL" sz="2200" b="1" kern="1200" dirty="0"/>
            <a:t>.</a:t>
          </a:r>
        </a:p>
      </dsp:txBody>
      <dsp:txXfrm rot="-5400000">
        <a:off x="519519" y="4771834"/>
        <a:ext cx="11648932" cy="435311"/>
      </dsp:txXfrm>
    </dsp:sp>
    <dsp:sp modelId="{44F41D14-C62B-4DB9-A0A0-95C734B7126F}">
      <dsp:nvSpPr>
        <dsp:cNvPr id="0" name=""/>
        <dsp:cNvSpPr/>
      </dsp:nvSpPr>
      <dsp:spPr>
        <a:xfrm rot="5400000">
          <a:off x="-111325" y="553736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D8. </a:t>
          </a:r>
          <a:endParaRPr lang="pl-PL" sz="2200" b="1" kern="1200" dirty="0">
            <a:solidFill>
              <a:srgbClr val="243255"/>
            </a:solidFill>
          </a:endParaRPr>
        </a:p>
      </dsp:txBody>
      <dsp:txXfrm rot="-5400000">
        <a:off x="0" y="5685801"/>
        <a:ext cx="519518" cy="222650"/>
      </dsp:txXfrm>
    </dsp:sp>
    <dsp:sp modelId="{48C87E59-9FC1-4E30-B925-3F152BEC1F5E}">
      <dsp:nvSpPr>
        <dsp:cNvPr id="0" name=""/>
        <dsp:cNvSpPr/>
      </dsp:nvSpPr>
      <dsp:spPr>
        <a:xfrm rot="5400000">
          <a:off x="6114554" y="-168994"/>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t-IT" sz="2200" b="1" kern="1200" dirty="0"/>
            <a:t>Riconoscimento della partecipazione di squadra e/o individuale.</a:t>
          </a:r>
          <a:endParaRPr lang="pl-PL" sz="2200" b="1" kern="1200" dirty="0">
            <a:solidFill>
              <a:srgbClr val="243255"/>
            </a:solidFill>
          </a:endParaRPr>
        </a:p>
      </dsp:txBody>
      <dsp:txXfrm rot="-5400000">
        <a:off x="519519" y="5449590"/>
        <a:ext cx="11648932" cy="4353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383349"/>
          <a:ext cx="10459356" cy="13161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it-IT" sz="2200" b="1" kern="1200" dirty="0"/>
            <a:t>Fase 1. Definizione del problema
</a:t>
          </a:r>
          <a:r>
            <a:rPr lang="it-IT" sz="2200" b="0" kern="1200" dirty="0"/>
            <a:t>Il problema deve poter essere risolto in molti modi diversi. Non può essere troppo stretto o troppo generale.</a:t>
          </a:r>
          <a:endParaRPr lang="pl-PL" sz="2200" b="0" kern="1200" dirty="0"/>
        </a:p>
      </dsp:txBody>
      <dsp:txXfrm>
        <a:off x="722731" y="383349"/>
        <a:ext cx="10459356" cy="13161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1928053"/>
          <a:ext cx="10080807" cy="135089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it-IT" sz="2200" b="1" kern="1200" dirty="0"/>
            <a:t>Fase 2. Raccolta di idee
</a:t>
          </a:r>
          <a:r>
            <a:rPr lang="it-IT" sz="2200" b="0" kern="1200" dirty="0"/>
            <a:t>Questo è il tempo (5-25 minuti) per suggerire soluzioni. Il moderatore conduce la sessione come necessario, secondo le regole adottate.</a:t>
          </a:r>
          <a:endParaRPr lang="pl-PL" sz="2200" b="0" kern="1200" dirty="0"/>
        </a:p>
      </dsp:txBody>
      <dsp:txXfrm>
        <a:off x="1101280" y="1928053"/>
        <a:ext cx="10080807" cy="1350893"/>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38316" y="3505196"/>
          <a:ext cx="10459356" cy="13810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it-IT" sz="2200" b="1" kern="1200" dirty="0"/>
            <a:t>Fase 3. Analisi delle idee presentate
</a:t>
          </a:r>
          <a:r>
            <a:rPr lang="it-IT" sz="2200" b="0" kern="1200" dirty="0"/>
            <a:t>Secondo il principio - prima generare, poi valutare! Durante questo tempo, i partecipanti scelgono l'idea più appropriata, valutando la qualità delle idee, giustificando anche la loro opinione.</a:t>
          </a:r>
          <a:endParaRPr lang="pl-PL" sz="2200" b="0" kern="1200" dirty="0"/>
        </a:p>
      </dsp:txBody>
      <dsp:txXfrm>
        <a:off x="738316" y="3505196"/>
        <a:ext cx="10459356" cy="13810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0564-7C14-4656-813E-D81AC785D518}">
      <dsp:nvSpPr>
        <dsp:cNvPr id="0" name=""/>
        <dsp:cNvSpPr/>
      </dsp:nvSpPr>
      <dsp:spPr>
        <a:xfrm>
          <a:off x="3007118" y="1072"/>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 1</a:t>
          </a:r>
        </a:p>
      </dsp:txBody>
      <dsp:txXfrm>
        <a:off x="3186480" y="180434"/>
        <a:ext cx="866038" cy="866038"/>
      </dsp:txXfrm>
    </dsp:sp>
    <dsp:sp modelId="{2D112812-4500-4412-A45E-DABAA4FFFF3E}">
      <dsp:nvSpPr>
        <dsp:cNvPr id="0" name=""/>
        <dsp:cNvSpPr/>
      </dsp:nvSpPr>
      <dsp:spPr>
        <a:xfrm rot="1800000">
          <a:off x="4244848" y="861590"/>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4251376" y="919899"/>
        <a:ext cx="227380" cy="248015"/>
      </dsp:txXfrm>
    </dsp:sp>
    <dsp:sp modelId="{C7D2190B-76A1-4D01-9212-C5DF93A0E852}">
      <dsp:nvSpPr>
        <dsp:cNvPr id="0" name=""/>
        <dsp:cNvSpPr/>
      </dsp:nvSpPr>
      <dsp:spPr>
        <a:xfrm>
          <a:off x="4598566"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 2</a:t>
          </a:r>
        </a:p>
      </dsp:txBody>
      <dsp:txXfrm>
        <a:off x="4777928" y="1099257"/>
        <a:ext cx="866038" cy="866038"/>
      </dsp:txXfrm>
    </dsp:sp>
    <dsp:sp modelId="{8E66DA50-277F-44EC-9860-BF83068A5E7C}">
      <dsp:nvSpPr>
        <dsp:cNvPr id="0" name=""/>
        <dsp:cNvSpPr/>
      </dsp:nvSpPr>
      <dsp:spPr>
        <a:xfrm rot="5400000">
          <a:off x="5048533" y="2235228"/>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5097257" y="2269175"/>
        <a:ext cx="227380" cy="248015"/>
      </dsp:txXfrm>
    </dsp:sp>
    <dsp:sp modelId="{AFC06834-F29C-408E-B69D-28C69D2E609D}">
      <dsp:nvSpPr>
        <dsp:cNvPr id="0" name=""/>
        <dsp:cNvSpPr/>
      </dsp:nvSpPr>
      <dsp:spPr>
        <a:xfrm>
          <a:off x="4598566"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 3</a:t>
          </a:r>
        </a:p>
      </dsp:txBody>
      <dsp:txXfrm>
        <a:off x="4777928" y="2936903"/>
        <a:ext cx="866038" cy="866038"/>
      </dsp:txXfrm>
    </dsp:sp>
    <dsp:sp modelId="{DE772BFE-05BF-4B07-B5E4-3FA5BB05BF91}">
      <dsp:nvSpPr>
        <dsp:cNvPr id="0" name=""/>
        <dsp:cNvSpPr/>
      </dsp:nvSpPr>
      <dsp:spPr>
        <a:xfrm rot="9000000">
          <a:off x="4260771" y="3618059"/>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rot="10800000">
        <a:off x="4351691" y="3676368"/>
        <a:ext cx="227380" cy="248015"/>
      </dsp:txXfrm>
    </dsp:sp>
    <dsp:sp modelId="{6837E930-669F-434E-BD87-5798C9DF5CAB}">
      <dsp:nvSpPr>
        <dsp:cNvPr id="0" name=""/>
        <dsp:cNvSpPr/>
      </dsp:nvSpPr>
      <dsp:spPr>
        <a:xfrm>
          <a:off x="3007118" y="3676364"/>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 4</a:t>
          </a:r>
        </a:p>
      </dsp:txBody>
      <dsp:txXfrm>
        <a:off x="3186480" y="3855726"/>
        <a:ext cx="866038" cy="866038"/>
      </dsp:txXfrm>
    </dsp:sp>
    <dsp:sp modelId="{204CF0D9-F626-40A9-9BA5-FDDF88D100FC}">
      <dsp:nvSpPr>
        <dsp:cNvPr id="0" name=""/>
        <dsp:cNvSpPr/>
      </dsp:nvSpPr>
      <dsp:spPr>
        <a:xfrm rot="12600000">
          <a:off x="2669323" y="3627252"/>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rot="10800000">
        <a:off x="2760243" y="3734285"/>
        <a:ext cx="227380" cy="248015"/>
      </dsp:txXfrm>
    </dsp:sp>
    <dsp:sp modelId="{B550ABCD-6FE3-40A7-BB54-AF15C0EBBB97}">
      <dsp:nvSpPr>
        <dsp:cNvPr id="0" name=""/>
        <dsp:cNvSpPr/>
      </dsp:nvSpPr>
      <dsp:spPr>
        <a:xfrm>
          <a:off x="1415670"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 5</a:t>
          </a:r>
        </a:p>
      </dsp:txBody>
      <dsp:txXfrm>
        <a:off x="1595032" y="2936903"/>
        <a:ext cx="866038" cy="866038"/>
      </dsp:txXfrm>
    </dsp:sp>
    <dsp:sp modelId="{43CFA721-3897-4E44-8457-FF12FD0F2BC9}">
      <dsp:nvSpPr>
        <dsp:cNvPr id="0" name=""/>
        <dsp:cNvSpPr/>
      </dsp:nvSpPr>
      <dsp:spPr>
        <a:xfrm rot="16200000">
          <a:off x="1865637" y="2253614"/>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1914361" y="2385009"/>
        <a:ext cx="227380" cy="248015"/>
      </dsp:txXfrm>
    </dsp:sp>
    <dsp:sp modelId="{558FE622-789A-4909-B0FC-664113B993A8}">
      <dsp:nvSpPr>
        <dsp:cNvPr id="0" name=""/>
        <dsp:cNvSpPr/>
      </dsp:nvSpPr>
      <dsp:spPr>
        <a:xfrm>
          <a:off x="1415670"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 6</a:t>
          </a:r>
        </a:p>
      </dsp:txBody>
      <dsp:txXfrm>
        <a:off x="1595032" y="1099257"/>
        <a:ext cx="866038" cy="866038"/>
      </dsp:txXfrm>
    </dsp:sp>
    <dsp:sp modelId="{47E5304B-981C-42F8-A649-2E62DFB29B2C}">
      <dsp:nvSpPr>
        <dsp:cNvPr id="0" name=""/>
        <dsp:cNvSpPr/>
      </dsp:nvSpPr>
      <dsp:spPr>
        <a:xfrm rot="19800000">
          <a:off x="2653400" y="870783"/>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2659928" y="977816"/>
        <a:ext cx="227380" cy="248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5207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it-IT" sz="2200" b="1" kern="1200" dirty="0"/>
            <a:t>Passo 1. </a:t>
          </a:r>
          <a:r>
            <a:rPr lang="it-IT" sz="2200" b="0" kern="1200" dirty="0"/>
            <a:t>Per ogni problema identificato, creare una tabella con colonne intitolate come segue: 1) cause, 2) effetti e 3) soluzioni.</a:t>
          </a:r>
          <a:endParaRPr lang="pl-PL" sz="2200" b="0" kern="1200" dirty="0"/>
        </a:p>
      </dsp:txBody>
      <dsp:txXfrm>
        <a:off x="722731" y="520700"/>
        <a:ext cx="10086245" cy="10414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2082800"/>
          <a:ext cx="9707696"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Passo 2. </a:t>
          </a:r>
          <a:r>
            <a:rPr lang="it-IT" sz="2200" kern="1200" dirty="0"/>
            <a:t>Cominciate a identificare le cause del problema. Scrivi ogni causa nella prima colonna della tabella</a:t>
          </a:r>
          <a:endParaRPr lang="pl-PL" sz="2200" kern="1200" dirty="0"/>
        </a:p>
      </dsp:txBody>
      <dsp:txXfrm>
        <a:off x="1101280" y="2082800"/>
        <a:ext cx="9707696" cy="1041400"/>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22731" y="36449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Passo 3.</a:t>
          </a:r>
          <a:r>
            <a:rPr lang="pl-PL" sz="2200" kern="1200" dirty="0"/>
            <a:t> </a:t>
          </a:r>
          <a:r>
            <a:rPr lang="it-IT" sz="2200" kern="1200" dirty="0"/>
            <a:t>Ripetere il processo per determinare le conseguenze e poi le soluzioni.</a:t>
          </a:r>
          <a:endParaRPr lang="pl-PL" sz="2200" kern="1200" dirty="0"/>
        </a:p>
      </dsp:txBody>
      <dsp:txXfrm>
        <a:off x="722731" y="3644900"/>
        <a:ext cx="10086245" cy="10414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2B304-4C96-41DB-B900-756D23A6ED3B}">
      <dsp:nvSpPr>
        <dsp:cNvPr id="0" name=""/>
        <dsp:cNvSpPr/>
      </dsp:nvSpPr>
      <dsp:spPr>
        <a:xfrm>
          <a:off x="24571" y="606695"/>
          <a:ext cx="2177331" cy="145154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0D385-1ED9-4A48-A9F9-25E978B08FDD}">
      <dsp:nvSpPr>
        <dsp:cNvPr id="0" name=""/>
        <dsp:cNvSpPr/>
      </dsp:nvSpPr>
      <dsp:spPr>
        <a:xfrm>
          <a:off x="622075" y="1780909"/>
          <a:ext cx="4704044" cy="264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b="1" kern="1200" dirty="0" err="1">
              <a:latin typeface="Calibri" panose="020F0502020204030204" pitchFamily="34" charset="0"/>
              <a:ea typeface="Times New Roman" panose="02020603050405020304" pitchFamily="18" charset="0"/>
            </a:rPr>
            <a:t>Ricorda</a:t>
          </a:r>
          <a:r>
            <a:rPr lang="pl-PL" sz="2200" b="1" kern="1200" dirty="0">
              <a:latin typeface="Calibri" panose="020F0502020204030204" pitchFamily="34" charset="0"/>
              <a:ea typeface="Times New Roman" panose="02020603050405020304" pitchFamily="18" charset="0"/>
            </a:rPr>
            <a:t> ! </a:t>
          </a:r>
          <a:r>
            <a:rPr lang="it-IT" sz="2200" kern="1200" dirty="0">
              <a:latin typeface="Calibri" panose="020F0502020204030204" pitchFamily="34" charset="0"/>
            </a:rPr>
            <a:t>A volte non ci sono chiare relazioni causa-effetto tra le cause e le conseguenze dei problemi. Pertanto, la causa, le conseguenze e le soluzioni non saranno sempre collegate orizzontalmente.</a:t>
          </a:r>
          <a:endParaRPr lang="pl-PL" sz="2200" kern="1200" dirty="0"/>
        </a:p>
      </dsp:txBody>
      <dsp:txXfrm>
        <a:off x="622075" y="1780909"/>
        <a:ext cx="4704044" cy="2641594"/>
      </dsp:txXfrm>
    </dsp:sp>
    <dsp:sp modelId="{F13E3F61-B794-48DB-A00C-BCBBD64FED1E}">
      <dsp:nvSpPr>
        <dsp:cNvPr id="0" name=""/>
        <dsp:cNvSpPr/>
      </dsp:nvSpPr>
      <dsp:spPr>
        <a:xfrm>
          <a:off x="229986" y="1628502"/>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D7C77-5203-42F2-B3BC-38039397BEB6}">
      <dsp:nvSpPr>
        <dsp:cNvPr id="0" name=""/>
        <dsp:cNvSpPr/>
      </dsp:nvSpPr>
      <dsp:spPr>
        <a:xfrm rot="5400000">
          <a:off x="4906514" y="1628597"/>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3DD7E-6DE7-493E-8061-755059DF7187}">
      <dsp:nvSpPr>
        <dsp:cNvPr id="0" name=""/>
        <dsp:cNvSpPr/>
      </dsp:nvSpPr>
      <dsp:spPr>
        <a:xfrm rot="16200000">
          <a:off x="229890" y="3585776"/>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5425B-507E-428F-A2BB-BC40B2752C6F}">
      <dsp:nvSpPr>
        <dsp:cNvPr id="0" name=""/>
        <dsp:cNvSpPr/>
      </dsp:nvSpPr>
      <dsp:spPr>
        <a:xfrm rot="10800000">
          <a:off x="4906610" y="3585680"/>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B72F-B4F6-4B02-9D77-6F729B55A289}">
      <dsp:nvSpPr>
        <dsp:cNvPr id="0" name=""/>
        <dsp:cNvSpPr/>
      </dsp:nvSpPr>
      <dsp:spPr>
        <a:xfrm>
          <a:off x="1449419"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it-IT" sz="2200" b="1" kern="1200" dirty="0"/>
            <a:t>Passo 1: </a:t>
          </a:r>
          <a:r>
            <a:rPr lang="it-IT" sz="2200" b="0" kern="1200" dirty="0"/>
            <a:t>Identificare le relazioni causa-effetto non definite</a:t>
          </a:r>
          <a:endParaRPr lang="pl-PL" sz="2200" b="0" kern="1200" dirty="0"/>
        </a:p>
      </dsp:txBody>
      <dsp:txXfrm>
        <a:off x="1512553" y="1490832"/>
        <a:ext cx="3199932" cy="2029276"/>
      </dsp:txXfrm>
    </dsp:sp>
    <dsp:sp modelId="{B737491B-2ED8-4B32-8D02-5AF23F8D515D}">
      <dsp:nvSpPr>
        <dsp:cNvPr id="0" name=""/>
        <dsp:cNvSpPr/>
      </dsp:nvSpPr>
      <dsp:spPr>
        <a:xfrm>
          <a:off x="3284453" y="1862836"/>
          <a:ext cx="3994394" cy="3994394"/>
        </a:xfrm>
        <a:prstGeom prst="leftCircularArrow">
          <a:avLst>
            <a:gd name="adj1" fmla="val 4085"/>
            <a:gd name="adj2" fmla="val 514043"/>
            <a:gd name="adj3" fmla="val 2289554"/>
            <a:gd name="adj4" fmla="val 9024489"/>
            <a:gd name="adj5" fmla="val 476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1966D-E2F3-4A0F-96A9-0A4E381C57B8}">
      <dsp:nvSpPr>
        <dsp:cNvPr id="0" name=""/>
        <dsp:cNvSpPr/>
      </dsp:nvSpPr>
      <dsp:spPr>
        <a:xfrm>
          <a:off x="2220359"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it-IT" sz="2200" kern="1200" noProof="0" dirty="0"/>
        </a:p>
      </dsp:txBody>
      <dsp:txXfrm>
        <a:off x="2254796" y="3617679"/>
        <a:ext cx="2887748" cy="1106877"/>
      </dsp:txXfrm>
    </dsp:sp>
    <dsp:sp modelId="{D2891124-C108-4699-A928-E88B0F6EF085}">
      <dsp:nvSpPr>
        <dsp:cNvPr id="0" name=""/>
        <dsp:cNvSpPr/>
      </dsp:nvSpPr>
      <dsp:spPr>
        <a:xfrm>
          <a:off x="5922207"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Passo 2:</a:t>
          </a:r>
          <a:r>
            <a:rPr lang="pl-PL" sz="2200" kern="1200" dirty="0"/>
            <a:t> </a:t>
          </a:r>
          <a:r>
            <a:rPr lang="it-IT" sz="2200" kern="1200" dirty="0"/>
            <a:t>Ricerca di parole segnale nel testo analizzato, che mostrano relazioni causa-effetto</a:t>
          </a:r>
          <a:endParaRPr lang="pl-PL" sz="2200" kern="1200" dirty="0"/>
        </a:p>
      </dsp:txBody>
      <dsp:txXfrm>
        <a:off x="5985341" y="2078707"/>
        <a:ext cx="3199932" cy="2029276"/>
      </dsp:txXfrm>
    </dsp:sp>
    <dsp:sp modelId="{E8E46FB6-9D7A-467E-B482-605EDD35FB18}">
      <dsp:nvSpPr>
        <dsp:cNvPr id="0" name=""/>
        <dsp:cNvSpPr/>
      </dsp:nvSpPr>
      <dsp:spPr>
        <a:xfrm>
          <a:off x="7695355" y="-375232"/>
          <a:ext cx="4455960" cy="4455960"/>
        </a:xfrm>
        <a:prstGeom prst="circularArrow">
          <a:avLst>
            <a:gd name="adj1" fmla="val 3662"/>
            <a:gd name="adj2" fmla="val 456118"/>
            <a:gd name="adj3" fmla="val 19368372"/>
            <a:gd name="adj4" fmla="val 12575511"/>
            <a:gd name="adj5" fmla="val 427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0C6A9-F0A3-4A27-984C-5347D961421B}">
      <dsp:nvSpPr>
        <dsp:cNvPr id="0" name=""/>
        <dsp:cNvSpPr/>
      </dsp:nvSpPr>
      <dsp:spPr>
        <a:xfrm>
          <a:off x="6661363" y="83982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dirty="0"/>
        </a:p>
      </dsp:txBody>
      <dsp:txXfrm>
        <a:off x="6695800" y="874259"/>
        <a:ext cx="2887748" cy="1106877"/>
      </dsp:txXfrm>
    </dsp:sp>
    <dsp:sp modelId="{362910D7-D043-4D6D-BC7A-655A569E9717}">
      <dsp:nvSpPr>
        <dsp:cNvPr id="0" name=""/>
        <dsp:cNvSpPr/>
      </dsp:nvSpPr>
      <dsp:spPr>
        <a:xfrm>
          <a:off x="10394995"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Passo 3:</a:t>
          </a:r>
          <a:r>
            <a:rPr lang="pl-PL" sz="2200" kern="1200" dirty="0"/>
            <a:t> </a:t>
          </a:r>
          <a:r>
            <a:rPr lang="pl-PL" sz="2200" kern="1200" dirty="0" err="1"/>
            <a:t>Determinare</a:t>
          </a:r>
          <a:r>
            <a:rPr lang="pl-PL" sz="2200" kern="1200" dirty="0"/>
            <a:t> </a:t>
          </a:r>
          <a:r>
            <a:rPr lang="pl-PL" sz="2200" kern="1200" dirty="0" err="1"/>
            <a:t>gli</a:t>
          </a:r>
          <a:r>
            <a:rPr lang="pl-PL" sz="2200" kern="1200" dirty="0"/>
            <a:t> </a:t>
          </a:r>
          <a:r>
            <a:rPr lang="pl-PL" sz="2200" kern="1200" dirty="0" err="1"/>
            <a:t>effetti</a:t>
          </a:r>
          <a:r>
            <a:rPr lang="pl-PL" sz="2200" kern="1200" dirty="0"/>
            <a:t> </a:t>
          </a:r>
          <a:r>
            <a:rPr lang="pl-PL" sz="2200" kern="1200" dirty="0" err="1"/>
            <a:t>che</a:t>
          </a:r>
          <a:r>
            <a:rPr lang="pl-PL" sz="2200" kern="1200" dirty="0"/>
            <a:t> sono </a:t>
          </a:r>
          <a:r>
            <a:rPr lang="pl-PL" sz="2200" kern="1200" dirty="0" err="1"/>
            <a:t>anche</a:t>
          </a:r>
          <a:r>
            <a:rPr lang="pl-PL" sz="2200" kern="1200" dirty="0"/>
            <a:t> </a:t>
          </a:r>
          <a:r>
            <a:rPr lang="pl-PL" sz="2200" kern="1200" dirty="0" err="1"/>
            <a:t>cause</a:t>
          </a:r>
          <a:endParaRPr lang="pl-PL" sz="2200" kern="1200" dirty="0"/>
        </a:p>
      </dsp:txBody>
      <dsp:txXfrm>
        <a:off x="10458129" y="1490832"/>
        <a:ext cx="3199932" cy="2029276"/>
      </dsp:txXfrm>
    </dsp:sp>
    <dsp:sp modelId="{11C856D2-D5BD-43DC-99D5-BFDFAAEC3770}">
      <dsp:nvSpPr>
        <dsp:cNvPr id="0" name=""/>
        <dsp:cNvSpPr/>
      </dsp:nvSpPr>
      <dsp:spPr>
        <a:xfrm>
          <a:off x="11134151"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dirty="0"/>
        </a:p>
      </dsp:txBody>
      <dsp:txXfrm>
        <a:off x="11168588" y="3617679"/>
        <a:ext cx="2887748" cy="1106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8025-755C-475E-8E7A-C6038D45ECE4}">
      <dsp:nvSpPr>
        <dsp:cNvPr id="0" name=""/>
        <dsp:cNvSpPr/>
      </dsp:nvSpPr>
      <dsp:spPr>
        <a:xfrm>
          <a:off x="250960" y="268604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B864-0DAB-49D2-864D-914CC0169785}">
      <dsp:nvSpPr>
        <dsp:cNvPr id="0" name=""/>
        <dsp:cNvSpPr/>
      </dsp:nvSpPr>
      <dsp:spPr>
        <a:xfrm>
          <a:off x="1303774" y="2506664"/>
          <a:ext cx="2664006" cy="2664006"/>
        </a:xfrm>
        <a:prstGeom prst="leftCircularArrow">
          <a:avLst>
            <a:gd name="adj1" fmla="val 3658"/>
            <a:gd name="adj2" fmla="val 455605"/>
            <a:gd name="adj3" fmla="val 2494285"/>
            <a:gd name="adj4" fmla="val 9287659"/>
            <a:gd name="adj5" fmla="val 42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C19E5-AB95-4497-BABB-A2342F719B4C}">
      <dsp:nvSpPr>
        <dsp:cNvPr id="0" name=""/>
        <dsp:cNvSpPr/>
      </dsp:nvSpPr>
      <dsp:spPr>
        <a:xfrm>
          <a:off x="510783"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err="1"/>
            <a:t>Identificazione</a:t>
          </a:r>
          <a:r>
            <a:rPr lang="pl-PL" sz="2200" kern="1200" dirty="0"/>
            <a:t> </a:t>
          </a:r>
          <a:r>
            <a:rPr lang="pl-PL" sz="2200" kern="1200" dirty="0" err="1"/>
            <a:t>problema</a:t>
          </a:r>
          <a:endParaRPr lang="pl-PL" sz="2200" kern="1200" dirty="0"/>
        </a:p>
      </dsp:txBody>
      <dsp:txXfrm>
        <a:off x="534435" y="3577084"/>
        <a:ext cx="1983374" cy="760230"/>
      </dsp:txXfrm>
    </dsp:sp>
    <dsp:sp modelId="{558C52BB-2057-4CE4-A499-227F347015D0}">
      <dsp:nvSpPr>
        <dsp:cNvPr id="0" name=""/>
        <dsp:cNvSpPr/>
      </dsp:nvSpPr>
      <dsp:spPr>
        <a:xfrm>
          <a:off x="3005519" y="2236075"/>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1014-6903-4FF2-AD89-C5F25281DB6C}">
      <dsp:nvSpPr>
        <dsp:cNvPr id="0" name=""/>
        <dsp:cNvSpPr/>
      </dsp:nvSpPr>
      <dsp:spPr>
        <a:xfrm>
          <a:off x="4194890" y="785984"/>
          <a:ext cx="2955152" cy="2955152"/>
        </a:xfrm>
        <a:prstGeom prst="circularArrow">
          <a:avLst>
            <a:gd name="adj1" fmla="val 3298"/>
            <a:gd name="adj2" fmla="val 407204"/>
            <a:gd name="adj3" fmla="val 19652485"/>
            <a:gd name="adj4" fmla="val 12810711"/>
            <a:gd name="adj5" fmla="val 38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09229-53CB-4857-A9FF-5DE01D462DEF}">
      <dsp:nvSpPr>
        <dsp:cNvPr id="0" name=""/>
        <dsp:cNvSpPr/>
      </dsp:nvSpPr>
      <dsp:spPr>
        <a:xfrm>
          <a:off x="3513189" y="1506064"/>
          <a:ext cx="2030678" cy="1460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Determinazione dei potenziali effetti del problema</a:t>
          </a:r>
          <a:endParaRPr lang="pl-PL" sz="2200" kern="1200" dirty="0"/>
        </a:p>
      </dsp:txBody>
      <dsp:txXfrm>
        <a:off x="3555952" y="1548827"/>
        <a:ext cx="1945152" cy="1374495"/>
      </dsp:txXfrm>
    </dsp:sp>
    <dsp:sp modelId="{779CC2FD-81EC-41F3-B6E0-4EF23247324D}">
      <dsp:nvSpPr>
        <dsp:cNvPr id="0" name=""/>
        <dsp:cNvSpPr/>
      </dsp:nvSpPr>
      <dsp:spPr>
        <a:xfrm>
          <a:off x="6007925" y="2072953"/>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B46D-FE16-4632-9E8B-1E7840A4B537}">
      <dsp:nvSpPr>
        <dsp:cNvPr id="0" name=""/>
        <dsp:cNvSpPr/>
      </dsp:nvSpPr>
      <dsp:spPr>
        <a:xfrm>
          <a:off x="7302291" y="2494781"/>
          <a:ext cx="2661911" cy="2661911"/>
        </a:xfrm>
        <a:prstGeom prst="leftCircularArrow">
          <a:avLst>
            <a:gd name="adj1" fmla="val 3661"/>
            <a:gd name="adj2" fmla="val 455995"/>
            <a:gd name="adj3" fmla="val 2453079"/>
            <a:gd name="adj4" fmla="val 9246062"/>
            <a:gd name="adj5" fmla="val 42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8E570D-99FE-4A02-8DDB-709EF80137F5}">
      <dsp:nvSpPr>
        <dsp:cNvPr id="0" name=""/>
        <dsp:cNvSpPr/>
      </dsp:nvSpPr>
      <dsp:spPr>
        <a:xfrm>
          <a:off x="6515595"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err="1"/>
            <a:t>Raccolta</a:t>
          </a:r>
          <a:r>
            <a:rPr lang="pl-PL" sz="2200" kern="1200" dirty="0"/>
            <a:t> di </a:t>
          </a:r>
          <a:r>
            <a:rPr lang="pl-PL" sz="2200" kern="1200" dirty="0" err="1"/>
            <a:t>alternative</a:t>
          </a:r>
          <a:endParaRPr lang="pl-PL" sz="2200" kern="1200" dirty="0"/>
        </a:p>
      </dsp:txBody>
      <dsp:txXfrm>
        <a:off x="6539247" y="3577084"/>
        <a:ext cx="1983374" cy="760230"/>
      </dsp:txXfrm>
    </dsp:sp>
    <dsp:sp modelId="{25382FFB-BA57-4A75-B5FE-22ABA8B0F795}">
      <dsp:nvSpPr>
        <dsp:cNvPr id="0" name=""/>
        <dsp:cNvSpPr/>
      </dsp:nvSpPr>
      <dsp:spPr>
        <a:xfrm>
          <a:off x="9010331" y="2210214"/>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5EB98-9D9C-4587-B01D-0C36ACB36C79}">
      <dsp:nvSpPr>
        <dsp:cNvPr id="0" name=""/>
        <dsp:cNvSpPr/>
      </dsp:nvSpPr>
      <dsp:spPr>
        <a:xfrm>
          <a:off x="10274752" y="685629"/>
          <a:ext cx="2950849" cy="2950849"/>
        </a:xfrm>
        <a:prstGeom prst="circularArrow">
          <a:avLst>
            <a:gd name="adj1" fmla="val 3303"/>
            <a:gd name="adj2" fmla="val 407845"/>
            <a:gd name="adj3" fmla="val 19281525"/>
            <a:gd name="adj4" fmla="val 12440391"/>
            <a:gd name="adj5" fmla="val 38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3D8EF-0975-4930-9761-6720E54494D5}">
      <dsp:nvSpPr>
        <dsp:cNvPr id="0" name=""/>
        <dsp:cNvSpPr/>
      </dsp:nvSpPr>
      <dsp:spPr>
        <a:xfrm>
          <a:off x="9518001" y="1531925"/>
          <a:ext cx="2030678" cy="1356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it-IT" sz="2200" kern="1200" dirty="0"/>
            <a:t>Verifica dell'impatto delle soluzioni </a:t>
          </a:r>
          <a:endParaRPr lang="pl-PL" sz="2200" b="0" kern="1200" dirty="0"/>
        </a:p>
      </dsp:txBody>
      <dsp:txXfrm>
        <a:off x="9557734" y="1571658"/>
        <a:ext cx="1951212" cy="1277110"/>
      </dsp:txXfrm>
    </dsp:sp>
    <dsp:sp modelId="{4FFDF1AF-105C-4846-9B73-A37EEBDF60D2}">
      <dsp:nvSpPr>
        <dsp:cNvPr id="0" name=""/>
        <dsp:cNvSpPr/>
      </dsp:nvSpPr>
      <dsp:spPr>
        <a:xfrm>
          <a:off x="12012737" y="184207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DEF58-6F7B-494B-9082-D625A7D0247A}">
      <dsp:nvSpPr>
        <dsp:cNvPr id="0" name=""/>
        <dsp:cNvSpPr/>
      </dsp:nvSpPr>
      <dsp:spPr>
        <a:xfrm>
          <a:off x="12520407" y="2860810"/>
          <a:ext cx="2030678" cy="1731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Scelta di un'alternativa e sua attuazione </a:t>
          </a:r>
          <a:endParaRPr lang="pl-PL" sz="2200" kern="1200" dirty="0"/>
        </a:p>
      </dsp:txBody>
      <dsp:txXfrm>
        <a:off x="12571107" y="2911510"/>
        <a:ext cx="1929278" cy="1629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053A-F50D-4DDD-980A-455F1FB3700F}">
      <dsp:nvSpPr>
        <dsp:cNvPr id="0" name=""/>
        <dsp:cNvSpPr/>
      </dsp:nvSpPr>
      <dsp:spPr>
        <a:xfrm rot="5400000">
          <a:off x="-228743" y="2338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Passo 1</a:t>
          </a:r>
        </a:p>
      </dsp:txBody>
      <dsp:txXfrm rot="-5400000">
        <a:off x="2" y="538803"/>
        <a:ext cx="1067471" cy="457488"/>
      </dsp:txXfrm>
    </dsp:sp>
    <dsp:sp modelId="{3301F9DB-0746-49F6-879E-861743FCD949}">
      <dsp:nvSpPr>
        <dsp:cNvPr id="0" name=""/>
        <dsp:cNvSpPr/>
      </dsp:nvSpPr>
      <dsp:spPr>
        <a:xfrm rot="5400000">
          <a:off x="8244068" y="-7171529"/>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err="1"/>
            <a:t>Scegliere</a:t>
          </a:r>
          <a:r>
            <a:rPr lang="pl-PL" sz="2000" kern="1200" dirty="0"/>
            <a:t> </a:t>
          </a:r>
          <a:r>
            <a:rPr lang="pl-PL" sz="2000" kern="1200" dirty="0" err="1"/>
            <a:t>un</a:t>
          </a:r>
          <a:r>
            <a:rPr lang="pl-PL" sz="2000" kern="1200" dirty="0"/>
            <a:t> leader/</a:t>
          </a:r>
          <a:r>
            <a:rPr lang="pl-PL" sz="2000" kern="1200" dirty="0" err="1"/>
            <a:t>moderatore</a:t>
          </a:r>
          <a:endParaRPr lang="pl-PL" sz="2000" kern="1200" dirty="0"/>
        </a:p>
      </dsp:txBody>
      <dsp:txXfrm rot="-5400000">
        <a:off x="1067471" y="53456"/>
        <a:ext cx="15296029" cy="894447"/>
      </dsp:txXfrm>
    </dsp:sp>
    <dsp:sp modelId="{8C8DF1E6-197D-429F-AB28-C2DF916ECD32}">
      <dsp:nvSpPr>
        <dsp:cNvPr id="0" name=""/>
        <dsp:cNvSpPr/>
      </dsp:nvSpPr>
      <dsp:spPr>
        <a:xfrm rot="5400000">
          <a:off x="-228743" y="16149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Passo 2 </a:t>
          </a:r>
        </a:p>
      </dsp:txBody>
      <dsp:txXfrm rot="-5400000">
        <a:off x="2" y="1919903"/>
        <a:ext cx="1067471" cy="457488"/>
      </dsp:txXfrm>
    </dsp:sp>
    <dsp:sp modelId="{43956B08-1179-48C8-8B90-A64D834BDA99}">
      <dsp:nvSpPr>
        <dsp:cNvPr id="0" name=""/>
        <dsp:cNvSpPr/>
      </dsp:nvSpPr>
      <dsp:spPr>
        <a:xfrm rot="5400000">
          <a:off x="8244068" y="-5760642"/>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it-IT" sz="2000" kern="1200" dirty="0"/>
            <a:t>Scegliere il metodo di brainstorming (brainstorming tradizionale usando una lavagna a fogli mobili e un pennarello o forse una forma moderna online usando per esempio un software gratuito come MIRO</a:t>
          </a:r>
          <a:endParaRPr lang="pl-PL" sz="2000" kern="1200" dirty="0"/>
        </a:p>
      </dsp:txBody>
      <dsp:txXfrm rot="-5400000">
        <a:off x="1067471" y="1464343"/>
        <a:ext cx="15296029" cy="894447"/>
      </dsp:txXfrm>
    </dsp:sp>
    <dsp:sp modelId="{9CA53629-C7C5-4DB5-9CFD-8A31DC29F5A0}">
      <dsp:nvSpPr>
        <dsp:cNvPr id="0" name=""/>
        <dsp:cNvSpPr/>
      </dsp:nvSpPr>
      <dsp:spPr>
        <a:xfrm rot="5400000">
          <a:off x="-228743" y="29960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Passo 3</a:t>
          </a:r>
        </a:p>
      </dsp:txBody>
      <dsp:txXfrm rot="-5400000">
        <a:off x="2" y="3301004"/>
        <a:ext cx="1067471" cy="457488"/>
      </dsp:txXfrm>
    </dsp:sp>
    <dsp:sp modelId="{C60EEF4F-155A-439E-B9F9-3C5CFD193701}">
      <dsp:nvSpPr>
        <dsp:cNvPr id="0" name=""/>
        <dsp:cNvSpPr/>
      </dsp:nvSpPr>
      <dsp:spPr>
        <a:xfrm rot="5400000">
          <a:off x="8244068" y="-4409328"/>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err="1"/>
            <a:t>Introduzione</a:t>
          </a:r>
          <a:r>
            <a:rPr lang="pl-PL" sz="2000" kern="1200" dirty="0"/>
            <a:t> – </a:t>
          </a:r>
          <a:r>
            <a:rPr lang="pl-PL" sz="2000" kern="1200" dirty="0" err="1"/>
            <a:t>creare</a:t>
          </a:r>
          <a:r>
            <a:rPr lang="pl-PL" sz="2000" kern="1200" dirty="0"/>
            <a:t> idee/</a:t>
          </a:r>
          <a:r>
            <a:rPr lang="pl-PL" sz="2000" kern="1200" dirty="0" err="1"/>
            <a:t>soluzioni</a:t>
          </a:r>
          <a:endParaRPr lang="pl-PL" sz="2000" kern="1200" dirty="0"/>
        </a:p>
      </dsp:txBody>
      <dsp:txXfrm rot="-5400000">
        <a:off x="1067471" y="2815657"/>
        <a:ext cx="15296029" cy="894447"/>
      </dsp:txXfrm>
    </dsp:sp>
    <dsp:sp modelId="{58BE29CA-CB25-4503-947D-B64CD44B83EC}">
      <dsp:nvSpPr>
        <dsp:cNvPr id="0" name=""/>
        <dsp:cNvSpPr/>
      </dsp:nvSpPr>
      <dsp:spPr>
        <a:xfrm rot="5400000">
          <a:off x="-228743" y="43771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Passo 4</a:t>
          </a:r>
        </a:p>
      </dsp:txBody>
      <dsp:txXfrm rot="-5400000">
        <a:off x="2" y="4682104"/>
        <a:ext cx="1067471" cy="457488"/>
      </dsp:txXfrm>
    </dsp:sp>
    <dsp:sp modelId="{83CE7C8B-1A80-4EAE-A404-9F8D608A2C8C}">
      <dsp:nvSpPr>
        <dsp:cNvPr id="0" name=""/>
        <dsp:cNvSpPr/>
      </dsp:nvSpPr>
      <dsp:spPr>
        <a:xfrm rot="5400000">
          <a:off x="8244068" y="-3028227"/>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Analisi e valutazione delle soluzioni proposte</a:t>
          </a:r>
          <a:endParaRPr lang="pl-PL" sz="2000" kern="1200" dirty="0"/>
        </a:p>
      </dsp:txBody>
      <dsp:txXfrm rot="-5400000">
        <a:off x="1067471" y="4196758"/>
        <a:ext cx="15296029" cy="894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49986-B7C7-452F-A68F-94B44FF02574}">
      <dsp:nvSpPr>
        <dsp:cNvPr id="0" name=""/>
        <dsp:cNvSpPr/>
      </dsp:nvSpPr>
      <dsp:spPr>
        <a:xfrm>
          <a:off x="3639652" y="2552357"/>
          <a:ext cx="2474294" cy="195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kern="1200" noProof="0" dirty="0"/>
            <a:t>Come finanziare una start-</a:t>
          </a:r>
          <a:r>
            <a:rPr lang="pl-PL" sz="1800" kern="1200" noProof="0" dirty="0" err="1"/>
            <a:t>up</a:t>
          </a:r>
          <a:r>
            <a:rPr lang="pl-PL" sz="1800" kern="1200" noProof="0" dirty="0"/>
            <a:t>?</a:t>
          </a:r>
        </a:p>
      </dsp:txBody>
      <dsp:txXfrm>
        <a:off x="4002004" y="2839010"/>
        <a:ext cx="1749590" cy="1384081"/>
      </dsp:txXfrm>
    </dsp:sp>
    <dsp:sp modelId="{DA32B5D8-5F8B-4BD8-86D8-4E96A52CDCBB}">
      <dsp:nvSpPr>
        <dsp:cNvPr id="0" name=""/>
        <dsp:cNvSpPr/>
      </dsp:nvSpPr>
      <dsp:spPr>
        <a:xfrm rot="16200000">
          <a:off x="4668480" y="1838337"/>
          <a:ext cx="41663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noProof="0"/>
        </a:p>
      </dsp:txBody>
      <dsp:txXfrm>
        <a:off x="4730976" y="2033935"/>
        <a:ext cx="291647" cy="399307"/>
      </dsp:txXfrm>
    </dsp:sp>
    <dsp:sp modelId="{A491E326-324A-4C5E-8FC5-55767F152C79}">
      <dsp:nvSpPr>
        <dsp:cNvPr id="0" name=""/>
        <dsp:cNvSpPr/>
      </dsp:nvSpPr>
      <dsp:spPr>
        <a:xfrm>
          <a:off x="3995975" y="4597"/>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noProof="0"/>
            <a:t>Propri risparmi</a:t>
          </a:r>
        </a:p>
      </dsp:txBody>
      <dsp:txXfrm>
        <a:off x="4253962" y="262584"/>
        <a:ext cx="1245674" cy="1245674"/>
      </dsp:txXfrm>
    </dsp:sp>
    <dsp:sp modelId="{35EB8A0B-5B32-4495-BFE1-611594FF18E9}">
      <dsp:nvSpPr>
        <dsp:cNvPr id="0" name=""/>
        <dsp:cNvSpPr/>
      </dsp:nvSpPr>
      <dsp:spPr>
        <a:xfrm rot="19285714">
          <a:off x="5822341" y="2306800"/>
          <a:ext cx="34471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noProof="0"/>
        </a:p>
      </dsp:txBody>
      <dsp:txXfrm>
        <a:off x="5833622" y="2472141"/>
        <a:ext cx="241300" cy="399307"/>
      </dsp:txXfrm>
    </dsp:sp>
    <dsp:sp modelId="{99D51000-5BC3-4CDD-AF01-2B1D7A49EC7F}">
      <dsp:nvSpPr>
        <dsp:cNvPr id="0" name=""/>
        <dsp:cNvSpPr/>
      </dsp:nvSpPr>
      <dsp:spPr>
        <a:xfrm>
          <a:off x="6064411" y="100070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noProof="0"/>
            <a:t>Business</a:t>
          </a:r>
          <a:r>
            <a:rPr lang="pl-PL" sz="2400" kern="1200" baseline="0" noProof="0"/>
            <a:t> angel</a:t>
          </a:r>
          <a:endParaRPr lang="pl-PL" sz="2400" kern="1200" noProof="0"/>
        </a:p>
      </dsp:txBody>
      <dsp:txXfrm>
        <a:off x="6322398" y="1258690"/>
        <a:ext cx="1245674" cy="1245674"/>
      </dsp:txXfrm>
    </dsp:sp>
    <dsp:sp modelId="{B7BAFEAE-D575-4B94-9D39-060D7B314DBF}">
      <dsp:nvSpPr>
        <dsp:cNvPr id="0" name=""/>
        <dsp:cNvSpPr/>
      </dsp:nvSpPr>
      <dsp:spPr>
        <a:xfrm rot="771429">
          <a:off x="6178854" y="3528479"/>
          <a:ext cx="28915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noProof="0"/>
        </a:p>
      </dsp:txBody>
      <dsp:txXfrm>
        <a:off x="6179941" y="3651930"/>
        <a:ext cx="202408" cy="399307"/>
      </dsp:txXfrm>
    </dsp:sp>
    <dsp:sp modelId="{61272662-F5AD-4608-ACB8-DF9DCEB69D4E}">
      <dsp:nvSpPr>
        <dsp:cNvPr id="0" name=""/>
        <dsp:cNvSpPr/>
      </dsp:nvSpPr>
      <dsp:spPr>
        <a:xfrm>
          <a:off x="6575273"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noProof="0" dirty="0"/>
            <a:t>Capitale d’avvia-mento</a:t>
          </a:r>
        </a:p>
      </dsp:txBody>
      <dsp:txXfrm>
        <a:off x="6833260" y="3496921"/>
        <a:ext cx="1245674" cy="1245674"/>
      </dsp:txXfrm>
    </dsp:sp>
    <dsp:sp modelId="{B170F7BB-C345-4B7B-B4BE-B8652E8895B1}">
      <dsp:nvSpPr>
        <dsp:cNvPr id="0" name=""/>
        <dsp:cNvSpPr/>
      </dsp:nvSpPr>
      <dsp:spPr>
        <a:xfrm rot="3879993">
          <a:off x="5268019" y="4440305"/>
          <a:ext cx="39352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noProof="0"/>
        </a:p>
      </dsp:txBody>
      <dsp:txXfrm>
        <a:off x="5301790" y="4520055"/>
        <a:ext cx="275470" cy="399307"/>
      </dsp:txXfrm>
    </dsp:sp>
    <dsp:sp modelId="{0CF206CE-776B-4717-A922-028D2C46C6F6}">
      <dsp:nvSpPr>
        <dsp:cNvPr id="0" name=""/>
        <dsp:cNvSpPr/>
      </dsp:nvSpPr>
      <dsp:spPr>
        <a:xfrm>
          <a:off x="5124470" y="5033972"/>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noProof="0"/>
            <a:t>Fondi EU</a:t>
          </a:r>
        </a:p>
      </dsp:txBody>
      <dsp:txXfrm>
        <a:off x="5382457" y="5291959"/>
        <a:ext cx="1245674" cy="1245674"/>
      </dsp:txXfrm>
    </dsp:sp>
    <dsp:sp modelId="{C42D278D-45E3-4308-9DDB-B967682210B1}">
      <dsp:nvSpPr>
        <dsp:cNvPr id="0" name=""/>
        <dsp:cNvSpPr/>
      </dsp:nvSpPr>
      <dsp:spPr>
        <a:xfrm rot="6920083">
          <a:off x="4089669" y="4442479"/>
          <a:ext cx="39616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noProof="0"/>
        </a:p>
      </dsp:txBody>
      <dsp:txXfrm rot="10800000">
        <a:off x="4174522" y="4521871"/>
        <a:ext cx="277318" cy="399307"/>
      </dsp:txXfrm>
    </dsp:sp>
    <dsp:sp modelId="{AC902C11-6BAD-4604-A90A-C6600C07D83B}">
      <dsp:nvSpPr>
        <dsp:cNvPr id="0" name=""/>
        <dsp:cNvSpPr/>
      </dsp:nvSpPr>
      <dsp:spPr>
        <a:xfrm>
          <a:off x="2865294" y="503845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noProof="0"/>
            <a:t>Sussidio a fondo perduto dell'Ufficio del Lavoro</a:t>
          </a:r>
          <a:endParaRPr lang="pl-PL" sz="2000" kern="1200" noProof="0"/>
        </a:p>
      </dsp:txBody>
      <dsp:txXfrm>
        <a:off x="3123281" y="5296440"/>
        <a:ext cx="1245674" cy="1245674"/>
      </dsp:txXfrm>
    </dsp:sp>
    <dsp:sp modelId="{E614AD49-BD32-4750-A671-AFDBF168AF5A}">
      <dsp:nvSpPr>
        <dsp:cNvPr id="0" name=""/>
        <dsp:cNvSpPr/>
      </dsp:nvSpPr>
      <dsp:spPr>
        <a:xfrm rot="10028571">
          <a:off x="3285591" y="3528479"/>
          <a:ext cx="28915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noProof="0"/>
        </a:p>
      </dsp:txBody>
      <dsp:txXfrm rot="10800000">
        <a:off x="3371250" y="3651930"/>
        <a:ext cx="202408" cy="399307"/>
      </dsp:txXfrm>
    </dsp:sp>
    <dsp:sp modelId="{53D2D4B4-D827-4C54-BCE5-D7B1D81F2C3D}">
      <dsp:nvSpPr>
        <dsp:cNvPr id="0" name=""/>
        <dsp:cNvSpPr/>
      </dsp:nvSpPr>
      <dsp:spPr>
        <a:xfrm>
          <a:off x="1416677"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noProof="0"/>
            <a:t>Lotteria</a:t>
          </a:r>
        </a:p>
      </dsp:txBody>
      <dsp:txXfrm>
        <a:off x="1674664" y="3496921"/>
        <a:ext cx="1245674" cy="1245674"/>
      </dsp:txXfrm>
    </dsp:sp>
    <dsp:sp modelId="{CC8CAD0F-F73A-4800-851D-AF33D85E6000}">
      <dsp:nvSpPr>
        <dsp:cNvPr id="0" name=""/>
        <dsp:cNvSpPr/>
      </dsp:nvSpPr>
      <dsp:spPr>
        <a:xfrm rot="13114286">
          <a:off x="3622973" y="2323901"/>
          <a:ext cx="314742"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noProof="0"/>
        </a:p>
      </dsp:txBody>
      <dsp:txXfrm rot="10800000">
        <a:off x="3707096" y="2486439"/>
        <a:ext cx="220319" cy="399307"/>
      </dsp:txXfrm>
    </dsp:sp>
    <dsp:sp modelId="{DA7A2D37-4E26-415F-B010-929B51860749}">
      <dsp:nvSpPr>
        <dsp:cNvPr id="0" name=""/>
        <dsp:cNvSpPr/>
      </dsp:nvSpPr>
      <dsp:spPr>
        <a:xfrm>
          <a:off x="1828799" y="1000703"/>
          <a:ext cx="1959129"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noProof="0"/>
            <a:t>Vendere proprietà</a:t>
          </a:r>
        </a:p>
      </dsp:txBody>
      <dsp:txXfrm>
        <a:off x="2115707" y="1258690"/>
        <a:ext cx="1385313" cy="1245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EAB3-568E-4FDE-8D49-412D08868091}">
      <dsp:nvSpPr>
        <dsp:cNvPr id="0" name=""/>
        <dsp:cNvSpPr/>
      </dsp:nvSpPr>
      <dsp:spPr>
        <a:xfrm>
          <a:off x="1095059"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Un’alternativa</a:t>
          </a:r>
        </a:p>
      </dsp:txBody>
      <dsp:txXfrm>
        <a:off x="1117433" y="2222031"/>
        <a:ext cx="1483036" cy="719144"/>
      </dsp:txXfrm>
    </dsp:sp>
    <dsp:sp modelId="{B8CE3A7E-00AD-4C41-AA71-21677790E8CD}">
      <dsp:nvSpPr>
        <dsp:cNvPr id="0" name=""/>
        <dsp:cNvSpPr/>
      </dsp:nvSpPr>
      <dsp:spPr>
        <a:xfrm rot="17350740">
          <a:off x="1998301" y="1689811"/>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noProof="0" dirty="0"/>
        </a:p>
      </dsp:txBody>
      <dsp:txXfrm>
        <a:off x="2881896" y="1656622"/>
        <a:ext cx="93009" cy="93009"/>
      </dsp:txXfrm>
    </dsp:sp>
    <dsp:sp modelId="{9C2CC088-3BED-4F6D-89F2-5CC716FD8D82}">
      <dsp:nvSpPr>
        <dsp:cNvPr id="0" name=""/>
        <dsp:cNvSpPr/>
      </dsp:nvSpPr>
      <dsp:spPr>
        <a:xfrm>
          <a:off x="3233958" y="442704"/>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È fattibile</a:t>
          </a:r>
        </a:p>
      </dsp:txBody>
      <dsp:txXfrm>
        <a:off x="3256332" y="465078"/>
        <a:ext cx="1483036" cy="719144"/>
      </dsp:txXfrm>
    </dsp:sp>
    <dsp:sp modelId="{2BC3E12F-82AA-4ACD-B5D3-24104FC5DA96}">
      <dsp:nvSpPr>
        <dsp:cNvPr id="0" name=""/>
        <dsp:cNvSpPr/>
      </dsp:nvSpPr>
      <dsp:spPr>
        <a:xfrm rot="19322528">
          <a:off x="4685616" y="589983"/>
          <a:ext cx="719749" cy="26630"/>
        </a:xfrm>
        <a:custGeom>
          <a:avLst/>
          <a:gdLst/>
          <a:ahLst/>
          <a:cxnLst/>
          <a:rect l="0" t="0" r="0" b="0"/>
          <a:pathLst>
            <a:path>
              <a:moveTo>
                <a:pt x="0" y="13315"/>
              </a:moveTo>
              <a:lnTo>
                <a:pt x="71974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5027497" y="585304"/>
        <a:ext cx="35987" cy="35987"/>
      </dsp:txXfrm>
    </dsp:sp>
    <dsp:sp modelId="{0FAB5430-5B55-4092-B55D-A7DE08354B91}">
      <dsp:nvSpPr>
        <dsp:cNvPr id="0" name=""/>
        <dsp:cNvSpPr/>
      </dsp:nvSpPr>
      <dsp:spPr>
        <a:xfrm>
          <a:off x="5329238" y="0"/>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si</a:t>
          </a:r>
        </a:p>
      </dsp:txBody>
      <dsp:txXfrm>
        <a:off x="5351612" y="22374"/>
        <a:ext cx="1483036" cy="719144"/>
      </dsp:txXfrm>
    </dsp:sp>
    <dsp:sp modelId="{EFE219F8-8B6F-4D85-BF12-197CED09FA15}">
      <dsp:nvSpPr>
        <dsp:cNvPr id="0" name=""/>
        <dsp:cNvSpPr/>
      </dsp:nvSpPr>
      <dsp:spPr>
        <a:xfrm rot="18201">
          <a:off x="6857019" y="370364"/>
          <a:ext cx="654741" cy="26630"/>
        </a:xfrm>
        <a:custGeom>
          <a:avLst/>
          <a:gdLst/>
          <a:ahLst/>
          <a:cxnLst/>
          <a:rect l="0" t="0" r="0" b="0"/>
          <a:pathLst>
            <a:path>
              <a:moveTo>
                <a:pt x="0" y="13315"/>
              </a:moveTo>
              <a:lnTo>
                <a:pt x="654741"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7168021" y="367310"/>
        <a:ext cx="32737" cy="32737"/>
      </dsp:txXfrm>
    </dsp:sp>
    <dsp:sp modelId="{576168D2-E1D9-4C1D-9397-F87C05493BC7}">
      <dsp:nvSpPr>
        <dsp:cNvPr id="0" name=""/>
        <dsp:cNvSpPr/>
      </dsp:nvSpPr>
      <dsp:spPr>
        <a:xfrm>
          <a:off x="7511755" y="3466"/>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Per ulteriori considerazioni</a:t>
          </a:r>
        </a:p>
      </dsp:txBody>
      <dsp:txXfrm>
        <a:off x="7534129" y="25840"/>
        <a:ext cx="1483036" cy="719144"/>
      </dsp:txXfrm>
    </dsp:sp>
    <dsp:sp modelId="{7439C74A-A42A-4BFB-83A6-48E56F719F9A}">
      <dsp:nvSpPr>
        <dsp:cNvPr id="0" name=""/>
        <dsp:cNvSpPr/>
      </dsp:nvSpPr>
      <dsp:spPr>
        <a:xfrm rot="2142401">
          <a:off x="4691005" y="1030954"/>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5048485" y="1025455"/>
        <a:ext cx="37629" cy="37629"/>
      </dsp:txXfrm>
    </dsp:sp>
    <dsp:sp modelId="{B73DDD93-AC4F-4ED0-B52A-F9B953137DA3}">
      <dsp:nvSpPr>
        <dsp:cNvPr id="0" name=""/>
        <dsp:cNvSpPr/>
      </dsp:nvSpPr>
      <dsp:spPr>
        <a:xfrm>
          <a:off x="5372856"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no</a:t>
          </a:r>
        </a:p>
      </dsp:txBody>
      <dsp:txXfrm>
        <a:off x="5395230" y="904316"/>
        <a:ext cx="1483036" cy="719144"/>
      </dsp:txXfrm>
    </dsp:sp>
    <dsp:sp modelId="{51E98DCC-6AAE-4E19-922E-239F319C1D2D}">
      <dsp:nvSpPr>
        <dsp:cNvPr id="0" name=""/>
        <dsp:cNvSpPr/>
      </dsp:nvSpPr>
      <dsp:spPr>
        <a:xfrm>
          <a:off x="6900641" y="1250573"/>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7190920" y="1248611"/>
        <a:ext cx="30555" cy="30555"/>
      </dsp:txXfrm>
    </dsp:sp>
    <dsp:sp modelId="{90003A7A-6067-48D4-BE22-AEDE86805BFB}">
      <dsp:nvSpPr>
        <dsp:cNvPr id="0" name=""/>
        <dsp:cNvSpPr/>
      </dsp:nvSpPr>
      <dsp:spPr>
        <a:xfrm>
          <a:off x="7511755"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da rifiutare</a:t>
          </a:r>
        </a:p>
      </dsp:txBody>
      <dsp:txXfrm>
        <a:off x="7534129" y="904316"/>
        <a:ext cx="1483036" cy="719144"/>
      </dsp:txXfrm>
    </dsp:sp>
    <dsp:sp modelId="{D91837CD-49F5-4E55-BFD6-50E67D3A10B7}">
      <dsp:nvSpPr>
        <dsp:cNvPr id="0" name=""/>
        <dsp:cNvSpPr/>
      </dsp:nvSpPr>
      <dsp:spPr>
        <a:xfrm>
          <a:off x="2622844" y="2568288"/>
          <a:ext cx="611113" cy="26630"/>
        </a:xfrm>
        <a:custGeom>
          <a:avLst/>
          <a:gdLst/>
          <a:ahLst/>
          <a:cxnLst/>
          <a:rect l="0" t="0" r="0" b="0"/>
          <a:pathLst>
            <a:path>
              <a:moveTo>
                <a:pt x="0" y="13315"/>
              </a:moveTo>
              <a:lnTo>
                <a:pt x="611113"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2913123" y="2566325"/>
        <a:ext cx="30555" cy="30555"/>
      </dsp:txXfrm>
    </dsp:sp>
    <dsp:sp modelId="{BD65ECCF-5D2B-41F1-8EB8-F292021F02B8}">
      <dsp:nvSpPr>
        <dsp:cNvPr id="0" name=""/>
        <dsp:cNvSpPr/>
      </dsp:nvSpPr>
      <dsp:spPr>
        <a:xfrm>
          <a:off x="3233958"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È soddisfacente</a:t>
          </a:r>
        </a:p>
      </dsp:txBody>
      <dsp:txXfrm>
        <a:off x="3256332" y="2222031"/>
        <a:ext cx="1483036" cy="719144"/>
      </dsp:txXfrm>
    </dsp:sp>
    <dsp:sp modelId="{67CC7868-C41C-4161-B6C6-005F2D08E20C}">
      <dsp:nvSpPr>
        <dsp:cNvPr id="0" name=""/>
        <dsp:cNvSpPr/>
      </dsp:nvSpPr>
      <dsp:spPr>
        <a:xfrm rot="19457599">
          <a:off x="4691005" y="2348668"/>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5048485" y="2343169"/>
        <a:ext cx="37629" cy="37629"/>
      </dsp:txXfrm>
    </dsp:sp>
    <dsp:sp modelId="{FB352AE8-D90C-418C-B6BE-5E0BF4D2F17B}">
      <dsp:nvSpPr>
        <dsp:cNvPr id="0" name=""/>
        <dsp:cNvSpPr/>
      </dsp:nvSpPr>
      <dsp:spPr>
        <a:xfrm>
          <a:off x="5372856"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si</a:t>
          </a:r>
        </a:p>
      </dsp:txBody>
      <dsp:txXfrm>
        <a:off x="5395230" y="1782793"/>
        <a:ext cx="1483036" cy="719144"/>
      </dsp:txXfrm>
    </dsp:sp>
    <dsp:sp modelId="{80E1C73E-3912-4803-9BB9-82843378FAE3}">
      <dsp:nvSpPr>
        <dsp:cNvPr id="0" name=""/>
        <dsp:cNvSpPr/>
      </dsp:nvSpPr>
      <dsp:spPr>
        <a:xfrm>
          <a:off x="6900641" y="2129049"/>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7190920" y="2127087"/>
        <a:ext cx="30555" cy="30555"/>
      </dsp:txXfrm>
    </dsp:sp>
    <dsp:sp modelId="{874707BC-FAB5-43CE-86DA-568D53FAFAD0}">
      <dsp:nvSpPr>
        <dsp:cNvPr id="0" name=""/>
        <dsp:cNvSpPr/>
      </dsp:nvSpPr>
      <dsp:spPr>
        <a:xfrm>
          <a:off x="7511755"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Per ulteriori considerazioni</a:t>
          </a:r>
        </a:p>
      </dsp:txBody>
      <dsp:txXfrm>
        <a:off x="7534129" y="1782793"/>
        <a:ext cx="1483036" cy="719144"/>
      </dsp:txXfrm>
    </dsp:sp>
    <dsp:sp modelId="{0F051B8D-A0F9-4643-ACFB-AE7B4E51BE46}">
      <dsp:nvSpPr>
        <dsp:cNvPr id="0" name=""/>
        <dsp:cNvSpPr/>
      </dsp:nvSpPr>
      <dsp:spPr>
        <a:xfrm rot="2142401">
          <a:off x="4691005" y="2787907"/>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5048485" y="2782407"/>
        <a:ext cx="37629" cy="37629"/>
      </dsp:txXfrm>
    </dsp:sp>
    <dsp:sp modelId="{03E709B6-61D5-4B44-869D-0DFD121721A5}">
      <dsp:nvSpPr>
        <dsp:cNvPr id="0" name=""/>
        <dsp:cNvSpPr/>
      </dsp:nvSpPr>
      <dsp:spPr>
        <a:xfrm>
          <a:off x="5372856"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no</a:t>
          </a:r>
        </a:p>
      </dsp:txBody>
      <dsp:txXfrm>
        <a:off x="5395230" y="2661269"/>
        <a:ext cx="1483036" cy="719144"/>
      </dsp:txXfrm>
    </dsp:sp>
    <dsp:sp modelId="{7C367C49-EFE4-4BBC-9C52-ED6F3E3D080C}">
      <dsp:nvSpPr>
        <dsp:cNvPr id="0" name=""/>
        <dsp:cNvSpPr/>
      </dsp:nvSpPr>
      <dsp:spPr>
        <a:xfrm>
          <a:off x="6900641" y="3007526"/>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7190920" y="3005563"/>
        <a:ext cx="30555" cy="30555"/>
      </dsp:txXfrm>
    </dsp:sp>
    <dsp:sp modelId="{B4266793-4FD4-4E29-B6FE-229D254D88D5}">
      <dsp:nvSpPr>
        <dsp:cNvPr id="0" name=""/>
        <dsp:cNvSpPr/>
      </dsp:nvSpPr>
      <dsp:spPr>
        <a:xfrm>
          <a:off x="7511755"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da rifiutare</a:t>
          </a:r>
        </a:p>
      </dsp:txBody>
      <dsp:txXfrm>
        <a:off x="7534129" y="2661269"/>
        <a:ext cx="1483036" cy="719144"/>
      </dsp:txXfrm>
    </dsp:sp>
    <dsp:sp modelId="{608F2EAB-3DDF-45B1-8A35-376C848A174F}">
      <dsp:nvSpPr>
        <dsp:cNvPr id="0" name=""/>
        <dsp:cNvSpPr/>
      </dsp:nvSpPr>
      <dsp:spPr>
        <a:xfrm rot="4249260">
          <a:off x="1998301" y="3446764"/>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noProof="0" dirty="0"/>
        </a:p>
      </dsp:txBody>
      <dsp:txXfrm>
        <a:off x="2881896" y="3413574"/>
        <a:ext cx="93009" cy="93009"/>
      </dsp:txXfrm>
    </dsp:sp>
    <dsp:sp modelId="{156A9D54-8257-44A5-B449-5F273550F53A}">
      <dsp:nvSpPr>
        <dsp:cNvPr id="0" name=""/>
        <dsp:cNvSpPr/>
      </dsp:nvSpPr>
      <dsp:spPr>
        <a:xfrm>
          <a:off x="3233958" y="395660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Le conseguenze sono accettabili</a:t>
          </a:r>
        </a:p>
      </dsp:txBody>
      <dsp:txXfrm>
        <a:off x="3256332" y="3978983"/>
        <a:ext cx="1483036" cy="719144"/>
      </dsp:txXfrm>
    </dsp:sp>
    <dsp:sp modelId="{AB7CECE6-3656-4C36-99DB-8F00A68FA82E}">
      <dsp:nvSpPr>
        <dsp:cNvPr id="0" name=""/>
        <dsp:cNvSpPr/>
      </dsp:nvSpPr>
      <dsp:spPr>
        <a:xfrm rot="19457599">
          <a:off x="4691005" y="4105621"/>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5048485" y="4100122"/>
        <a:ext cx="37629" cy="37629"/>
      </dsp:txXfrm>
    </dsp:sp>
    <dsp:sp modelId="{84B1942D-7D8D-477D-90FF-BB5A6862D8A6}">
      <dsp:nvSpPr>
        <dsp:cNvPr id="0" name=""/>
        <dsp:cNvSpPr/>
      </dsp:nvSpPr>
      <dsp:spPr>
        <a:xfrm>
          <a:off x="5372856"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si</a:t>
          </a:r>
        </a:p>
      </dsp:txBody>
      <dsp:txXfrm>
        <a:off x="5395230" y="3539745"/>
        <a:ext cx="1483036" cy="719144"/>
      </dsp:txXfrm>
    </dsp:sp>
    <dsp:sp modelId="{41A2BB3D-4AB5-4B43-B3A2-BE8B4FB55A06}">
      <dsp:nvSpPr>
        <dsp:cNvPr id="0" name=""/>
        <dsp:cNvSpPr/>
      </dsp:nvSpPr>
      <dsp:spPr>
        <a:xfrm>
          <a:off x="6900641" y="3886002"/>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7190920" y="3884040"/>
        <a:ext cx="30555" cy="30555"/>
      </dsp:txXfrm>
    </dsp:sp>
    <dsp:sp modelId="{090108D6-75A4-4FEA-B59E-41F5F7292DC4}">
      <dsp:nvSpPr>
        <dsp:cNvPr id="0" name=""/>
        <dsp:cNvSpPr/>
      </dsp:nvSpPr>
      <dsp:spPr>
        <a:xfrm>
          <a:off x="7511755"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Per ulteriori considerazioni</a:t>
          </a:r>
        </a:p>
      </dsp:txBody>
      <dsp:txXfrm>
        <a:off x="7534129" y="3539745"/>
        <a:ext cx="1483036" cy="719144"/>
      </dsp:txXfrm>
    </dsp:sp>
    <dsp:sp modelId="{2F9BB516-0CE5-4AC4-9005-D47FD75CE21B}">
      <dsp:nvSpPr>
        <dsp:cNvPr id="0" name=""/>
        <dsp:cNvSpPr/>
      </dsp:nvSpPr>
      <dsp:spPr>
        <a:xfrm rot="2142401">
          <a:off x="4691005" y="4544859"/>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5048485" y="4539360"/>
        <a:ext cx="37629" cy="37629"/>
      </dsp:txXfrm>
    </dsp:sp>
    <dsp:sp modelId="{20EDD96D-1F84-4443-9A29-B1CA48977D74}">
      <dsp:nvSpPr>
        <dsp:cNvPr id="0" name=""/>
        <dsp:cNvSpPr/>
      </dsp:nvSpPr>
      <dsp:spPr>
        <a:xfrm>
          <a:off x="5372856"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no</a:t>
          </a:r>
        </a:p>
      </dsp:txBody>
      <dsp:txXfrm>
        <a:off x="5395230" y="4418222"/>
        <a:ext cx="1483036" cy="719144"/>
      </dsp:txXfrm>
    </dsp:sp>
    <dsp:sp modelId="{E8179104-8118-46FB-88E0-FAED72433126}">
      <dsp:nvSpPr>
        <dsp:cNvPr id="0" name=""/>
        <dsp:cNvSpPr/>
      </dsp:nvSpPr>
      <dsp:spPr>
        <a:xfrm>
          <a:off x="6900641" y="4764478"/>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noProof="0" dirty="0"/>
        </a:p>
      </dsp:txBody>
      <dsp:txXfrm>
        <a:off x="7190920" y="4762516"/>
        <a:ext cx="30555" cy="30555"/>
      </dsp:txXfrm>
    </dsp:sp>
    <dsp:sp modelId="{D1C3850D-C7B5-4D48-9E40-79C76AF33EE5}">
      <dsp:nvSpPr>
        <dsp:cNvPr id="0" name=""/>
        <dsp:cNvSpPr/>
      </dsp:nvSpPr>
      <dsp:spPr>
        <a:xfrm>
          <a:off x="7511755"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noProof="0" dirty="0"/>
            <a:t>da rifiutare</a:t>
          </a:r>
        </a:p>
      </dsp:txBody>
      <dsp:txXfrm>
        <a:off x="7534129" y="4418222"/>
        <a:ext cx="1483036" cy="719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C2E3-76D2-4D94-87E4-9FC76DA509A1}">
      <dsp:nvSpPr>
        <dsp:cNvPr id="0" name=""/>
        <dsp:cNvSpPr/>
      </dsp:nvSpPr>
      <dsp:spPr>
        <a:xfrm>
          <a:off x="4325358" y="1784635"/>
          <a:ext cx="3077220" cy="1091715"/>
        </a:xfrm>
        <a:custGeom>
          <a:avLst/>
          <a:gdLst/>
          <a:ahLst/>
          <a:cxnLst/>
          <a:rect l="0" t="0" r="0" b="0"/>
          <a:pathLst>
            <a:path>
              <a:moveTo>
                <a:pt x="0" y="0"/>
              </a:moveTo>
              <a:lnTo>
                <a:pt x="0" y="743972"/>
              </a:lnTo>
              <a:lnTo>
                <a:pt x="3077220" y="743972"/>
              </a:lnTo>
              <a:lnTo>
                <a:pt x="307722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B4F12-958C-426D-9791-2BA35265683E}">
      <dsp:nvSpPr>
        <dsp:cNvPr id="0" name=""/>
        <dsp:cNvSpPr/>
      </dsp:nvSpPr>
      <dsp:spPr>
        <a:xfrm>
          <a:off x="3959799" y="1784635"/>
          <a:ext cx="365558" cy="1091715"/>
        </a:xfrm>
        <a:custGeom>
          <a:avLst/>
          <a:gdLst/>
          <a:ahLst/>
          <a:cxnLst/>
          <a:rect l="0" t="0" r="0" b="0"/>
          <a:pathLst>
            <a:path>
              <a:moveTo>
                <a:pt x="365558" y="0"/>
              </a:moveTo>
              <a:lnTo>
                <a:pt x="365558"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81F19-2724-486F-89B9-5A4457588137}">
      <dsp:nvSpPr>
        <dsp:cNvPr id="0" name=""/>
        <dsp:cNvSpPr/>
      </dsp:nvSpPr>
      <dsp:spPr>
        <a:xfrm>
          <a:off x="882579" y="1784635"/>
          <a:ext cx="3442779" cy="1091715"/>
        </a:xfrm>
        <a:custGeom>
          <a:avLst/>
          <a:gdLst/>
          <a:ahLst/>
          <a:cxnLst/>
          <a:rect l="0" t="0" r="0" b="0"/>
          <a:pathLst>
            <a:path>
              <a:moveTo>
                <a:pt x="3442779" y="0"/>
              </a:moveTo>
              <a:lnTo>
                <a:pt x="3442779"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C397D-F4A7-4DB4-B760-525234B8120D}">
      <dsp:nvSpPr>
        <dsp:cNvPr id="0" name=""/>
        <dsp:cNvSpPr/>
      </dsp:nvSpPr>
      <dsp:spPr>
        <a:xfrm>
          <a:off x="2908767" y="730117"/>
          <a:ext cx="2833180" cy="105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6FF5F-D2A5-4C8D-A118-C215A9C5188D}">
      <dsp:nvSpPr>
        <dsp:cNvPr id="0" name=""/>
        <dsp:cNvSpPr/>
      </dsp:nvSpPr>
      <dsp:spPr>
        <a:xfrm>
          <a:off x="3325851" y="1126346"/>
          <a:ext cx="2833180" cy="1054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i </a:t>
          </a:r>
          <a:r>
            <a:rPr lang="pl-PL" sz="2400" kern="1200" dirty="0" err="1"/>
            <a:t>decisori</a:t>
          </a:r>
          <a:r>
            <a:rPr lang="pl-PL" sz="2400" kern="1200" dirty="0"/>
            <a:t> </a:t>
          </a:r>
          <a:r>
            <a:rPr lang="pl-PL" sz="2400" kern="1200" dirty="0" err="1"/>
            <a:t>possono</a:t>
          </a:r>
          <a:r>
            <a:rPr lang="pl-PL" sz="2400" kern="1200" dirty="0"/>
            <a:t> </a:t>
          </a:r>
          <a:r>
            <a:rPr lang="pl-PL" sz="2400" kern="1200" dirty="0" err="1"/>
            <a:t>lavorare</a:t>
          </a:r>
          <a:r>
            <a:rPr lang="pl-PL" sz="2400" kern="1200" dirty="0"/>
            <a:t> </a:t>
          </a:r>
          <a:r>
            <a:rPr lang="pl-PL" sz="2400" kern="1200" dirty="0" err="1"/>
            <a:t>sotto</a:t>
          </a:r>
          <a:r>
            <a:rPr lang="pl-PL" sz="2400" kern="1200" dirty="0"/>
            <a:t> le </a:t>
          </a:r>
          <a:r>
            <a:rPr lang="pl-PL" sz="2400" kern="1200" dirty="0" err="1"/>
            <a:t>seguenti</a:t>
          </a:r>
          <a:r>
            <a:rPr lang="pl-PL" sz="2400" kern="1200" dirty="0"/>
            <a:t> </a:t>
          </a:r>
          <a:r>
            <a:rPr lang="pl-PL" sz="2400" kern="1200" dirty="0" err="1"/>
            <a:t>condizioni</a:t>
          </a:r>
          <a:endParaRPr lang="pl-PL" sz="2400" kern="1200" dirty="0"/>
        </a:p>
      </dsp:txBody>
      <dsp:txXfrm>
        <a:off x="3356737" y="1157232"/>
        <a:ext cx="2771408" cy="992746"/>
      </dsp:txXfrm>
    </dsp:sp>
    <dsp:sp modelId="{86042AC0-B25D-41B6-A706-83943F8C2BE5}">
      <dsp:nvSpPr>
        <dsp:cNvPr id="0" name=""/>
        <dsp:cNvSpPr/>
      </dsp:nvSpPr>
      <dsp:spPr>
        <a:xfrm>
          <a:off x="4238" y="2876351"/>
          <a:ext cx="1756680" cy="992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DA78D-5062-4090-8DF2-3287DC209372}">
      <dsp:nvSpPr>
        <dsp:cNvPr id="0" name=""/>
        <dsp:cNvSpPr/>
      </dsp:nvSpPr>
      <dsp:spPr>
        <a:xfrm>
          <a:off x="421322" y="3272580"/>
          <a:ext cx="1756680" cy="9928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certezza</a:t>
          </a:r>
          <a:endParaRPr lang="pl-PL" sz="2400" kern="1200" dirty="0"/>
        </a:p>
      </dsp:txBody>
      <dsp:txXfrm>
        <a:off x="450401" y="3301659"/>
        <a:ext cx="1698522" cy="934672"/>
      </dsp:txXfrm>
    </dsp:sp>
    <dsp:sp modelId="{CEF808AA-1120-4BC6-8135-4B041438BB95}">
      <dsp:nvSpPr>
        <dsp:cNvPr id="0" name=""/>
        <dsp:cNvSpPr/>
      </dsp:nvSpPr>
      <dsp:spPr>
        <a:xfrm>
          <a:off x="2595085" y="2876351"/>
          <a:ext cx="2729426" cy="1056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CD6A8-A2E7-4AAD-A8E7-8032778E2CCF}">
      <dsp:nvSpPr>
        <dsp:cNvPr id="0" name=""/>
        <dsp:cNvSpPr/>
      </dsp:nvSpPr>
      <dsp:spPr>
        <a:xfrm>
          <a:off x="3012169" y="3272580"/>
          <a:ext cx="2729426" cy="1056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rischio</a:t>
          </a:r>
          <a:endParaRPr lang="pl-PL" sz="2400" kern="1200" dirty="0"/>
        </a:p>
      </dsp:txBody>
      <dsp:txXfrm>
        <a:off x="3043118" y="3303529"/>
        <a:ext cx="2667528" cy="994765"/>
      </dsp:txXfrm>
    </dsp:sp>
    <dsp:sp modelId="{379EC54E-B79C-4B06-A1AE-56A27F0622B5}">
      <dsp:nvSpPr>
        <dsp:cNvPr id="0" name=""/>
        <dsp:cNvSpPr/>
      </dsp:nvSpPr>
      <dsp:spPr>
        <a:xfrm>
          <a:off x="6158679" y="2876351"/>
          <a:ext cx="2487798" cy="825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027ED-FFDD-4261-B0BA-89FAFF0141E0}">
      <dsp:nvSpPr>
        <dsp:cNvPr id="0" name=""/>
        <dsp:cNvSpPr/>
      </dsp:nvSpPr>
      <dsp:spPr>
        <a:xfrm>
          <a:off x="6575762" y="3272580"/>
          <a:ext cx="2487798" cy="8252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incertezza</a:t>
          </a:r>
          <a:endParaRPr lang="pl-PL" sz="2400" kern="1200" dirty="0"/>
        </a:p>
      </dsp:txBody>
      <dsp:txXfrm>
        <a:off x="6599934" y="3296752"/>
        <a:ext cx="2439454" cy="776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25/1/22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99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9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3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9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91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4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1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72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4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7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30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4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67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44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8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62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169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72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30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20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892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340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109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92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8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78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7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8.jpe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jpeg"/><Relationship Id="rId7" Type="http://schemas.openxmlformats.org/officeDocument/2006/relationships/diagramQuickStyle" Target="../diagrams/quickStyle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7.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jpeg"/><Relationship Id="rId7" Type="http://schemas.openxmlformats.org/officeDocument/2006/relationships/diagramQuickStyle" Target="../diagrams/quickStyle12.xml"/><Relationship Id="rId12" Type="http://schemas.openxmlformats.org/officeDocument/2006/relationships/hyperlink" Target="https://www.youtube.com/watch?v=SrlYkx41wE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2.xml"/><Relationship Id="rId11" Type="http://schemas.openxmlformats.org/officeDocument/2006/relationships/hyperlink" Target="https://www.youtube.com/watch?v=38RlXdr4Np0" TargetMode="External"/><Relationship Id="rId5" Type="http://schemas.openxmlformats.org/officeDocument/2006/relationships/diagramData" Target="../diagrams/data12.xml"/><Relationship Id="rId10" Type="http://schemas.openxmlformats.org/officeDocument/2006/relationships/hyperlink" Target="https://www.youtube.com/watch?v=-_nN_YTDsuk" TargetMode="External"/><Relationship Id="rId4" Type="http://schemas.openxmlformats.org/officeDocument/2006/relationships/image" Target="../media/image7.png"/><Relationship Id="rId9" Type="http://schemas.microsoft.com/office/2007/relationships/diagramDrawing" Target="../diagrams/drawing1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6.jpeg"/><Relationship Id="rId7" Type="http://schemas.openxmlformats.org/officeDocument/2006/relationships/diagramQuickStyle" Target="../diagrams/quickStyle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7.png"/><Relationship Id="rId9" Type="http://schemas.microsoft.com/office/2007/relationships/diagramDrawing" Target="../diagrams/drawing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r_HWzOnvNnU" TargetMode="External"/><Relationship Id="rId5" Type="http://schemas.openxmlformats.org/officeDocument/2006/relationships/hyperlink" Target="https://www.youtube.com/watch?v=JbRx5pw-efg"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jpeg"/><Relationship Id="rId7" Type="http://schemas.openxmlformats.org/officeDocument/2006/relationships/diagramQuickStyle" Target="../diagrams/quickStyle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7.png"/><Relationship Id="rId9" Type="http://schemas.microsoft.com/office/2007/relationships/diagramDrawing" Target="../diagrams/drawing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9MUBLT0Dj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youtube.com/watch?v=m-1XkPCI204" TargetMode="External"/><Relationship Id="rId5" Type="http://schemas.openxmlformats.org/officeDocument/2006/relationships/hyperlink" Target="https://www.youtube.com/watch?v=EpK2xan6IrU" TargetMode="Externa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YRqbM6ZpTH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IIFYD05PLr4" TargetMode="External"/><Relationship Id="rId5" Type="http://schemas.openxmlformats.org/officeDocument/2006/relationships/hyperlink" Target="https://www.youtube.com/watch?v=lvQYLIzE9gE" TargetMode="Externa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jpeg"/><Relationship Id="rId7" Type="http://schemas.openxmlformats.org/officeDocument/2006/relationships/diagramQuickStyle" Target="../diagrams/quickStyle1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7.png"/><Relationship Id="rId9" Type="http://schemas.microsoft.com/office/2007/relationships/diagramDrawing" Target="../diagrams/drawing15.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youtube.com/watch?v=AKe75wT90ac" TargetMode="External"/><Relationship Id="rId5" Type="http://schemas.openxmlformats.org/officeDocument/2006/relationships/hyperlink" Target="https://www.youtube.com/watch?v=B5SmSoVuPRA" TargetMode="Externa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youtube.com/watch?v=TR1i1PPd8ZU"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6.jpeg"/><Relationship Id="rId7" Type="http://schemas.openxmlformats.org/officeDocument/2006/relationships/diagramQuickStyle" Target="../diagrams/quickStyle1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7.png"/><Relationship Id="rId9" Type="http://schemas.microsoft.com/office/2007/relationships/diagramDrawing" Target="../diagrams/drawing16.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hyperlink" Target="https://www.youtube.com/watch?v=u4hKqgEeWRg" TargetMode="External"/><Relationship Id="rId3" Type="http://schemas.openxmlformats.org/officeDocument/2006/relationships/image" Target="../media/image6.jpeg"/><Relationship Id="rId7" Type="http://schemas.openxmlformats.org/officeDocument/2006/relationships/hyperlink" Target="https://www.youtube.com/watch?v=zEMYzys0fNQ"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youtube.com/watch?v=qRY-1YAmbY4" TargetMode="External"/><Relationship Id="rId5" Type="http://schemas.openxmlformats.org/officeDocument/2006/relationships/hyperlink" Target="https://www.youtube.com/watch?v=aj6a8cHmug8" TargetMode="Externa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PFhSWwp-d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youtube.com/watch?v=XQOnsVSg5VQ" TargetMode="External"/><Relationship Id="rId5" Type="http://schemas.openxmlformats.org/officeDocument/2006/relationships/hyperlink" Target="https://www.youtube.com/watch?v=FyOBk0filqs" TargetMode="Externa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zPoA6dzKmt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youtube.com/watch?v=TqI6Axe_ZOk" TargetMode="External"/><Relationship Id="rId5" Type="http://schemas.openxmlformats.org/officeDocument/2006/relationships/hyperlink" Target="https://www.youtube.com/watch?v=nJIJtWuAbBc" TargetMode="Externa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2.xml"/><Relationship Id="rId14"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24950" y="6174679"/>
            <a:ext cx="6896100" cy="838050"/>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lang="en-US" sz="2500" b="1" spc="-80" dirty="0" err="1">
                <a:solidFill>
                  <a:srgbClr val="152D54"/>
                </a:solidFill>
                <a:latin typeface="Tahoma" panose="020B0604030504040204" pitchFamily="34" charset="0"/>
                <a:ea typeface="Tahoma" panose="020B0604030504040204" pitchFamily="34" charset="0"/>
                <a:cs typeface="Tahoma" panose="020B0604030504040204" pitchFamily="34" charset="0"/>
              </a:rPr>
              <a:t>Migliorare</a:t>
            </a:r>
            <a:r>
              <a:rPr lang="en-US" sz="2500" b="1" spc="-80" dirty="0">
                <a:solidFill>
                  <a:srgbClr val="152D54"/>
                </a:solidFill>
                <a:latin typeface="Tahoma" panose="020B0604030504040204" pitchFamily="34" charset="0"/>
                <a:ea typeface="Tahoma" panose="020B0604030504040204" pitchFamily="34" charset="0"/>
                <a:cs typeface="Tahoma" panose="020B0604030504040204" pitchFamily="34" charset="0"/>
              </a:rPr>
              <a:t> le </a:t>
            </a:r>
            <a:r>
              <a:rPr lang="en-US" sz="2500" b="1" spc="-80" dirty="0" err="1">
                <a:solidFill>
                  <a:srgbClr val="152D54"/>
                </a:solidFill>
                <a:latin typeface="Tahoma" panose="020B0604030504040204" pitchFamily="34" charset="0"/>
                <a:ea typeface="Tahoma" panose="020B0604030504040204" pitchFamily="34" charset="0"/>
                <a:cs typeface="Tahoma" panose="020B0604030504040204" pitchFamily="34" charset="0"/>
              </a:rPr>
              <a:t>competenze</a:t>
            </a:r>
            <a:r>
              <a:rPr lang="en-US" sz="2500" b="1" spc="-80" dirty="0">
                <a:solidFill>
                  <a:srgbClr val="152D54"/>
                </a:solidFill>
                <a:latin typeface="Tahoma" panose="020B0604030504040204" pitchFamily="34" charset="0"/>
                <a:ea typeface="Tahoma" panose="020B0604030504040204" pitchFamily="34" charset="0"/>
                <a:cs typeface="Tahoma" panose="020B0604030504040204" pitchFamily="34" charset="0"/>
              </a:rPr>
              <a:t> </a:t>
            </a:r>
            <a:r>
              <a:rPr lang="en-US" sz="2500" b="1" spc="-80" dirty="0" err="1">
                <a:solidFill>
                  <a:srgbClr val="152D54"/>
                </a:solidFill>
                <a:latin typeface="Tahoma" panose="020B0604030504040204" pitchFamily="34" charset="0"/>
                <a:ea typeface="Tahoma" panose="020B0604030504040204" pitchFamily="34" charset="0"/>
                <a:cs typeface="Tahoma" panose="020B0604030504040204" pitchFamily="34" charset="0"/>
              </a:rPr>
              <a:t>trasversali</a:t>
            </a:r>
            <a:r>
              <a:rPr lang="en-US" sz="2500" b="1" spc="-80" dirty="0">
                <a:solidFill>
                  <a:srgbClr val="152D54"/>
                </a:solidFill>
                <a:latin typeface="Tahoma" panose="020B0604030504040204" pitchFamily="34" charset="0"/>
                <a:ea typeface="Tahoma" panose="020B0604030504040204" pitchFamily="34" charset="0"/>
                <a:cs typeface="Tahoma" panose="020B0604030504040204" pitchFamily="34" charset="0"/>
              </a:rPr>
              <a:t> per </a:t>
            </a:r>
            <a:r>
              <a:rPr lang="en-US" sz="2500" b="1" spc="-80" dirty="0" err="1">
                <a:solidFill>
                  <a:srgbClr val="152D54"/>
                </a:solidFill>
                <a:latin typeface="Tahoma" panose="020B0604030504040204" pitchFamily="34" charset="0"/>
                <a:ea typeface="Tahoma" panose="020B0604030504040204" pitchFamily="34" charset="0"/>
                <a:cs typeface="Tahoma" panose="020B0604030504040204" pitchFamily="34" charset="0"/>
              </a:rPr>
              <a:t>favorire</a:t>
            </a:r>
            <a:r>
              <a:rPr lang="en-US" sz="2500" b="1" spc="-80" dirty="0">
                <a:solidFill>
                  <a:srgbClr val="152D54"/>
                </a:solidFill>
                <a:latin typeface="Tahoma" panose="020B0604030504040204" pitchFamily="34" charset="0"/>
                <a:ea typeface="Tahoma" panose="020B0604030504040204" pitchFamily="34" charset="0"/>
                <a:cs typeface="Tahoma" panose="020B0604030504040204" pitchFamily="34" charset="0"/>
              </a:rPr>
              <a:t> </a:t>
            </a:r>
            <a:r>
              <a:rPr lang="en-US" sz="2500" b="1" spc="-80" dirty="0" err="1">
                <a:solidFill>
                  <a:srgbClr val="152D54"/>
                </a:solidFill>
                <a:latin typeface="Tahoma" panose="020B0604030504040204" pitchFamily="34" charset="0"/>
                <a:ea typeface="Tahoma" panose="020B0604030504040204" pitchFamily="34" charset="0"/>
                <a:cs typeface="Tahoma" panose="020B0604030504040204" pitchFamily="34" charset="0"/>
              </a:rPr>
              <a:t>competitività</a:t>
            </a:r>
            <a:r>
              <a:rPr lang="en-US" sz="2500" b="1" spc="-80" dirty="0">
                <a:solidFill>
                  <a:srgbClr val="152D54"/>
                </a:solidFill>
                <a:latin typeface="Tahoma" panose="020B0604030504040204" pitchFamily="34" charset="0"/>
                <a:ea typeface="Tahoma" panose="020B0604030504040204" pitchFamily="34" charset="0"/>
                <a:cs typeface="Tahoma" panose="020B0604030504040204" pitchFamily="34" charset="0"/>
              </a:rPr>
              <a:t> e </a:t>
            </a:r>
            <a:r>
              <a:rPr lang="en-US" sz="2500" b="1" spc="-80" dirty="0" err="1">
                <a:solidFill>
                  <a:srgbClr val="152D54"/>
                </a:solidFill>
                <a:latin typeface="Tahoma" panose="020B0604030504040204" pitchFamily="34" charset="0"/>
                <a:ea typeface="Tahoma" panose="020B0604030504040204" pitchFamily="34" charset="0"/>
                <a:cs typeface="Tahoma" panose="020B0604030504040204" pitchFamily="34" charset="0"/>
              </a:rPr>
              <a:t>occupabilità</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7331498" y="7866125"/>
            <a:ext cx="10499302" cy="400110"/>
          </a:xfrm>
          <a:prstGeom prst="rect">
            <a:avLst/>
          </a:prstGeom>
          <a:noFill/>
        </p:spPr>
        <p:txBody>
          <a:bodyPr wrap="square">
            <a:spAutoFit/>
          </a:bodyPr>
          <a:lstStyle/>
          <a:p>
            <a:pPr algn="ctr"/>
            <a:r>
              <a:rPr lang="pl-PL"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University of Information Technology and Management in Rzeszów</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Separazione</a:t>
            </a:r>
            <a:r>
              <a:rPr lang="pl-PL" sz="4000" b="1" spc="50" dirty="0">
                <a:solidFill>
                  <a:srgbClr val="243255"/>
                </a:solidFill>
                <a:cs typeface="Tahoma"/>
              </a:rPr>
              <a:t> </a:t>
            </a:r>
            <a:r>
              <a:rPr lang="pl-PL" sz="4000" b="1" spc="50" dirty="0" err="1">
                <a:solidFill>
                  <a:srgbClr val="243255"/>
                </a:solidFill>
                <a:cs typeface="Tahoma"/>
              </a:rPr>
              <a:t>logica</a:t>
            </a:r>
            <a:r>
              <a:rPr lang="pl-PL" sz="4000" b="1" spc="50" dirty="0">
                <a:solidFill>
                  <a:srgbClr val="243255"/>
                </a:solidFill>
                <a:cs typeface="Tahoma"/>
              </a:rPr>
              <a:t> di </a:t>
            </a:r>
            <a:r>
              <a:rPr lang="pl-PL" sz="4000" b="1" spc="50" dirty="0" err="1">
                <a:solidFill>
                  <a:srgbClr val="243255"/>
                </a:solidFill>
                <a:cs typeface="Tahoma"/>
              </a:rPr>
              <a:t>cause</a:t>
            </a:r>
            <a:r>
              <a:rPr lang="pl-PL" sz="4000" b="1" spc="50" dirty="0">
                <a:solidFill>
                  <a:srgbClr val="243255"/>
                </a:solidFill>
                <a:cs typeface="Tahoma"/>
              </a:rPr>
              <a:t> </a:t>
            </a:r>
            <a:r>
              <a:rPr lang="pl-PL" sz="4000" b="1" spc="50" dirty="0" err="1">
                <a:solidFill>
                  <a:srgbClr val="243255"/>
                </a:solidFill>
                <a:cs typeface="Tahoma"/>
              </a:rPr>
              <a:t>ed</a:t>
            </a:r>
            <a:r>
              <a:rPr lang="pl-PL" sz="4000" b="1" spc="50" dirty="0">
                <a:solidFill>
                  <a:srgbClr val="243255"/>
                </a:solidFill>
                <a:cs typeface="Tahoma"/>
              </a:rPr>
              <a:t> </a:t>
            </a:r>
            <a:r>
              <a:rPr lang="pl-PL" sz="4000" b="1" spc="50" dirty="0" err="1">
                <a:solidFill>
                  <a:srgbClr val="243255"/>
                </a:solidFill>
                <a:cs typeface="Tahoma"/>
              </a:rPr>
              <a:t>effetti</a:t>
            </a:r>
            <a:endParaRPr lang="pl-PL"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Occasionalmente</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materiali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contengono</a:t>
            </a:r>
            <a:r>
              <a:rPr lang="pl-PL" altLang="es-ES" sz="2500" dirty="0">
                <a:latin typeface="Calibri" panose="020F0502020204030204" pitchFamily="34" charset="0"/>
                <a:cs typeface="Calibri" panose="020F0502020204030204" pitchFamily="34" charset="0"/>
              </a:rPr>
              <a:t> parole o </a:t>
            </a:r>
            <a:r>
              <a:rPr lang="pl-PL" altLang="es-ES" sz="2500" dirty="0" err="1">
                <a:latin typeface="Calibri" panose="020F0502020204030204" pitchFamily="34" charset="0"/>
                <a:cs typeface="Calibri" panose="020F0502020204030204" pitchFamily="34" charset="0"/>
              </a:rPr>
              <a:t>frasi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segnalano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relazioni</a:t>
            </a:r>
            <a:r>
              <a:rPr lang="pl-PL" altLang="es-ES" sz="2500" dirty="0">
                <a:latin typeface="Calibri" panose="020F0502020204030204" pitchFamily="34" charset="0"/>
                <a:cs typeface="Calibri" panose="020F0502020204030204" pitchFamily="34" charset="0"/>
              </a:rPr>
              <a:t> causa-</a:t>
            </a:r>
            <a:r>
              <a:rPr lang="pl-PL" altLang="es-ES" sz="2500" dirty="0" err="1">
                <a:latin typeface="Calibri" panose="020F0502020204030204" pitchFamily="34" charset="0"/>
                <a:cs typeface="Calibri" panose="020F0502020204030204" pitchFamily="34" charset="0"/>
              </a:rPr>
              <a:t>effetto</a:t>
            </a:r>
            <a:r>
              <a:rPr lang="pl-PL" altLang="es-ES" sz="2500" dirty="0">
                <a:latin typeface="Calibri" panose="020F0502020204030204" pitchFamily="34" charset="0"/>
                <a:cs typeface="Calibri" panose="020F0502020204030204" pitchFamily="34" charset="0"/>
              </a:rPr>
              <a:t>.</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3">
            <a:extLst>
              <a:ext uri="{FF2B5EF4-FFF2-40B4-BE49-F238E27FC236}">
                <a16:creationId xmlns:a16="http://schemas.microsoft.com/office/drawing/2014/main" id="{4A609AD2-8F6B-4E9E-9433-673A1B2E3308}"/>
              </a:ext>
            </a:extLst>
          </p:cNvPr>
          <p:cNvSpPr txBox="1"/>
          <p:nvPr/>
        </p:nvSpPr>
        <p:spPr>
          <a:xfrm>
            <a:off x="1143000" y="3086100"/>
            <a:ext cx="7924799" cy="752770"/>
          </a:xfrm>
          <a:prstGeom prst="rect">
            <a:avLst/>
          </a:prstGeom>
        </p:spPr>
        <p:txBody>
          <a:bodyPr vert="horz" wrap="square" lIns="0" tIns="13970" rIns="0" bIns="0" rtlCol="0">
            <a:spAutoFit/>
          </a:bodyPr>
          <a:lstStyle/>
          <a:p>
            <a:pPr marL="12700">
              <a:spcBef>
                <a:spcPts val="110"/>
              </a:spcBef>
            </a:pPr>
            <a:r>
              <a:rPr lang="pl-PL" altLang="es-ES" sz="2400" b="1" dirty="0">
                <a:latin typeface="Calibri" panose="020F0502020204030204" pitchFamily="34" charset="0"/>
                <a:cs typeface="Calibri" panose="020F0502020204030204" pitchFamily="34" charset="0"/>
              </a:rPr>
              <a:t>I </a:t>
            </a:r>
            <a:r>
              <a:rPr lang="pl-PL" altLang="es-ES" sz="2400" b="1" dirty="0" err="1">
                <a:latin typeface="Calibri" panose="020F0502020204030204" pitchFamily="34" charset="0"/>
                <a:cs typeface="Calibri" panose="020F0502020204030204" pitchFamily="34" charset="0"/>
              </a:rPr>
              <a:t>seguenti</a:t>
            </a:r>
            <a:r>
              <a:rPr lang="pl-PL" altLang="es-ES" sz="2400" b="1" dirty="0">
                <a:latin typeface="Calibri" panose="020F0502020204030204" pitchFamily="34" charset="0"/>
                <a:cs typeface="Calibri" panose="020F0502020204030204" pitchFamily="34" charset="0"/>
              </a:rPr>
              <a:t> </a:t>
            </a:r>
            <a:r>
              <a:rPr lang="pl-PL" altLang="es-ES" sz="2400" b="1" dirty="0" err="1">
                <a:latin typeface="Calibri" panose="020F0502020204030204" pitchFamily="34" charset="0"/>
                <a:cs typeface="Calibri" panose="020F0502020204030204" pitchFamily="34" charset="0"/>
              </a:rPr>
              <a:t>termini</a:t>
            </a:r>
            <a:r>
              <a:rPr lang="pl-PL" altLang="es-ES" sz="2400" b="1" dirty="0">
                <a:latin typeface="Calibri" panose="020F0502020204030204" pitchFamily="34" charset="0"/>
                <a:cs typeface="Calibri" panose="020F0502020204030204" pitchFamily="34" charset="0"/>
              </a:rPr>
              <a:t> </a:t>
            </a:r>
            <a:r>
              <a:rPr lang="pl-PL" altLang="es-ES" sz="2400" dirty="0">
                <a:latin typeface="Calibri" panose="020F0502020204030204" pitchFamily="34" charset="0"/>
                <a:cs typeface="Calibri" panose="020F0502020204030204" pitchFamily="34" charset="0"/>
              </a:rPr>
              <a:t>sono </a:t>
            </a:r>
            <a:r>
              <a:rPr lang="pl-PL" altLang="es-ES" sz="2400" dirty="0" err="1">
                <a:latin typeface="Calibri" panose="020F0502020204030204" pitchFamily="34" charset="0"/>
                <a:cs typeface="Calibri" panose="020F0502020204030204" pitchFamily="34" charset="0"/>
              </a:rPr>
              <a:t>utilizzati</a:t>
            </a:r>
            <a:r>
              <a:rPr lang="pl-PL" altLang="es-ES" sz="2400" dirty="0">
                <a:latin typeface="Calibri" panose="020F0502020204030204" pitchFamily="34" charset="0"/>
                <a:cs typeface="Calibri" panose="020F0502020204030204" pitchFamily="34" charset="0"/>
              </a:rPr>
              <a:t> per </a:t>
            </a:r>
            <a:r>
              <a:rPr lang="pl-PL" altLang="es-ES" sz="2400" dirty="0" err="1">
                <a:latin typeface="Calibri" panose="020F0502020204030204" pitchFamily="34" charset="0"/>
                <a:cs typeface="Calibri" panose="020F0502020204030204" pitchFamily="34" charset="0"/>
              </a:rPr>
              <a:t>descrivere</a:t>
            </a:r>
            <a:r>
              <a:rPr lang="pl-PL" altLang="es-ES" sz="2400" dirty="0">
                <a:latin typeface="Calibri" panose="020F0502020204030204" pitchFamily="34" charset="0"/>
                <a:cs typeface="Calibri" panose="020F0502020204030204" pitchFamily="34" charset="0"/>
              </a:rPr>
              <a:t> le </a:t>
            </a:r>
            <a:r>
              <a:rPr lang="pl-PL" altLang="es-ES" sz="2400" dirty="0" err="1">
                <a:latin typeface="Calibri" panose="020F0502020204030204" pitchFamily="34" charset="0"/>
                <a:cs typeface="Calibri" panose="020F0502020204030204" pitchFamily="34" charset="0"/>
              </a:rPr>
              <a:t>cause</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perché</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se</a:t>
            </a:r>
            <a:r>
              <a:rPr lang="pl-PL" altLang="es-ES" sz="2400" dirty="0">
                <a:latin typeface="Calibri" panose="020F0502020204030204" pitchFamily="34" charset="0"/>
                <a:cs typeface="Calibri" panose="020F0502020204030204" pitchFamily="34" charset="0"/>
              </a:rPr>
              <a:t>, a causa di (…).</a:t>
            </a:r>
          </a:p>
        </p:txBody>
      </p:sp>
      <p:sp>
        <p:nvSpPr>
          <p:cNvPr id="11" name="object 3">
            <a:extLst>
              <a:ext uri="{FF2B5EF4-FFF2-40B4-BE49-F238E27FC236}">
                <a16:creationId xmlns:a16="http://schemas.microsoft.com/office/drawing/2014/main" id="{249ED130-27CC-4643-89D0-743C312AADA9}"/>
              </a:ext>
            </a:extLst>
          </p:cNvPr>
          <p:cNvSpPr txBox="1"/>
          <p:nvPr/>
        </p:nvSpPr>
        <p:spPr>
          <a:xfrm>
            <a:off x="9677400" y="3086100"/>
            <a:ext cx="8153400" cy="752770"/>
          </a:xfrm>
          <a:prstGeom prst="rect">
            <a:avLst/>
          </a:prstGeom>
        </p:spPr>
        <p:txBody>
          <a:bodyPr vert="horz" wrap="square" lIns="0" tIns="13970" rIns="0" bIns="0" rtlCol="0">
            <a:spAutoFit/>
          </a:bodyPr>
          <a:lstStyle/>
          <a:p>
            <a:pPr marL="12700">
              <a:spcBef>
                <a:spcPts val="110"/>
              </a:spcBef>
            </a:pPr>
            <a:r>
              <a:rPr lang="pl-PL" altLang="es-ES" sz="2400" b="1" dirty="0">
                <a:latin typeface="Calibri" panose="020F0502020204030204" pitchFamily="34" charset="0"/>
                <a:cs typeface="Calibri" panose="020F0502020204030204" pitchFamily="34" charset="0"/>
              </a:rPr>
              <a:t>A loro volta, </a:t>
            </a:r>
            <a:r>
              <a:rPr lang="pl-PL" altLang="es-ES" sz="2400" b="1" dirty="0" err="1">
                <a:latin typeface="Calibri" panose="020F0502020204030204" pitchFamily="34" charset="0"/>
                <a:cs typeface="Calibri" panose="020F0502020204030204" pitchFamily="34" charset="0"/>
              </a:rPr>
              <a:t>gli</a:t>
            </a:r>
            <a:r>
              <a:rPr lang="pl-PL" altLang="es-ES" sz="2400" b="1" dirty="0">
                <a:latin typeface="Calibri" panose="020F0502020204030204" pitchFamily="34" charset="0"/>
                <a:cs typeface="Calibri" panose="020F0502020204030204" pitchFamily="34" charset="0"/>
              </a:rPr>
              <a:t> </a:t>
            </a:r>
            <a:r>
              <a:rPr lang="pl-PL" altLang="es-ES" sz="2400" b="1" dirty="0" err="1">
                <a:latin typeface="Calibri" panose="020F0502020204030204" pitchFamily="34" charset="0"/>
                <a:cs typeface="Calibri" panose="020F0502020204030204" pitchFamily="34" charset="0"/>
              </a:rPr>
              <a:t>effetti</a:t>
            </a:r>
            <a:r>
              <a:rPr lang="pl-PL" altLang="es-ES" sz="2400" b="1" dirty="0">
                <a:latin typeface="Calibri" panose="020F0502020204030204" pitchFamily="34" charset="0"/>
                <a:cs typeface="Calibri" panose="020F0502020204030204" pitchFamily="34" charset="0"/>
              </a:rPr>
              <a:t> </a:t>
            </a:r>
            <a:r>
              <a:rPr lang="pl-PL" altLang="es-ES" sz="2400" dirty="0">
                <a:latin typeface="Calibri" panose="020F0502020204030204" pitchFamily="34" charset="0"/>
                <a:cs typeface="Calibri" panose="020F0502020204030204" pitchFamily="34" charset="0"/>
              </a:rPr>
              <a:t>sono </a:t>
            </a:r>
            <a:r>
              <a:rPr lang="pl-PL" altLang="es-ES" sz="2400" dirty="0" err="1">
                <a:latin typeface="Calibri" panose="020F0502020204030204" pitchFamily="34" charset="0"/>
                <a:cs typeface="Calibri" panose="020F0502020204030204" pitchFamily="34" charset="0"/>
              </a:rPr>
              <a:t>annunciati</a:t>
            </a:r>
            <a:r>
              <a:rPr lang="pl-PL" altLang="es-ES" sz="2400" dirty="0">
                <a:latin typeface="Calibri" panose="020F0502020204030204" pitchFamily="34" charset="0"/>
                <a:cs typeface="Calibri" panose="020F0502020204030204" pitchFamily="34" charset="0"/>
              </a:rPr>
              <a:t> da </a:t>
            </a:r>
            <a:r>
              <a:rPr lang="pl-PL" altLang="es-ES" sz="2400" dirty="0" err="1">
                <a:latin typeface="Calibri" panose="020F0502020204030204" pitchFamily="34" charset="0"/>
                <a:cs typeface="Calibri" panose="020F0502020204030204" pitchFamily="34" charset="0"/>
              </a:rPr>
              <a:t>frasi</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come</a:t>
            </a:r>
            <a:r>
              <a:rPr lang="pl-PL" altLang="es-ES" sz="2400" dirty="0">
                <a:latin typeface="Calibri" panose="020F0502020204030204" pitchFamily="34" charset="0"/>
                <a:cs typeface="Calibri" panose="020F0502020204030204" pitchFamily="34" charset="0"/>
              </a:rPr>
              <a:t>: a causa di </a:t>
            </a:r>
            <a:r>
              <a:rPr lang="pl-PL" altLang="es-ES" sz="2400" dirty="0" err="1">
                <a:latin typeface="Calibri" panose="020F0502020204030204" pitchFamily="34" charset="0"/>
                <a:cs typeface="Calibri" panose="020F0502020204030204" pitchFamily="34" charset="0"/>
              </a:rPr>
              <a:t>questo</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come</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risultato</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rispettivamente</a:t>
            </a:r>
            <a:r>
              <a:rPr lang="pl-PL" altLang="es-ES" sz="2400" dirty="0">
                <a:latin typeface="Calibri" panose="020F0502020204030204" pitchFamily="34" charset="0"/>
                <a:cs typeface="Calibri" panose="020F0502020204030204" pitchFamily="34" charset="0"/>
              </a:rPr>
              <a:t> (...).</a:t>
            </a:r>
          </a:p>
        </p:txBody>
      </p:sp>
      <p:sp>
        <p:nvSpPr>
          <p:cNvPr id="6" name="Dymek mowy: prostokąt z zaokrąglonymi rogami 5">
            <a:extLst>
              <a:ext uri="{FF2B5EF4-FFF2-40B4-BE49-F238E27FC236}">
                <a16:creationId xmlns:a16="http://schemas.microsoft.com/office/drawing/2014/main" id="{E5AD1CDE-FEA6-4E57-8612-DB4D5C14A5AA}"/>
              </a:ext>
            </a:extLst>
          </p:cNvPr>
          <p:cNvSpPr/>
          <p:nvPr/>
        </p:nvSpPr>
        <p:spPr>
          <a:xfrm>
            <a:off x="907347" y="2964246"/>
            <a:ext cx="8032589"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Dymek mowy: prostokąt z zaokrąglonymi rogami 14">
            <a:extLst>
              <a:ext uri="{FF2B5EF4-FFF2-40B4-BE49-F238E27FC236}">
                <a16:creationId xmlns:a16="http://schemas.microsoft.com/office/drawing/2014/main" id="{1F823E11-A900-4F6C-AB32-DD65719E63E9}"/>
              </a:ext>
            </a:extLst>
          </p:cNvPr>
          <p:cNvSpPr/>
          <p:nvPr/>
        </p:nvSpPr>
        <p:spPr>
          <a:xfrm>
            <a:off x="9282099" y="2964246"/>
            <a:ext cx="8472501"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6" name="Tabela 15">
            <a:extLst>
              <a:ext uri="{FF2B5EF4-FFF2-40B4-BE49-F238E27FC236}">
                <a16:creationId xmlns:a16="http://schemas.microsoft.com/office/drawing/2014/main" id="{9C4510EF-33BB-4EBA-9575-10B3D3B623BA}"/>
              </a:ext>
            </a:extLst>
          </p:cNvPr>
          <p:cNvGraphicFramePr>
            <a:graphicFrameLocks noGrp="1"/>
          </p:cNvGraphicFramePr>
          <p:nvPr>
            <p:extLst>
              <p:ext uri="{D42A27DB-BD31-4B8C-83A1-F6EECF244321}">
                <p14:modId xmlns:p14="http://schemas.microsoft.com/office/powerpoint/2010/main" val="1840299752"/>
              </p:ext>
            </p:extLst>
          </p:nvPr>
        </p:nvGraphicFramePr>
        <p:xfrm>
          <a:off x="932747" y="5004237"/>
          <a:ext cx="16566336" cy="2785876"/>
        </p:xfrm>
        <a:graphic>
          <a:graphicData uri="http://schemas.openxmlformats.org/drawingml/2006/table">
            <a:tbl>
              <a:tblPr firstRow="1" bandRow="1">
                <a:tableStyleId>{9D7B26C5-4107-4FEC-AEDC-1716B250A1EF}</a:tableStyleId>
              </a:tblPr>
              <a:tblGrid>
                <a:gridCol w="5538945">
                  <a:extLst>
                    <a:ext uri="{9D8B030D-6E8A-4147-A177-3AD203B41FA5}">
                      <a16:colId xmlns:a16="http://schemas.microsoft.com/office/drawing/2014/main" val="1035640272"/>
                    </a:ext>
                  </a:extLst>
                </a:gridCol>
                <a:gridCol w="5638800">
                  <a:extLst>
                    <a:ext uri="{9D8B030D-6E8A-4147-A177-3AD203B41FA5}">
                      <a16:colId xmlns:a16="http://schemas.microsoft.com/office/drawing/2014/main" val="272943010"/>
                    </a:ext>
                  </a:extLst>
                </a:gridCol>
                <a:gridCol w="5388591">
                  <a:extLst>
                    <a:ext uri="{9D8B030D-6E8A-4147-A177-3AD203B41FA5}">
                      <a16:colId xmlns:a16="http://schemas.microsoft.com/office/drawing/2014/main" val="1781628778"/>
                    </a:ext>
                  </a:extLst>
                </a:gridCol>
              </a:tblGrid>
              <a:tr h="363090">
                <a:tc gridSpan="3">
                  <a:txBody>
                    <a:bodyPr/>
                    <a:lstStyle/>
                    <a:p>
                      <a:pPr algn="l"/>
                      <a:r>
                        <a:rPr lang="pl-PL" sz="2500" b="1" dirty="0" err="1">
                          <a:solidFill>
                            <a:schemeClr val="tx1"/>
                          </a:solidFill>
                        </a:rPr>
                        <a:t>Categorie</a:t>
                      </a:r>
                      <a:r>
                        <a:rPr lang="pl-PL" sz="2500" b="1" dirty="0">
                          <a:solidFill>
                            <a:schemeClr val="tx1"/>
                          </a:solidFill>
                        </a:rPr>
                        <a:t> di </a:t>
                      </a:r>
                      <a:r>
                        <a:rPr lang="pl-PL" sz="2500" b="1" dirty="0" err="1">
                          <a:solidFill>
                            <a:schemeClr val="tx1"/>
                          </a:solidFill>
                        </a:rPr>
                        <a:t>relazioni</a:t>
                      </a:r>
                      <a:r>
                        <a:rPr lang="pl-PL" sz="2500" b="1" dirty="0">
                          <a:solidFill>
                            <a:schemeClr val="tx1"/>
                          </a:solidFill>
                        </a:rPr>
                        <a:t> causa-</a:t>
                      </a:r>
                      <a:r>
                        <a:rPr lang="pl-PL" sz="2500" b="1" dirty="0" err="1">
                          <a:solidFill>
                            <a:schemeClr val="tx1"/>
                          </a:solidFill>
                        </a:rPr>
                        <a:t>effetto</a:t>
                      </a:r>
                      <a:endParaRPr lang="pl-PL" sz="2500" b="1" dirty="0">
                        <a:solidFill>
                          <a:schemeClr val="tx1"/>
                        </a:solidFill>
                      </a:endParaRPr>
                    </a:p>
                  </a:txBody>
                  <a:tcPr/>
                </a:tc>
                <a:tc hMerge="1">
                  <a:txBody>
                    <a:bodyPr/>
                    <a:lstStyle/>
                    <a:p>
                      <a:pPr algn="ctr"/>
                      <a:endParaRPr lang="pl-PL" sz="2000" b="1" dirty="0">
                        <a:solidFill>
                          <a:schemeClr val="tx1"/>
                        </a:solidFill>
                      </a:endParaRPr>
                    </a:p>
                  </a:txBody>
                  <a:tcPr/>
                </a:tc>
                <a:tc hMerge="1">
                  <a:txBody>
                    <a:bodyPr/>
                    <a:lstStyle/>
                    <a:p>
                      <a:pPr algn="ctr"/>
                      <a:endParaRPr lang="pl-PL" sz="2000" b="1" dirty="0">
                        <a:solidFill>
                          <a:schemeClr val="tx1"/>
                        </a:solidFill>
                      </a:endParaRPr>
                    </a:p>
                  </a:txBody>
                  <a:tcPr/>
                </a:tc>
                <a:extLst>
                  <a:ext uri="{0D108BD9-81ED-4DB2-BD59-A6C34878D82A}">
                    <a16:rowId xmlns:a16="http://schemas.microsoft.com/office/drawing/2014/main" val="127459743"/>
                  </a:ext>
                </a:extLst>
              </a:tr>
              <a:tr h="913111">
                <a:tc>
                  <a:txBody>
                    <a:bodyPr/>
                    <a:lstStyle/>
                    <a:p>
                      <a:pPr algn="ctr" fontAlgn="base">
                        <a:spcAft>
                          <a:spcPts val="0"/>
                        </a:spcAft>
                      </a:pPr>
                      <a:r>
                        <a:rPr lang="pl-PL" sz="2200" b="1" dirty="0">
                          <a:solidFill>
                            <a:schemeClr val="tx1"/>
                          </a:solidFill>
                          <a:effectLst/>
                          <a:latin typeface="+mn-lt"/>
                          <a:ea typeface="+mn-ea"/>
                          <a:cs typeface="+mn-cs"/>
                        </a:rPr>
                        <a:t>(1) </a:t>
                      </a:r>
                      <a:r>
                        <a:rPr lang="pl-PL" sz="2200" b="0" dirty="0" err="1">
                          <a:solidFill>
                            <a:schemeClr val="tx1"/>
                          </a:solidFill>
                          <a:effectLst/>
                          <a:latin typeface="+mn-lt"/>
                          <a:ea typeface="+mn-ea"/>
                          <a:cs typeface="+mn-cs"/>
                        </a:rPr>
                        <a:t>Relazioni</a:t>
                      </a:r>
                      <a:r>
                        <a:rPr lang="pl-PL" sz="2200" b="0" dirty="0">
                          <a:solidFill>
                            <a:schemeClr val="tx1"/>
                          </a:solidFill>
                          <a:effectLst/>
                          <a:latin typeface="+mn-lt"/>
                          <a:ea typeface="+mn-ea"/>
                          <a:cs typeface="+mn-cs"/>
                        </a:rPr>
                        <a:t> causa-</a:t>
                      </a:r>
                      <a:r>
                        <a:rPr lang="pl-PL" sz="2200" b="0" dirty="0" err="1">
                          <a:solidFill>
                            <a:schemeClr val="tx1"/>
                          </a:solidFill>
                          <a:effectLst/>
                          <a:latin typeface="+mn-lt"/>
                          <a:ea typeface="+mn-ea"/>
                          <a:cs typeface="+mn-cs"/>
                        </a:rPr>
                        <a:t>effetto</a:t>
                      </a:r>
                      <a:r>
                        <a:rPr lang="pl-PL" sz="2200" b="0" dirty="0">
                          <a:solidFill>
                            <a:schemeClr val="tx1"/>
                          </a:solidFill>
                          <a:effectLst/>
                          <a:latin typeface="+mn-lt"/>
                          <a:ea typeface="+mn-ea"/>
                          <a:cs typeface="+mn-cs"/>
                        </a:rPr>
                        <a:t> </a:t>
                      </a:r>
                      <a:r>
                        <a:rPr lang="pl-PL" sz="2200" b="0" dirty="0" err="1">
                          <a:solidFill>
                            <a:schemeClr val="tx1"/>
                          </a:solidFill>
                          <a:effectLst/>
                          <a:latin typeface="+mn-lt"/>
                          <a:ea typeface="+mn-ea"/>
                          <a:cs typeface="+mn-cs"/>
                        </a:rPr>
                        <a:t>confermate</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dirty="0">
                          <a:solidFill>
                            <a:schemeClr val="tx1"/>
                          </a:solidFill>
                          <a:effectLst/>
                          <a:latin typeface="+mn-lt"/>
                          <a:ea typeface="Times New Roman" panose="02020603050405020304" pitchFamily="18" charset="0"/>
                          <a:cs typeface="Times New Roman" panose="02020603050405020304" pitchFamily="18" charset="0"/>
                        </a:rPr>
                        <a:t>(2)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Relazioni</a:t>
                      </a:r>
                      <a:r>
                        <a:rPr lang="pl-PL" sz="2200" b="0" dirty="0">
                          <a:solidFill>
                            <a:schemeClr val="tx1"/>
                          </a:solidFill>
                          <a:effectLst/>
                          <a:latin typeface="+mn-lt"/>
                          <a:ea typeface="Times New Roman" panose="02020603050405020304" pitchFamily="18" charset="0"/>
                          <a:cs typeface="Times New Roman" panose="02020603050405020304" pitchFamily="18" charset="0"/>
                        </a:rPr>
                        <a:t> causa-</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effetto</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indefinite</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dirty="0">
                          <a:solidFill>
                            <a:schemeClr val="tx1"/>
                          </a:solidFill>
                          <a:effectLst/>
                          <a:latin typeface="+mn-lt"/>
                          <a:ea typeface="Times New Roman" panose="02020603050405020304" pitchFamily="18" charset="0"/>
                          <a:cs typeface="Times New Roman" panose="02020603050405020304" pitchFamily="18" charset="0"/>
                        </a:rPr>
                        <a:t>(3)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Relazioni</a:t>
                      </a:r>
                      <a:r>
                        <a:rPr lang="pl-PL" sz="2200" b="0" dirty="0">
                          <a:solidFill>
                            <a:schemeClr val="tx1"/>
                          </a:solidFill>
                          <a:effectLst/>
                          <a:latin typeface="+mn-lt"/>
                          <a:ea typeface="Times New Roman" panose="02020603050405020304" pitchFamily="18" charset="0"/>
                          <a:cs typeface="Times New Roman" panose="02020603050405020304" pitchFamily="18" charset="0"/>
                        </a:rPr>
                        <a:t> causa-</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effetto</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reciproche</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1400325">
                <a:tc>
                  <a:txBody>
                    <a:bodyPr/>
                    <a:lstStyle/>
                    <a:p>
                      <a:pPr algn="ctr" fontAlgn="base">
                        <a:spcAft>
                          <a:spcPts val="0"/>
                        </a:spcAft>
                      </a:pPr>
                      <a:r>
                        <a:rPr lang="pl-PL" sz="2200" dirty="0">
                          <a:solidFill>
                            <a:schemeClr val="tx1"/>
                          </a:solidFill>
                          <a:effectLst/>
                          <a:latin typeface="+mn-lt"/>
                          <a:ea typeface="+mn-ea"/>
                          <a:cs typeface="+mn-cs"/>
                        </a:rPr>
                        <a:t>Sono </a:t>
                      </a:r>
                      <a:r>
                        <a:rPr lang="pl-PL" sz="2200" dirty="0" err="1">
                          <a:solidFill>
                            <a:schemeClr val="tx1"/>
                          </a:solidFill>
                          <a:effectLst/>
                          <a:latin typeface="+mn-lt"/>
                          <a:ea typeface="+mn-ea"/>
                          <a:cs typeface="+mn-cs"/>
                        </a:rPr>
                        <a:t>caratterizzati</a:t>
                      </a:r>
                      <a:r>
                        <a:rPr lang="pl-PL" sz="2200" dirty="0">
                          <a:solidFill>
                            <a:schemeClr val="tx1"/>
                          </a:solidFill>
                          <a:effectLst/>
                          <a:latin typeface="+mn-lt"/>
                          <a:ea typeface="+mn-ea"/>
                          <a:cs typeface="+mn-cs"/>
                        </a:rPr>
                        <a:t> da una </a:t>
                      </a:r>
                      <a:r>
                        <a:rPr lang="pl-PL" sz="2200" dirty="0" err="1">
                          <a:solidFill>
                            <a:schemeClr val="tx1"/>
                          </a:solidFill>
                          <a:effectLst/>
                          <a:latin typeface="+mn-lt"/>
                          <a:ea typeface="+mn-ea"/>
                          <a:cs typeface="+mn-cs"/>
                        </a:rPr>
                        <a:t>relazione</a:t>
                      </a:r>
                      <a:r>
                        <a:rPr lang="pl-PL" sz="2200" dirty="0">
                          <a:solidFill>
                            <a:schemeClr val="tx1"/>
                          </a:solidFill>
                          <a:effectLst/>
                          <a:latin typeface="+mn-lt"/>
                          <a:ea typeface="+mn-ea"/>
                          <a:cs typeface="+mn-cs"/>
                        </a:rPr>
                        <a:t> molto </a:t>
                      </a:r>
                      <a:r>
                        <a:rPr lang="pl-PL" sz="2200" dirty="0" err="1">
                          <a:solidFill>
                            <a:schemeClr val="tx1"/>
                          </a:solidFill>
                          <a:effectLst/>
                          <a:latin typeface="+mn-lt"/>
                          <a:ea typeface="+mn-ea"/>
                          <a:cs typeface="+mn-cs"/>
                        </a:rPr>
                        <a:t>chiaramente</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definita</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tra</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ciò</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che</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è</a:t>
                      </a:r>
                      <a:r>
                        <a:rPr lang="pl-PL" sz="2200" dirty="0">
                          <a:solidFill>
                            <a:schemeClr val="tx1"/>
                          </a:solidFill>
                          <a:effectLst/>
                          <a:latin typeface="+mn-lt"/>
                          <a:ea typeface="+mn-ea"/>
                          <a:cs typeface="+mn-cs"/>
                        </a:rPr>
                        <a:t> la causa e </a:t>
                      </a:r>
                      <a:r>
                        <a:rPr lang="pl-PL" sz="2200" dirty="0" err="1">
                          <a:solidFill>
                            <a:schemeClr val="tx1"/>
                          </a:solidFill>
                          <a:effectLst/>
                          <a:latin typeface="+mn-lt"/>
                          <a:ea typeface="+mn-ea"/>
                          <a:cs typeface="+mn-cs"/>
                        </a:rPr>
                        <a:t>ciò</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che</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è</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l'effetto</a:t>
                      </a:r>
                      <a:endParaRPr lang="pl-PL" sz="2200" dirty="0">
                        <a:solidFill>
                          <a:schemeClr val="tx1"/>
                        </a:solidFill>
                        <a:effectLst/>
                        <a:latin typeface="+mn-lt"/>
                        <a:ea typeface="+mn-ea"/>
                        <a:cs typeface="+mn-cs"/>
                      </a:endParaRP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pl-PL" sz="2200" b="0" dirty="0">
                          <a:solidFill>
                            <a:schemeClr val="tx1"/>
                          </a:solidFill>
                          <a:effectLst/>
                          <a:latin typeface="+mn-lt"/>
                          <a:ea typeface="Times New Roman" panose="02020603050405020304" pitchFamily="18" charset="0"/>
                          <a:cs typeface="Times New Roman" panose="02020603050405020304" pitchFamily="18" charset="0"/>
                        </a:rPr>
                        <a:t>Il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rapporto</a:t>
                      </a:r>
                      <a:r>
                        <a:rPr lang="pl-PL" sz="2200" b="0" dirty="0">
                          <a:solidFill>
                            <a:schemeClr val="tx1"/>
                          </a:solidFill>
                          <a:effectLst/>
                          <a:latin typeface="+mn-lt"/>
                          <a:ea typeface="Times New Roman" panose="02020603050405020304" pitchFamily="18" charset="0"/>
                          <a:cs typeface="Times New Roman" panose="02020603050405020304" pitchFamily="18" charset="0"/>
                        </a:rPr>
                        <a:t> causa-</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effetto</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deve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essere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stabilito</a:t>
                      </a:r>
                      <a:r>
                        <a:rPr lang="pl-PL" sz="2200" b="0" dirty="0">
                          <a:solidFill>
                            <a:schemeClr val="tx1"/>
                          </a:solidFill>
                          <a:effectLst/>
                          <a:latin typeface="+mn-lt"/>
                          <a:ea typeface="Times New Roman" panose="02020603050405020304" pitchFamily="18" charset="0"/>
                          <a:cs typeface="Times New Roman" panose="02020603050405020304" pitchFamily="18" charset="0"/>
                        </a:rPr>
                        <a:t> o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identificato</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dalla</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lettura</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tra</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correlati</a:t>
                      </a:r>
                      <a:r>
                        <a:rPr lang="pl-PL" sz="2200" b="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pl-PL" sz="2200" b="0" dirty="0">
                          <a:solidFill>
                            <a:schemeClr val="tx1"/>
                          </a:solidFill>
                          <a:effectLst/>
                          <a:latin typeface="+mn-lt"/>
                          <a:ea typeface="Times New Roman" panose="02020603050405020304" pitchFamily="18" charset="0"/>
                          <a:cs typeface="Times New Roman" panose="02020603050405020304" pitchFamily="18" charset="0"/>
                        </a:rPr>
                        <a:t>In una tale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struttura</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un</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effetto</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produce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un</a:t>
                      </a:r>
                      <a:r>
                        <a:rPr lang="pl-PL" sz="2200" b="0" dirty="0">
                          <a:solidFill>
                            <a:schemeClr val="tx1"/>
                          </a:solidFill>
                          <a:effectLst/>
                          <a:latin typeface="+mn-lt"/>
                          <a:ea typeface="Times New Roman" panose="02020603050405020304" pitchFamily="18" charset="0"/>
                          <a:cs typeface="Times New Roman" panose="02020603050405020304" pitchFamily="18" charset="0"/>
                        </a:rPr>
                        <a:t> secondo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effetto</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che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può</a:t>
                      </a:r>
                      <a:r>
                        <a:rPr lang="pl-PL" sz="2200" b="0" dirty="0">
                          <a:solidFill>
                            <a:schemeClr val="tx1"/>
                          </a:solidFill>
                          <a:effectLst/>
                          <a:latin typeface="+mn-lt"/>
                          <a:ea typeface="Times New Roman" panose="02020603050405020304" pitchFamily="18" charset="0"/>
                          <a:cs typeface="Times New Roman" panose="02020603050405020304" pitchFamily="18" charset="0"/>
                        </a:rPr>
                        <a:t> poi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essere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innescato</a:t>
                      </a:r>
                      <a:r>
                        <a:rPr lang="pl-PL" sz="2200" b="0" dirty="0">
                          <a:solidFill>
                            <a:schemeClr val="tx1"/>
                          </a:solidFill>
                          <a:effectLst/>
                          <a:latin typeface="+mn-lt"/>
                          <a:ea typeface="Times New Roman" panose="02020603050405020304" pitchFamily="18" charset="0"/>
                          <a:cs typeface="Times New Roman" panose="02020603050405020304" pitchFamily="18" charset="0"/>
                        </a:rPr>
                        <a:t> da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un</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terzo</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ecc</a:t>
                      </a:r>
                      <a:r>
                        <a:rPr lang="pl-PL" sz="2200" b="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tc>
                <a:extLst>
                  <a:ext uri="{0D108BD9-81ED-4DB2-BD59-A6C34878D82A}">
                    <a16:rowId xmlns:a16="http://schemas.microsoft.com/office/drawing/2014/main" val="1407959999"/>
                  </a:ext>
                </a:extLst>
              </a:tr>
            </a:tbl>
          </a:graphicData>
        </a:graphic>
      </p:graphicFrame>
      <p:sp>
        <p:nvSpPr>
          <p:cNvPr id="13" name="object 2">
            <a:extLst>
              <a:ext uri="{FF2B5EF4-FFF2-40B4-BE49-F238E27FC236}">
                <a16:creationId xmlns:a16="http://schemas.microsoft.com/office/drawing/2014/main" id="{C9CBDF1D-39D2-4979-8E8C-4C2B382AAF5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75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Risolvere</a:t>
            </a:r>
            <a:r>
              <a:rPr lang="pl-PL" sz="4000" b="1" spc="50" dirty="0">
                <a:solidFill>
                  <a:srgbClr val="243255"/>
                </a:solidFill>
                <a:cs typeface="Tahoma"/>
              </a:rPr>
              <a:t> la </a:t>
            </a:r>
            <a:r>
              <a:rPr lang="pl-PL" sz="4000" b="1" spc="50" dirty="0" err="1">
                <a:solidFill>
                  <a:srgbClr val="243255"/>
                </a:solidFill>
                <a:cs typeface="Tahoma"/>
              </a:rPr>
              <a:t>questione</a:t>
            </a:r>
            <a:r>
              <a:rPr lang="pl-PL" sz="4000" b="1" spc="50" dirty="0">
                <a:solidFill>
                  <a:srgbClr val="243255"/>
                </a:solidFill>
                <a:cs typeface="Tahoma"/>
              </a:rPr>
              <a:t> dei </a:t>
            </a:r>
            <a:r>
              <a:rPr lang="pl-PL" sz="4000" b="1" spc="50" dirty="0" err="1">
                <a:solidFill>
                  <a:srgbClr val="243255"/>
                </a:solidFill>
                <a:cs typeface="Tahoma"/>
              </a:rPr>
              <a:t>problemi</a:t>
            </a:r>
            <a:r>
              <a:rPr lang="pl-PL" sz="4000" b="1" spc="50" dirty="0">
                <a:solidFill>
                  <a:srgbClr val="243255"/>
                </a:solidFill>
                <a:cs typeface="Tahoma"/>
              </a:rPr>
              <a:t> </a:t>
            </a:r>
            <a:r>
              <a:rPr lang="pl-PL" sz="4000" b="1" spc="50" dirty="0" err="1">
                <a:solidFill>
                  <a:srgbClr val="243255"/>
                </a:solidFill>
                <a:cs typeface="Tahoma"/>
              </a:rPr>
              <a:t>indefiniti</a:t>
            </a:r>
            <a:endParaRPr lang="pl-PL"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067CB814-ED0D-4C9D-8658-75D0160976D5}"/>
              </a:ext>
            </a:extLst>
          </p:cNvPr>
          <p:cNvGraphicFramePr/>
          <p:nvPr>
            <p:extLst>
              <p:ext uri="{D42A27DB-BD31-4B8C-83A1-F6EECF244321}">
                <p14:modId xmlns:p14="http://schemas.microsoft.com/office/powerpoint/2010/main" val="614316967"/>
              </p:ext>
            </p:extLst>
          </p:nvPr>
        </p:nvGraphicFramePr>
        <p:xfrm>
          <a:off x="-1062194" y="2514945"/>
          <a:ext cx="15540194" cy="5598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ymek mowy: prostokąt z zaokrąglonymi rogami 8">
            <a:extLst>
              <a:ext uri="{FF2B5EF4-FFF2-40B4-BE49-F238E27FC236}">
                <a16:creationId xmlns:a16="http://schemas.microsoft.com/office/drawing/2014/main" id="{3CE1034F-F492-4DA6-8EE2-474FFBBA9B81}"/>
              </a:ext>
            </a:extLst>
          </p:cNvPr>
          <p:cNvSpPr/>
          <p:nvPr/>
        </p:nvSpPr>
        <p:spPr>
          <a:xfrm>
            <a:off x="13127354" y="3939693"/>
            <a:ext cx="4932045" cy="2194407"/>
          </a:xfrm>
          <a:prstGeom prst="wedgeRoundRectCallout">
            <a:avLst>
              <a:gd name="adj1" fmla="val -58506"/>
              <a:gd name="adj2" fmla="val -228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200" b="1" dirty="0">
                <a:solidFill>
                  <a:schemeClr val="tx1"/>
                </a:solidFill>
              </a:rPr>
              <a:t>Causa 1: </a:t>
            </a:r>
            <a:r>
              <a:rPr lang="pl-PL" sz="2200" dirty="0">
                <a:solidFill>
                  <a:schemeClr val="tx1"/>
                </a:solidFill>
              </a:rPr>
              <a:t>la </a:t>
            </a:r>
            <a:r>
              <a:rPr lang="pl-PL" sz="2200" dirty="0" err="1">
                <a:solidFill>
                  <a:schemeClr val="tx1"/>
                </a:solidFill>
              </a:rPr>
              <a:t>gente</a:t>
            </a:r>
            <a:r>
              <a:rPr lang="pl-PL" sz="2200" dirty="0">
                <a:solidFill>
                  <a:schemeClr val="tx1"/>
                </a:solidFill>
              </a:rPr>
              <a:t> </a:t>
            </a:r>
            <a:r>
              <a:rPr lang="pl-PL" sz="2200" dirty="0" err="1">
                <a:solidFill>
                  <a:schemeClr val="tx1"/>
                </a:solidFill>
              </a:rPr>
              <a:t>taglia</a:t>
            </a:r>
            <a:r>
              <a:rPr lang="pl-PL" sz="2200" dirty="0">
                <a:solidFill>
                  <a:schemeClr val="tx1"/>
                </a:solidFill>
              </a:rPr>
              <a:t> </a:t>
            </a:r>
            <a:r>
              <a:rPr lang="pl-PL" sz="2200" dirty="0" err="1">
                <a:solidFill>
                  <a:schemeClr val="tx1"/>
                </a:solidFill>
              </a:rPr>
              <a:t>gli</a:t>
            </a:r>
            <a:r>
              <a:rPr lang="pl-PL" sz="2200" dirty="0">
                <a:solidFill>
                  <a:schemeClr val="tx1"/>
                </a:solidFill>
              </a:rPr>
              <a:t> </a:t>
            </a:r>
            <a:r>
              <a:rPr lang="pl-PL" sz="2200" dirty="0" err="1">
                <a:solidFill>
                  <a:schemeClr val="tx1"/>
                </a:solidFill>
              </a:rPr>
              <a:t>alberi</a:t>
            </a:r>
            <a:r>
              <a:rPr lang="pl-PL" sz="2200" dirty="0">
                <a:solidFill>
                  <a:schemeClr val="tx1"/>
                </a:solidFill>
              </a:rPr>
              <a:t>.</a:t>
            </a:r>
          </a:p>
          <a:p>
            <a:pPr lvl="0" fontAlgn="base"/>
            <a:endParaRPr lang="pl-PL" sz="2200" b="1" dirty="0">
              <a:solidFill>
                <a:schemeClr val="tx1"/>
              </a:solidFill>
            </a:endParaRPr>
          </a:p>
          <a:p>
            <a:pPr lvl="0" fontAlgn="base"/>
            <a:r>
              <a:rPr lang="pl-PL" sz="2200" b="1" dirty="0" err="1">
                <a:solidFill>
                  <a:schemeClr val="tx1"/>
                </a:solidFill>
              </a:rPr>
              <a:t>Effetto</a:t>
            </a:r>
            <a:r>
              <a:rPr lang="pl-PL" sz="2200" b="1" dirty="0">
                <a:solidFill>
                  <a:schemeClr val="tx1"/>
                </a:solidFill>
              </a:rPr>
              <a:t> 1: </a:t>
            </a:r>
            <a:r>
              <a:rPr lang="pl-PL" sz="2200" dirty="0">
                <a:solidFill>
                  <a:schemeClr val="tx1"/>
                </a:solidFill>
              </a:rPr>
              <a:t>habitat </a:t>
            </a:r>
            <a:r>
              <a:rPr lang="pl-PL" sz="2200" dirty="0" err="1">
                <a:solidFill>
                  <a:schemeClr val="tx1"/>
                </a:solidFill>
              </a:rPr>
              <a:t>degli</a:t>
            </a:r>
            <a:r>
              <a:rPr lang="pl-PL" sz="2200" dirty="0">
                <a:solidFill>
                  <a:schemeClr val="tx1"/>
                </a:solidFill>
              </a:rPr>
              <a:t> </a:t>
            </a:r>
            <a:r>
              <a:rPr lang="pl-PL" sz="2200" dirty="0" err="1">
                <a:solidFill>
                  <a:schemeClr val="tx1"/>
                </a:solidFill>
              </a:rPr>
              <a:t>uccelli</a:t>
            </a:r>
            <a:r>
              <a:rPr lang="pl-PL" sz="2200" dirty="0">
                <a:solidFill>
                  <a:schemeClr val="tx1"/>
                </a:solidFill>
              </a:rPr>
              <a:t> </a:t>
            </a:r>
            <a:r>
              <a:rPr lang="pl-PL" sz="2200" dirty="0" err="1">
                <a:solidFill>
                  <a:schemeClr val="tx1"/>
                </a:solidFill>
              </a:rPr>
              <a:t>distrutti</a:t>
            </a:r>
            <a:r>
              <a:rPr lang="pl-PL" sz="2200" dirty="0">
                <a:solidFill>
                  <a:schemeClr val="tx1"/>
                </a:solidFill>
              </a:rPr>
              <a:t>.</a:t>
            </a:r>
          </a:p>
          <a:p>
            <a:pPr lvl="0" fontAlgn="base"/>
            <a:r>
              <a:rPr lang="pl-PL" sz="2200" b="1" dirty="0" err="1">
                <a:solidFill>
                  <a:schemeClr val="tx1"/>
                </a:solidFill>
              </a:rPr>
              <a:t>Effetto</a:t>
            </a:r>
            <a:r>
              <a:rPr lang="pl-PL" sz="2200" b="1" dirty="0">
                <a:solidFill>
                  <a:schemeClr val="tx1"/>
                </a:solidFill>
              </a:rPr>
              <a:t> 2: </a:t>
            </a:r>
            <a:r>
              <a:rPr lang="pl-PL" sz="2200" dirty="0" err="1">
                <a:solidFill>
                  <a:schemeClr val="tx1"/>
                </a:solidFill>
              </a:rPr>
              <a:t>nessun</a:t>
            </a:r>
            <a:r>
              <a:rPr lang="pl-PL" sz="2200" dirty="0">
                <a:solidFill>
                  <a:schemeClr val="tx1"/>
                </a:solidFill>
              </a:rPr>
              <a:t> sito di </a:t>
            </a:r>
            <a:r>
              <a:rPr lang="pl-PL" sz="2200" dirty="0" err="1">
                <a:solidFill>
                  <a:schemeClr val="tx1"/>
                </a:solidFill>
              </a:rPr>
              <a:t>nidificazione</a:t>
            </a:r>
            <a:r>
              <a:rPr lang="pl-PL" sz="2200" dirty="0">
                <a:solidFill>
                  <a:schemeClr val="tx1"/>
                </a:solidFill>
              </a:rPr>
              <a:t>.</a:t>
            </a:r>
          </a:p>
          <a:p>
            <a:pPr lvl="0" fontAlgn="base"/>
            <a:r>
              <a:rPr lang="pl-PL" sz="2200" b="1" dirty="0" err="1">
                <a:solidFill>
                  <a:schemeClr val="tx1"/>
                </a:solidFill>
              </a:rPr>
              <a:t>Effetto</a:t>
            </a:r>
            <a:r>
              <a:rPr lang="pl-PL" sz="2200" b="1" dirty="0">
                <a:solidFill>
                  <a:schemeClr val="tx1"/>
                </a:solidFill>
              </a:rPr>
              <a:t> 3: </a:t>
            </a:r>
            <a:r>
              <a:rPr lang="pl-PL" sz="2200" dirty="0">
                <a:solidFill>
                  <a:schemeClr val="tx1"/>
                </a:solidFill>
              </a:rPr>
              <a:t>meno </a:t>
            </a:r>
            <a:r>
              <a:rPr lang="pl-PL" sz="2200" dirty="0" err="1">
                <a:solidFill>
                  <a:schemeClr val="tx1"/>
                </a:solidFill>
              </a:rPr>
              <a:t>pulcini</a:t>
            </a:r>
            <a:r>
              <a:rPr lang="pl-PL" sz="2200" dirty="0">
                <a:solidFill>
                  <a:schemeClr val="tx1"/>
                </a:solidFill>
              </a:rPr>
              <a:t> si </a:t>
            </a:r>
            <a:r>
              <a:rPr lang="pl-PL" sz="2200" dirty="0" err="1">
                <a:solidFill>
                  <a:schemeClr val="tx1"/>
                </a:solidFill>
              </a:rPr>
              <a:t>schiudono</a:t>
            </a:r>
            <a:r>
              <a:rPr lang="pl-PL" sz="2200" b="1" dirty="0">
                <a:solidFill>
                  <a:schemeClr val="tx1"/>
                </a:solidFill>
              </a:rPr>
              <a:t>.</a:t>
            </a:r>
          </a:p>
          <a:p>
            <a:pPr lvl="0" fontAlgn="base"/>
            <a:r>
              <a:rPr lang="pl-PL" sz="2200" b="1" dirty="0" err="1">
                <a:solidFill>
                  <a:schemeClr val="tx1"/>
                </a:solidFill>
              </a:rPr>
              <a:t>Effetto</a:t>
            </a:r>
            <a:r>
              <a:rPr lang="pl-PL" sz="2200" b="1" dirty="0">
                <a:solidFill>
                  <a:schemeClr val="tx1"/>
                </a:solidFill>
              </a:rPr>
              <a:t> 4: </a:t>
            </a:r>
            <a:r>
              <a:rPr lang="pl-PL" sz="2200" dirty="0" err="1">
                <a:solidFill>
                  <a:schemeClr val="tx1"/>
                </a:solidFill>
              </a:rPr>
              <a:t>popolazione</a:t>
            </a:r>
            <a:r>
              <a:rPr lang="pl-PL" sz="2200" dirty="0">
                <a:solidFill>
                  <a:schemeClr val="tx1"/>
                </a:solidFill>
              </a:rPr>
              <a:t> di </a:t>
            </a:r>
            <a:r>
              <a:rPr lang="pl-PL" sz="2200" dirty="0" err="1">
                <a:solidFill>
                  <a:schemeClr val="tx1"/>
                </a:solidFill>
              </a:rPr>
              <a:t>uccelli</a:t>
            </a:r>
            <a:r>
              <a:rPr lang="pl-PL" sz="2200" dirty="0">
                <a:solidFill>
                  <a:schemeClr val="tx1"/>
                </a:solidFill>
              </a:rPr>
              <a:t> </a:t>
            </a:r>
            <a:r>
              <a:rPr lang="pl-PL" sz="2200" dirty="0" err="1">
                <a:solidFill>
                  <a:schemeClr val="tx1"/>
                </a:solidFill>
              </a:rPr>
              <a:t>ridotta</a:t>
            </a:r>
            <a:r>
              <a:rPr lang="pl-PL" sz="2200" dirty="0">
                <a:solidFill>
                  <a:schemeClr val="tx1"/>
                </a:solidFill>
              </a:rPr>
              <a:t>. </a:t>
            </a:r>
          </a:p>
        </p:txBody>
      </p:sp>
      <p:sp>
        <p:nvSpPr>
          <p:cNvPr id="17" name="Dymek mowy: prostokąt z zaokrąglonymi rogami 16">
            <a:extLst>
              <a:ext uri="{FF2B5EF4-FFF2-40B4-BE49-F238E27FC236}">
                <a16:creationId xmlns:a16="http://schemas.microsoft.com/office/drawing/2014/main" id="{54933048-922F-49FC-950D-5E15E203120B}"/>
              </a:ext>
            </a:extLst>
          </p:cNvPr>
          <p:cNvSpPr/>
          <p:nvPr/>
        </p:nvSpPr>
        <p:spPr>
          <a:xfrm>
            <a:off x="5808615" y="7301213"/>
            <a:ext cx="7983585" cy="1176039"/>
          </a:xfrm>
          <a:prstGeom prst="wedgeRoundRectCallout">
            <a:avLst>
              <a:gd name="adj1" fmla="val -52668"/>
              <a:gd name="adj2" fmla="val -24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000" dirty="0">
                <a:solidFill>
                  <a:schemeClr val="tx1"/>
                </a:solidFill>
              </a:rPr>
              <a:t>La </a:t>
            </a:r>
            <a:r>
              <a:rPr lang="pl-PL" sz="2000" dirty="0" err="1">
                <a:solidFill>
                  <a:schemeClr val="tx1"/>
                </a:solidFill>
              </a:rPr>
              <a:t>barriera</a:t>
            </a:r>
            <a:r>
              <a:rPr lang="pl-PL" sz="2000" dirty="0">
                <a:solidFill>
                  <a:schemeClr val="tx1"/>
                </a:solidFill>
              </a:rPr>
              <a:t> </a:t>
            </a:r>
            <a:r>
              <a:rPr lang="pl-PL" sz="2000" dirty="0" err="1">
                <a:solidFill>
                  <a:schemeClr val="tx1"/>
                </a:solidFill>
              </a:rPr>
              <a:t>corallina</a:t>
            </a:r>
            <a:r>
              <a:rPr lang="pl-PL" sz="2000" dirty="0">
                <a:solidFill>
                  <a:schemeClr val="tx1"/>
                </a:solidFill>
              </a:rPr>
              <a:t> </a:t>
            </a:r>
            <a:r>
              <a:rPr lang="pl-PL" sz="2000" dirty="0" err="1">
                <a:solidFill>
                  <a:schemeClr val="tx1"/>
                </a:solidFill>
              </a:rPr>
              <a:t>è</a:t>
            </a:r>
            <a:r>
              <a:rPr lang="pl-PL" sz="2000" dirty="0">
                <a:solidFill>
                  <a:schemeClr val="tx1"/>
                </a:solidFill>
              </a:rPr>
              <a:t> </a:t>
            </a:r>
            <a:r>
              <a:rPr lang="pl-PL" sz="2000" dirty="0" err="1">
                <a:solidFill>
                  <a:schemeClr val="tx1"/>
                </a:solidFill>
              </a:rPr>
              <a:t>minacciata</a:t>
            </a:r>
            <a:r>
              <a:rPr lang="pl-PL" sz="2000" dirty="0">
                <a:solidFill>
                  <a:schemeClr val="tx1"/>
                </a:solidFill>
              </a:rPr>
              <a:t> dal </a:t>
            </a:r>
            <a:r>
              <a:rPr lang="pl-PL" sz="2000" dirty="0" err="1">
                <a:solidFill>
                  <a:schemeClr val="tx1"/>
                </a:solidFill>
              </a:rPr>
              <a:t>riscaldamento</a:t>
            </a:r>
            <a:r>
              <a:rPr lang="pl-PL" sz="2000" dirty="0">
                <a:solidFill>
                  <a:schemeClr val="tx1"/>
                </a:solidFill>
              </a:rPr>
              <a:t> </a:t>
            </a:r>
            <a:r>
              <a:rPr lang="pl-PL" sz="2000" dirty="0" err="1">
                <a:solidFill>
                  <a:schemeClr val="tx1"/>
                </a:solidFill>
              </a:rPr>
              <a:t>globale</a:t>
            </a:r>
            <a:r>
              <a:rPr lang="pl-PL" sz="2000" dirty="0">
                <a:solidFill>
                  <a:schemeClr val="tx1"/>
                </a:solidFill>
              </a:rPr>
              <a:t> (causa). </a:t>
            </a:r>
            <a:r>
              <a:rPr lang="pl-PL" sz="2000" dirty="0" err="1">
                <a:solidFill>
                  <a:schemeClr val="tx1"/>
                </a:solidFill>
              </a:rPr>
              <a:t>L'aumento</a:t>
            </a:r>
            <a:r>
              <a:rPr lang="pl-PL" sz="2000" dirty="0">
                <a:solidFill>
                  <a:schemeClr val="tx1"/>
                </a:solidFill>
              </a:rPr>
              <a:t> </a:t>
            </a:r>
            <a:r>
              <a:rPr lang="pl-PL" sz="2000" dirty="0" err="1">
                <a:solidFill>
                  <a:schemeClr val="tx1"/>
                </a:solidFill>
              </a:rPr>
              <a:t>della</a:t>
            </a:r>
            <a:r>
              <a:rPr lang="pl-PL" sz="2000" dirty="0">
                <a:solidFill>
                  <a:schemeClr val="tx1"/>
                </a:solidFill>
              </a:rPr>
              <a:t> temperatura </a:t>
            </a:r>
            <a:r>
              <a:rPr lang="pl-PL" sz="2000" dirty="0" err="1">
                <a:solidFill>
                  <a:schemeClr val="tx1"/>
                </a:solidFill>
              </a:rPr>
              <a:t>dell'acqua</a:t>
            </a:r>
            <a:r>
              <a:rPr lang="pl-PL" sz="2000" dirty="0">
                <a:solidFill>
                  <a:schemeClr val="tx1"/>
                </a:solidFill>
              </a:rPr>
              <a:t> </a:t>
            </a:r>
            <a:r>
              <a:rPr lang="pl-PL" sz="2000" dirty="0" err="1">
                <a:solidFill>
                  <a:schemeClr val="tx1"/>
                </a:solidFill>
              </a:rPr>
              <a:t>provoca</a:t>
            </a:r>
            <a:r>
              <a:rPr lang="pl-PL" sz="2000" dirty="0">
                <a:solidFill>
                  <a:schemeClr val="tx1"/>
                </a:solidFill>
              </a:rPr>
              <a:t> </a:t>
            </a:r>
            <a:r>
              <a:rPr lang="pl-PL" sz="2000" dirty="0" err="1">
                <a:solidFill>
                  <a:schemeClr val="tx1"/>
                </a:solidFill>
              </a:rPr>
              <a:t>lo</a:t>
            </a:r>
            <a:r>
              <a:rPr lang="pl-PL" sz="2000" dirty="0">
                <a:solidFill>
                  <a:schemeClr val="tx1"/>
                </a:solidFill>
              </a:rPr>
              <a:t> </a:t>
            </a:r>
            <a:r>
              <a:rPr lang="pl-PL" sz="2000" dirty="0" err="1">
                <a:solidFill>
                  <a:schemeClr val="tx1"/>
                </a:solidFill>
              </a:rPr>
              <a:t>sbiadimento</a:t>
            </a:r>
            <a:r>
              <a:rPr lang="pl-PL" sz="2000" dirty="0">
                <a:solidFill>
                  <a:schemeClr val="tx1"/>
                </a:solidFill>
              </a:rPr>
              <a:t> </a:t>
            </a:r>
            <a:r>
              <a:rPr lang="pl-PL" sz="2000" dirty="0" err="1">
                <a:solidFill>
                  <a:schemeClr val="tx1"/>
                </a:solidFill>
              </a:rPr>
              <a:t>della</a:t>
            </a:r>
            <a:r>
              <a:rPr lang="pl-PL" sz="2000" dirty="0">
                <a:solidFill>
                  <a:schemeClr val="tx1"/>
                </a:solidFill>
              </a:rPr>
              <a:t> </a:t>
            </a:r>
            <a:r>
              <a:rPr lang="pl-PL" sz="2000" dirty="0" err="1">
                <a:solidFill>
                  <a:schemeClr val="tx1"/>
                </a:solidFill>
              </a:rPr>
              <a:t>barriera</a:t>
            </a:r>
            <a:r>
              <a:rPr lang="pl-PL" sz="2000" dirty="0">
                <a:solidFill>
                  <a:schemeClr val="tx1"/>
                </a:solidFill>
              </a:rPr>
              <a:t> (</a:t>
            </a:r>
            <a:r>
              <a:rPr lang="pl-PL" sz="2000" dirty="0" err="1">
                <a:solidFill>
                  <a:schemeClr val="tx1"/>
                </a:solidFill>
              </a:rPr>
              <a:t>effetto</a:t>
            </a:r>
            <a:r>
              <a:rPr lang="pl-PL" sz="2000" dirty="0">
                <a:solidFill>
                  <a:schemeClr val="tx1"/>
                </a:solidFill>
              </a:rPr>
              <a:t>), </a:t>
            </a:r>
            <a:r>
              <a:rPr lang="pl-PL" sz="2000" dirty="0" err="1">
                <a:solidFill>
                  <a:schemeClr val="tx1"/>
                </a:solidFill>
              </a:rPr>
              <a:t>rendendola</a:t>
            </a:r>
            <a:r>
              <a:rPr lang="pl-PL" sz="2000" dirty="0">
                <a:solidFill>
                  <a:schemeClr val="tx1"/>
                </a:solidFill>
              </a:rPr>
              <a:t> </a:t>
            </a:r>
            <a:r>
              <a:rPr lang="pl-PL" sz="2000" dirty="0" err="1">
                <a:solidFill>
                  <a:schemeClr val="tx1"/>
                </a:solidFill>
              </a:rPr>
              <a:t>più</a:t>
            </a:r>
            <a:r>
              <a:rPr lang="pl-PL" sz="2000" dirty="0">
                <a:solidFill>
                  <a:schemeClr val="tx1"/>
                </a:solidFill>
              </a:rPr>
              <a:t> </a:t>
            </a:r>
            <a:r>
              <a:rPr lang="pl-PL" sz="2000" dirty="0" err="1">
                <a:solidFill>
                  <a:schemeClr val="tx1"/>
                </a:solidFill>
              </a:rPr>
              <a:t>suscettibile</a:t>
            </a:r>
            <a:r>
              <a:rPr lang="pl-PL" sz="2000" dirty="0">
                <a:solidFill>
                  <a:schemeClr val="tx1"/>
                </a:solidFill>
              </a:rPr>
              <a:t> </a:t>
            </a:r>
            <a:r>
              <a:rPr lang="pl-PL" sz="2000" dirty="0" err="1">
                <a:solidFill>
                  <a:schemeClr val="tx1"/>
                </a:solidFill>
              </a:rPr>
              <a:t>alle</a:t>
            </a:r>
            <a:r>
              <a:rPr lang="pl-PL" sz="2000" dirty="0">
                <a:solidFill>
                  <a:schemeClr val="tx1"/>
                </a:solidFill>
              </a:rPr>
              <a:t> </a:t>
            </a:r>
            <a:r>
              <a:rPr lang="pl-PL" sz="2000" dirty="0" err="1">
                <a:solidFill>
                  <a:schemeClr val="tx1"/>
                </a:solidFill>
              </a:rPr>
              <a:t>malattie</a:t>
            </a:r>
            <a:r>
              <a:rPr lang="pl-PL" sz="2000" dirty="0">
                <a:solidFill>
                  <a:schemeClr val="tx1"/>
                </a:solidFill>
              </a:rPr>
              <a:t>.</a:t>
            </a:r>
          </a:p>
        </p:txBody>
      </p:sp>
      <p:sp>
        <p:nvSpPr>
          <p:cNvPr id="11" name="object 2">
            <a:extLst>
              <a:ext uri="{FF2B5EF4-FFF2-40B4-BE49-F238E27FC236}">
                <a16:creationId xmlns:a16="http://schemas.microsoft.com/office/drawing/2014/main" id="{9B14FEEF-E416-4EE3-AA66-F03FE336EE6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45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graphicEl>
                                              <a:dgm id="{73E1966D-E2F3-4A0F-96A9-0A4E381C57B8}"/>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graphicEl>
                                              <a:dgm id="{88B4B72F-B4F6-4B02-9D77-6F729B55A28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graphicEl>
                                              <a:dgm id="{B737491B-2ED8-4B32-8D02-5AF23F8D515D}"/>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graphicEl>
                                              <a:dgm id="{1DF0C6A9-F0A3-4A27-984C-5347D961421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graphicEl>
                                              <a:dgm id="{D2891124-C108-4699-A928-E88B0F6EF08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graphicEl>
                                              <a:dgm id="{E8E46FB6-9D7A-467E-B482-605EDD35FB18}"/>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graphicEl>
                                              <a:dgm id="{11C856D2-D5BD-43DC-99D5-BFDFAAEC3770}"/>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graphicEl>
                                              <a:dgm id="{362910D7-D043-4D6D-BC7A-655A569E9717}"/>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3. </a:t>
            </a:r>
            <a:r>
              <a:rPr lang="pl-PL" sz="4000" b="1" spc="50" dirty="0" err="1">
                <a:solidFill>
                  <a:srgbClr val="243255"/>
                </a:solidFill>
                <a:cs typeface="Tahoma"/>
              </a:rPr>
              <a:t>Soluzioni</a:t>
            </a:r>
            <a:r>
              <a:rPr lang="pl-PL" sz="4000" b="1" spc="50" dirty="0">
                <a:solidFill>
                  <a:srgbClr val="243255"/>
                </a:solidFill>
                <a:cs typeface="Tahoma"/>
              </a:rPr>
              <a:t> </a:t>
            </a:r>
            <a:r>
              <a:rPr lang="pl-PL" sz="4000" b="1" spc="50" dirty="0" err="1">
                <a:solidFill>
                  <a:srgbClr val="243255"/>
                </a:solidFill>
                <a:cs typeface="Tahoma"/>
              </a:rPr>
              <a:t>basate</a:t>
            </a:r>
            <a:r>
              <a:rPr lang="pl-PL" sz="4000" b="1" spc="50" dirty="0">
                <a:solidFill>
                  <a:srgbClr val="243255"/>
                </a:solidFill>
                <a:cs typeface="Tahoma"/>
              </a:rPr>
              <a:t> </a:t>
            </a:r>
            <a:r>
              <a:rPr lang="pl-PL" sz="4000" b="1" spc="50" dirty="0" err="1">
                <a:solidFill>
                  <a:srgbClr val="243255"/>
                </a:solidFill>
                <a:cs typeface="Tahoma"/>
              </a:rPr>
              <a:t>sul</a:t>
            </a:r>
            <a:r>
              <a:rPr lang="pl-PL" sz="4000" b="1" spc="50" dirty="0">
                <a:solidFill>
                  <a:srgbClr val="243255"/>
                </a:solidFill>
                <a:cs typeface="Tahoma"/>
              </a:rPr>
              <a:t> </a:t>
            </a:r>
            <a:r>
              <a:rPr lang="pl-PL" sz="4000" b="1" spc="50" dirty="0" err="1">
                <a:solidFill>
                  <a:srgbClr val="243255"/>
                </a:solidFill>
                <a:cs typeface="Tahoma"/>
              </a:rPr>
              <a:t>Brainstorming</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3">
            <a:extLst>
              <a:ext uri="{FF2B5EF4-FFF2-40B4-BE49-F238E27FC236}">
                <a16:creationId xmlns:a16="http://schemas.microsoft.com/office/drawing/2014/main" id="{B01C476D-4383-424C-8C42-60D13F1BC49F}"/>
              </a:ext>
            </a:extLst>
          </p:cNvPr>
          <p:cNvGraphicFramePr>
            <a:graphicFrameLocks noGrp="1"/>
          </p:cNvGraphicFramePr>
          <p:nvPr>
            <p:extLst>
              <p:ext uri="{D42A27DB-BD31-4B8C-83A1-F6EECF244321}">
                <p14:modId xmlns:p14="http://schemas.microsoft.com/office/powerpoint/2010/main" val="2994311319"/>
              </p:ext>
            </p:extLst>
          </p:nvPr>
        </p:nvGraphicFramePr>
        <p:xfrm>
          <a:off x="1524000" y="2071665"/>
          <a:ext cx="14554200" cy="6030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rostokąt 1">
            <a:extLst>
              <a:ext uri="{FF2B5EF4-FFF2-40B4-BE49-F238E27FC236}">
                <a16:creationId xmlns:a16="http://schemas.microsoft.com/office/drawing/2014/main" id="{9F2F9135-9405-46C0-8BC9-6AFCE87D9C73}"/>
              </a:ext>
            </a:extLst>
          </p:cNvPr>
          <p:cNvSpPr/>
          <p:nvPr/>
        </p:nvSpPr>
        <p:spPr>
          <a:xfrm>
            <a:off x="716412" y="7760077"/>
            <a:ext cx="2792559" cy="369332"/>
          </a:xfrm>
          <a:prstGeom prst="rect">
            <a:avLst/>
          </a:prstGeom>
        </p:spPr>
        <p:txBody>
          <a:bodyPr wrap="none">
            <a:spAutoFit/>
          </a:bodyPr>
          <a:lstStyle/>
          <a:p>
            <a:pPr algn="ctr"/>
            <a:r>
              <a:rPr lang="pl-PL" b="1" dirty="0" err="1"/>
              <a:t>Fonte</a:t>
            </a:r>
            <a:r>
              <a:rPr lang="pl-PL" b="1" dirty="0"/>
              <a:t>: </a:t>
            </a:r>
            <a:r>
              <a:rPr lang="pl-PL" dirty="0" err="1"/>
              <a:t>elaborazione</a:t>
            </a:r>
            <a:r>
              <a:rPr lang="pl-PL" dirty="0"/>
              <a:t> </a:t>
            </a:r>
            <a:r>
              <a:rPr lang="pl-PL" dirty="0" err="1"/>
              <a:t>propria</a:t>
            </a:r>
            <a:endParaRPr lang="pl-PL" dirty="0"/>
          </a:p>
        </p:txBody>
      </p:sp>
    </p:spTree>
    <p:extLst>
      <p:ext uri="{BB962C8B-B14F-4D97-AF65-F5344CB8AC3E}">
        <p14:creationId xmlns:p14="http://schemas.microsoft.com/office/powerpoint/2010/main" val="316780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graphicEl>
                                              <a:dgm id="{908C19E5-AB95-4497-BABB-A2342F719B4C}"/>
                                            </p:graphicEl>
                                          </p:spTgt>
                                        </p:tgtEl>
                                        <p:attrNameLst>
                                          <p:attrName>style.visibility</p:attrName>
                                        </p:attrNameLst>
                                      </p:cBhvr>
                                      <p:to>
                                        <p:strVal val="visible"/>
                                      </p:to>
                                    </p:set>
                                    <p:anim calcmode="lin" valueType="num">
                                      <p:cBhvr additive="base">
                                        <p:cTn id="7" dur="500" fill="hold"/>
                                        <p:tgtEl>
                                          <p:spTgt spid="9">
                                            <p:graphicEl>
                                              <a:dgm id="{908C19E5-AB95-4497-BABB-A2342F719B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908C19E5-AB95-4497-BABB-A2342F719B4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9">
                                            <p:graphicEl>
                                              <a:dgm id="{F93E8025-755C-475E-8E7A-C6038D45ECE4}"/>
                                            </p:graphicEl>
                                          </p:spTgt>
                                        </p:tgtEl>
                                        <p:attrNameLst>
                                          <p:attrName>style.visibility</p:attrName>
                                        </p:attrNameLst>
                                      </p:cBhvr>
                                      <p:to>
                                        <p:strVal val="visible"/>
                                      </p:to>
                                    </p:set>
                                    <p:anim calcmode="lin" valueType="num">
                                      <p:cBhvr additive="base">
                                        <p:cTn id="12" dur="500" fill="hold"/>
                                        <p:tgtEl>
                                          <p:spTgt spid="9">
                                            <p:graphicEl>
                                              <a:dgm id="{F93E8025-755C-475E-8E7A-C6038D45ECE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F93E8025-755C-475E-8E7A-C6038D45ECE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9">
                                            <p:graphicEl>
                                              <a:dgm id="{16BEB864-0DAB-49D2-864D-914CC0169785}"/>
                                            </p:graphicEl>
                                          </p:spTgt>
                                        </p:tgtEl>
                                        <p:attrNameLst>
                                          <p:attrName>style.visibility</p:attrName>
                                        </p:attrNameLst>
                                      </p:cBhvr>
                                      <p:to>
                                        <p:strVal val="visible"/>
                                      </p:to>
                                    </p:set>
                                    <p:anim calcmode="lin" valueType="num">
                                      <p:cBhvr additive="base">
                                        <p:cTn id="17" dur="500" fill="hold"/>
                                        <p:tgtEl>
                                          <p:spTgt spid="9">
                                            <p:graphicEl>
                                              <a:dgm id="{16BEB864-0DAB-49D2-864D-914CC016978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16BEB864-0DAB-49D2-864D-914CC0169785}"/>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9">
                                            <p:graphicEl>
                                              <a:dgm id="{F1A09229-53CB-4857-A9FF-5DE01D462DEF}"/>
                                            </p:graphicEl>
                                          </p:spTgt>
                                        </p:tgtEl>
                                        <p:attrNameLst>
                                          <p:attrName>style.visibility</p:attrName>
                                        </p:attrNameLst>
                                      </p:cBhvr>
                                      <p:to>
                                        <p:strVal val="visible"/>
                                      </p:to>
                                    </p:set>
                                    <p:anim calcmode="lin" valueType="num">
                                      <p:cBhvr additive="base">
                                        <p:cTn id="22" dur="500" fill="hold"/>
                                        <p:tgtEl>
                                          <p:spTgt spid="9">
                                            <p:graphicEl>
                                              <a:dgm id="{F1A09229-53CB-4857-A9FF-5DE01D462DEF}"/>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F1A09229-53CB-4857-A9FF-5DE01D462DEF}"/>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9">
                                            <p:graphicEl>
                                              <a:dgm id="{558C52BB-2057-4CE4-A499-227F347015D0}"/>
                                            </p:graphicEl>
                                          </p:spTgt>
                                        </p:tgtEl>
                                        <p:attrNameLst>
                                          <p:attrName>style.visibility</p:attrName>
                                        </p:attrNameLst>
                                      </p:cBhvr>
                                      <p:to>
                                        <p:strVal val="visible"/>
                                      </p:to>
                                    </p:set>
                                    <p:anim calcmode="lin" valueType="num">
                                      <p:cBhvr additive="base">
                                        <p:cTn id="27" dur="500" fill="hold"/>
                                        <p:tgtEl>
                                          <p:spTgt spid="9">
                                            <p:graphicEl>
                                              <a:dgm id="{558C52BB-2057-4CE4-A499-227F347015D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558C52BB-2057-4CE4-A499-227F347015D0}"/>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9">
                                            <p:graphicEl>
                                              <a:dgm id="{46561014-6903-4FF2-AD89-C5F25281DB6C}"/>
                                            </p:graphicEl>
                                          </p:spTgt>
                                        </p:tgtEl>
                                        <p:attrNameLst>
                                          <p:attrName>style.visibility</p:attrName>
                                        </p:attrNameLst>
                                      </p:cBhvr>
                                      <p:to>
                                        <p:strVal val="visible"/>
                                      </p:to>
                                    </p:set>
                                    <p:anim calcmode="lin" valueType="num">
                                      <p:cBhvr additive="base">
                                        <p:cTn id="32" dur="500" fill="hold"/>
                                        <p:tgtEl>
                                          <p:spTgt spid="9">
                                            <p:graphicEl>
                                              <a:dgm id="{46561014-6903-4FF2-AD89-C5F25281DB6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46561014-6903-4FF2-AD89-C5F25281DB6C}"/>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9">
                                            <p:graphicEl>
                                              <a:dgm id="{CE8E570D-99FE-4A02-8DDB-709EF80137F5}"/>
                                            </p:graphicEl>
                                          </p:spTgt>
                                        </p:tgtEl>
                                        <p:attrNameLst>
                                          <p:attrName>style.visibility</p:attrName>
                                        </p:attrNameLst>
                                      </p:cBhvr>
                                      <p:to>
                                        <p:strVal val="visible"/>
                                      </p:to>
                                    </p:set>
                                    <p:anim calcmode="lin" valueType="num">
                                      <p:cBhvr additive="base">
                                        <p:cTn id="37" dur="500" fill="hold"/>
                                        <p:tgtEl>
                                          <p:spTgt spid="9">
                                            <p:graphicEl>
                                              <a:dgm id="{CE8E570D-99FE-4A02-8DDB-709EF80137F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CE8E570D-99FE-4A02-8DDB-709EF80137F5}"/>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9">
                                            <p:graphicEl>
                                              <a:dgm id="{779CC2FD-81EC-41F3-B6E0-4EF23247324D}"/>
                                            </p:graphicEl>
                                          </p:spTgt>
                                        </p:tgtEl>
                                        <p:attrNameLst>
                                          <p:attrName>style.visibility</p:attrName>
                                        </p:attrNameLst>
                                      </p:cBhvr>
                                      <p:to>
                                        <p:strVal val="visible"/>
                                      </p:to>
                                    </p:set>
                                    <p:anim calcmode="lin" valueType="num">
                                      <p:cBhvr additive="base">
                                        <p:cTn id="42" dur="500" fill="hold"/>
                                        <p:tgtEl>
                                          <p:spTgt spid="9">
                                            <p:graphicEl>
                                              <a:dgm id="{779CC2FD-81EC-41F3-B6E0-4EF23247324D}"/>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779CC2FD-81EC-41F3-B6E0-4EF23247324D}"/>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9">
                                            <p:graphicEl>
                                              <a:dgm id="{43EAB46D-FE16-4632-9E8B-1E7840A4B537}"/>
                                            </p:graphicEl>
                                          </p:spTgt>
                                        </p:tgtEl>
                                        <p:attrNameLst>
                                          <p:attrName>style.visibility</p:attrName>
                                        </p:attrNameLst>
                                      </p:cBhvr>
                                      <p:to>
                                        <p:strVal val="visible"/>
                                      </p:to>
                                    </p:set>
                                    <p:anim calcmode="lin" valueType="num">
                                      <p:cBhvr additive="base">
                                        <p:cTn id="47" dur="500" fill="hold"/>
                                        <p:tgtEl>
                                          <p:spTgt spid="9">
                                            <p:graphicEl>
                                              <a:dgm id="{43EAB46D-FE16-4632-9E8B-1E7840A4B53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43EAB46D-FE16-4632-9E8B-1E7840A4B53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9">
                                            <p:graphicEl>
                                              <a:dgm id="{E163D8EF-0975-4930-9761-6720E54494D5}"/>
                                            </p:graphicEl>
                                          </p:spTgt>
                                        </p:tgtEl>
                                        <p:attrNameLst>
                                          <p:attrName>style.visibility</p:attrName>
                                        </p:attrNameLst>
                                      </p:cBhvr>
                                      <p:to>
                                        <p:strVal val="visible"/>
                                      </p:to>
                                    </p:set>
                                    <p:anim calcmode="lin" valueType="num">
                                      <p:cBhvr additive="base">
                                        <p:cTn id="52" dur="500" fill="hold"/>
                                        <p:tgtEl>
                                          <p:spTgt spid="9">
                                            <p:graphicEl>
                                              <a:dgm id="{E163D8EF-0975-4930-9761-6720E54494D5}"/>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graphicEl>
                                              <a:dgm id="{E163D8EF-0975-4930-9761-6720E54494D5}"/>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9">
                                            <p:graphicEl>
                                              <a:dgm id="{25382FFB-BA57-4A75-B5FE-22ABA8B0F795}"/>
                                            </p:graphicEl>
                                          </p:spTgt>
                                        </p:tgtEl>
                                        <p:attrNameLst>
                                          <p:attrName>style.visibility</p:attrName>
                                        </p:attrNameLst>
                                      </p:cBhvr>
                                      <p:to>
                                        <p:strVal val="visible"/>
                                      </p:to>
                                    </p:set>
                                    <p:anim calcmode="lin" valueType="num">
                                      <p:cBhvr additive="base">
                                        <p:cTn id="57" dur="500" fill="hold"/>
                                        <p:tgtEl>
                                          <p:spTgt spid="9">
                                            <p:graphicEl>
                                              <a:dgm id="{25382FFB-BA57-4A75-B5FE-22ABA8B0F79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graphicEl>
                                              <a:dgm id="{25382FFB-BA57-4A75-B5FE-22ABA8B0F795}"/>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9">
                                            <p:graphicEl>
                                              <a:dgm id="{6C65EB98-9D9C-4587-B01D-0C36ACB36C79}"/>
                                            </p:graphicEl>
                                          </p:spTgt>
                                        </p:tgtEl>
                                        <p:attrNameLst>
                                          <p:attrName>style.visibility</p:attrName>
                                        </p:attrNameLst>
                                      </p:cBhvr>
                                      <p:to>
                                        <p:strVal val="visible"/>
                                      </p:to>
                                    </p:set>
                                    <p:anim calcmode="lin" valueType="num">
                                      <p:cBhvr additive="base">
                                        <p:cTn id="62" dur="500" fill="hold"/>
                                        <p:tgtEl>
                                          <p:spTgt spid="9">
                                            <p:graphicEl>
                                              <a:dgm id="{6C65EB98-9D9C-4587-B01D-0C36ACB36C79}"/>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graphicEl>
                                              <a:dgm id="{6C65EB98-9D9C-4587-B01D-0C36ACB36C79}"/>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9">
                                            <p:graphicEl>
                                              <a:dgm id="{9DDDEF58-6F7B-494B-9082-D625A7D0247A}"/>
                                            </p:graphicEl>
                                          </p:spTgt>
                                        </p:tgtEl>
                                        <p:attrNameLst>
                                          <p:attrName>style.visibility</p:attrName>
                                        </p:attrNameLst>
                                      </p:cBhvr>
                                      <p:to>
                                        <p:strVal val="visible"/>
                                      </p:to>
                                    </p:set>
                                    <p:anim calcmode="lin" valueType="num">
                                      <p:cBhvr additive="base">
                                        <p:cTn id="67" dur="500" fill="hold"/>
                                        <p:tgtEl>
                                          <p:spTgt spid="9">
                                            <p:graphicEl>
                                              <a:dgm id="{9DDDEF58-6F7B-494B-9082-D625A7D0247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graphicEl>
                                              <a:dgm id="{9DDDEF58-6F7B-494B-9082-D625A7D0247A}"/>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500"/>
                                  </p:stCondLst>
                                  <p:childTnLst>
                                    <p:set>
                                      <p:cBhvr>
                                        <p:cTn id="71" dur="1" fill="hold">
                                          <p:stCondLst>
                                            <p:cond delay="0"/>
                                          </p:stCondLst>
                                        </p:cTn>
                                        <p:tgtEl>
                                          <p:spTgt spid="9">
                                            <p:graphicEl>
                                              <a:dgm id="{4FFDF1AF-105C-4846-9B73-A37EEBDF60D2}"/>
                                            </p:graphicEl>
                                          </p:spTgt>
                                        </p:tgtEl>
                                        <p:attrNameLst>
                                          <p:attrName>style.visibility</p:attrName>
                                        </p:attrNameLst>
                                      </p:cBhvr>
                                      <p:to>
                                        <p:strVal val="visible"/>
                                      </p:to>
                                    </p:set>
                                    <p:anim calcmode="lin" valueType="num">
                                      <p:cBhvr additive="base">
                                        <p:cTn id="72" dur="500" fill="hold"/>
                                        <p:tgtEl>
                                          <p:spTgt spid="9">
                                            <p:graphicEl>
                                              <a:dgm id="{4FFDF1AF-105C-4846-9B73-A37EEBDF60D2}"/>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9">
                                            <p:graphicEl>
                                              <a:dgm id="{4FFDF1AF-105C-4846-9B73-A37EEBDF60D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E6C6A09-BBFA-4EED-9EA2-3BBC1AAAD0DD}"/>
              </a:ext>
            </a:extLst>
          </p:cNvPr>
          <p:cNvSpPr>
            <a:spLocks noGrp="1"/>
          </p:cNvSpPr>
          <p:nvPr>
            <p:ph type="body" idx="1"/>
          </p:nvPr>
        </p:nvSpPr>
        <p:spPr>
          <a:xfrm>
            <a:off x="914400" y="2705100"/>
            <a:ext cx="16459200" cy="4801314"/>
          </a:xfrm>
        </p:spPr>
        <p:txBody>
          <a:bodyPr/>
          <a:lstStyle/>
          <a:p>
            <a:pPr marL="342900" lvl="0" indent="-342900">
              <a:lnSpc>
                <a:spcPct val="150000"/>
              </a:lnSpc>
              <a:buFont typeface="Arial" panose="020B0604020202020204" pitchFamily="34" charset="0"/>
              <a:buChar char="•"/>
            </a:pPr>
            <a:r>
              <a:rPr lang="en-US" sz="2400" dirty="0"/>
              <a:t>Ci </a:t>
            </a:r>
            <a:r>
              <a:rPr lang="en-US" sz="2400" dirty="0" err="1"/>
              <a:t>concentriamo</a:t>
            </a:r>
            <a:r>
              <a:rPr lang="en-US" sz="2400" dirty="0"/>
              <a:t> </a:t>
            </a:r>
            <a:r>
              <a:rPr lang="en-US" sz="2400" dirty="0" err="1"/>
              <a:t>sul</a:t>
            </a:r>
            <a:r>
              <a:rPr lang="en-US" sz="2400" dirty="0"/>
              <a:t> </a:t>
            </a:r>
            <a:r>
              <a:rPr lang="en-US" sz="2400" dirty="0" err="1"/>
              <a:t>numero</a:t>
            </a:r>
            <a:r>
              <a:rPr lang="en-US" sz="2400" dirty="0"/>
              <a:t> di idee, </a:t>
            </a:r>
            <a:r>
              <a:rPr lang="en-US" sz="2400" dirty="0" err="1"/>
              <a:t>trascurando</a:t>
            </a:r>
            <a:r>
              <a:rPr lang="en-US" sz="2400" dirty="0"/>
              <a:t> la </a:t>
            </a:r>
            <a:r>
              <a:rPr lang="en-US" sz="2400" dirty="0" err="1"/>
              <a:t>loro</a:t>
            </a:r>
            <a:r>
              <a:rPr lang="en-US" sz="2400" dirty="0"/>
              <a:t> </a:t>
            </a:r>
            <a:r>
              <a:rPr lang="en-US" sz="2400" dirty="0" err="1"/>
              <a:t>qualità</a:t>
            </a:r>
            <a:r>
              <a:rPr lang="en-US" sz="2400" dirty="0"/>
              <a:t> </a:t>
            </a:r>
            <a:r>
              <a:rPr lang="en-US" sz="2400" dirty="0" err="1"/>
              <a:t>nella</a:t>
            </a:r>
            <a:r>
              <a:rPr lang="en-US" sz="2400" dirty="0"/>
              <a:t> </a:t>
            </a:r>
            <a:r>
              <a:rPr lang="en-US" sz="2400" dirty="0" err="1"/>
              <a:t>fase</a:t>
            </a:r>
            <a:r>
              <a:rPr lang="en-US" sz="2400" dirty="0"/>
              <a:t> </a:t>
            </a:r>
            <a:r>
              <a:rPr lang="en-US" sz="2400" dirty="0" err="1"/>
              <a:t>iniziale</a:t>
            </a:r>
            <a:r>
              <a:rPr lang="en-US" sz="2400" dirty="0"/>
              <a:t> del brainstorming (</a:t>
            </a:r>
            <a:r>
              <a:rPr lang="en-US" sz="2400" dirty="0" err="1"/>
              <a:t>cioè</a:t>
            </a:r>
            <a:r>
              <a:rPr lang="en-US" sz="2400" dirty="0"/>
              <a:t> idee, idee e </a:t>
            </a:r>
            <a:r>
              <a:rPr lang="en-US" sz="2400" dirty="0" err="1"/>
              <a:t>ancora</a:t>
            </a:r>
            <a:r>
              <a:rPr lang="en-US" sz="2400" dirty="0"/>
              <a:t> idee),</a:t>
            </a:r>
          </a:p>
          <a:p>
            <a:pPr marL="342900" lvl="0" indent="-342900">
              <a:lnSpc>
                <a:spcPct val="150000"/>
              </a:lnSpc>
              <a:buFont typeface="Arial" panose="020B0604020202020204" pitchFamily="34" charset="0"/>
              <a:buChar char="•"/>
            </a:pPr>
            <a:r>
              <a:rPr lang="en-US" sz="2400" dirty="0" err="1"/>
              <a:t>Evitiamo</a:t>
            </a:r>
            <a:r>
              <a:rPr lang="en-US" sz="2400" dirty="0"/>
              <a:t> la </a:t>
            </a:r>
            <a:r>
              <a:rPr lang="en-US" sz="2400" dirty="0" err="1"/>
              <a:t>critica</a:t>
            </a:r>
            <a:r>
              <a:rPr lang="en-US" sz="2400" dirty="0"/>
              <a:t> a </a:t>
            </a:r>
            <a:r>
              <a:rPr lang="en-US" sz="2400" dirty="0" err="1"/>
              <a:t>livello</a:t>
            </a:r>
            <a:r>
              <a:rPr lang="en-US" sz="2400" dirty="0"/>
              <a:t> di </a:t>
            </a:r>
            <a:r>
              <a:rPr lang="en-US" sz="2400" dirty="0" err="1"/>
              <a:t>generazione</a:t>
            </a:r>
            <a:r>
              <a:rPr lang="en-US" sz="2400" dirty="0"/>
              <a:t> di idee (il </a:t>
            </a:r>
            <a:r>
              <a:rPr lang="en-US" sz="2400" dirty="0" err="1"/>
              <a:t>momento</a:t>
            </a:r>
            <a:r>
              <a:rPr lang="en-US" sz="2400" dirty="0"/>
              <a:t> </a:t>
            </a:r>
            <a:r>
              <a:rPr lang="en-US" sz="2400" dirty="0" err="1"/>
              <a:t>della</a:t>
            </a:r>
            <a:r>
              <a:rPr lang="en-US" sz="2400" dirty="0"/>
              <a:t> </a:t>
            </a:r>
            <a:r>
              <a:rPr lang="en-US" sz="2400" dirty="0" err="1"/>
              <a:t>loro</a:t>
            </a:r>
            <a:r>
              <a:rPr lang="en-US" sz="2400" dirty="0"/>
              <a:t> </a:t>
            </a:r>
            <a:r>
              <a:rPr lang="en-US" sz="2400" dirty="0" err="1"/>
              <a:t>valutazione</a:t>
            </a:r>
            <a:r>
              <a:rPr lang="en-US" sz="2400" dirty="0"/>
              <a:t> </a:t>
            </a:r>
            <a:r>
              <a:rPr lang="en-US" sz="2400" dirty="0" err="1"/>
              <a:t>verrà</a:t>
            </a:r>
            <a:r>
              <a:rPr lang="en-US" sz="2400" dirty="0"/>
              <a:t> dopo),</a:t>
            </a:r>
          </a:p>
          <a:p>
            <a:pPr marL="342900" lvl="0" indent="-342900">
              <a:lnSpc>
                <a:spcPct val="150000"/>
              </a:lnSpc>
              <a:buFont typeface="Arial" panose="020B0604020202020204" pitchFamily="34" charset="0"/>
              <a:buChar char="•"/>
            </a:pPr>
            <a:r>
              <a:rPr lang="en-US" sz="2400" dirty="0" err="1"/>
              <a:t>Accettiamo</a:t>
            </a:r>
            <a:r>
              <a:rPr lang="en-US" sz="2400" dirty="0"/>
              <a:t> idee </a:t>
            </a:r>
            <a:r>
              <a:rPr lang="en-US" sz="2400" dirty="0" err="1"/>
              <a:t>insolite</a:t>
            </a:r>
            <a:r>
              <a:rPr lang="en-US" sz="2400" dirty="0"/>
              <a:t> (</a:t>
            </a:r>
            <a:r>
              <a:rPr lang="en-US" sz="2400" dirty="0" err="1"/>
              <a:t>all'inizio</a:t>
            </a:r>
            <a:r>
              <a:rPr lang="en-US" sz="2400" dirty="0"/>
              <a:t> </a:t>
            </a:r>
            <a:r>
              <a:rPr lang="en-US" sz="2400" dirty="0" err="1"/>
              <a:t>sembrano</a:t>
            </a:r>
            <a:r>
              <a:rPr lang="en-US" sz="2400" dirty="0"/>
              <a:t> </a:t>
            </a:r>
            <a:r>
              <a:rPr lang="en-US" sz="2400" dirty="0" err="1"/>
              <a:t>pazze</a:t>
            </a:r>
            <a:r>
              <a:rPr lang="en-US" sz="2400" dirty="0"/>
              <a:t>, </a:t>
            </a:r>
            <a:r>
              <a:rPr lang="en-US" sz="2400" dirty="0" err="1"/>
              <a:t>infantili</a:t>
            </a:r>
            <a:r>
              <a:rPr lang="en-US" sz="2400" dirty="0"/>
              <a:t> o </a:t>
            </a:r>
            <a:r>
              <a:rPr lang="en-US" sz="2400" dirty="0" err="1"/>
              <a:t>addirittura</a:t>
            </a:r>
            <a:r>
              <a:rPr lang="en-US" sz="2400" dirty="0"/>
              <a:t> </a:t>
            </a:r>
            <a:r>
              <a:rPr lang="en-US" sz="2400" dirty="0" err="1"/>
              <a:t>fuori</a:t>
            </a:r>
            <a:r>
              <a:rPr lang="en-US" sz="2400" dirty="0"/>
              <a:t> </a:t>
            </a:r>
            <a:r>
              <a:rPr lang="en-US" sz="2400" dirty="0" err="1"/>
              <a:t>dalla</a:t>
            </a:r>
            <a:r>
              <a:rPr lang="en-US" sz="2400" dirty="0"/>
              <a:t> </a:t>
            </a:r>
            <a:r>
              <a:rPr lang="en-US" sz="2400" dirty="0" err="1"/>
              <a:t>realtà</a:t>
            </a:r>
            <a:r>
              <a:rPr lang="en-US" sz="2400" dirty="0"/>
              <a:t>), </a:t>
            </a:r>
          </a:p>
          <a:p>
            <a:pPr marL="342900" lvl="0" indent="-342900">
              <a:lnSpc>
                <a:spcPct val="150000"/>
              </a:lnSpc>
              <a:buFont typeface="Arial" panose="020B0604020202020204" pitchFamily="34" charset="0"/>
              <a:buChar char="•"/>
            </a:pPr>
            <a:r>
              <a:rPr lang="en-US" sz="2400" dirty="0" err="1"/>
              <a:t>Creiamo</a:t>
            </a:r>
            <a:r>
              <a:rPr lang="en-US" sz="2400" dirty="0"/>
              <a:t> una catena di idee </a:t>
            </a:r>
            <a:r>
              <a:rPr lang="en-US" sz="2400" dirty="0" err="1"/>
              <a:t>migliorando</a:t>
            </a:r>
            <a:r>
              <a:rPr lang="en-US" sz="2400" dirty="0"/>
              <a:t> </a:t>
            </a:r>
            <a:r>
              <a:rPr lang="en-US" sz="2400" dirty="0" err="1"/>
              <a:t>ogni</a:t>
            </a:r>
            <a:r>
              <a:rPr lang="en-US" sz="2400" dirty="0"/>
              <a:t> </a:t>
            </a:r>
            <a:r>
              <a:rPr lang="en-US" sz="2400" dirty="0" err="1"/>
              <a:t>nuova</a:t>
            </a:r>
            <a:r>
              <a:rPr lang="en-US" sz="2400" dirty="0"/>
              <a:t> idea (</a:t>
            </a:r>
            <a:r>
              <a:rPr lang="en-US" sz="2400" dirty="0" err="1"/>
              <a:t>creiamo</a:t>
            </a:r>
            <a:r>
              <a:rPr lang="en-US" sz="2400" dirty="0"/>
              <a:t> </a:t>
            </a:r>
            <a:r>
              <a:rPr lang="en-US" sz="2400" dirty="0" err="1"/>
              <a:t>nuove</a:t>
            </a:r>
            <a:r>
              <a:rPr lang="en-US" sz="2400" dirty="0"/>
              <a:t> idee da quelle </a:t>
            </a:r>
            <a:r>
              <a:rPr lang="en-US" sz="2400" dirty="0" err="1"/>
              <a:t>risultanti</a:t>
            </a:r>
            <a:r>
              <a:rPr lang="en-US" sz="2400" dirty="0"/>
              <a:t>), </a:t>
            </a:r>
          </a:p>
          <a:p>
            <a:pPr marL="342900" lvl="0" indent="-342900">
              <a:lnSpc>
                <a:spcPct val="150000"/>
              </a:lnSpc>
              <a:buFont typeface="Arial" panose="020B0604020202020204" pitchFamily="34" charset="0"/>
              <a:buChar char="•"/>
            </a:pPr>
            <a:r>
              <a:rPr lang="en-US" sz="2400" dirty="0" err="1"/>
              <a:t>Attuare</a:t>
            </a:r>
            <a:r>
              <a:rPr lang="en-US" sz="2400" dirty="0"/>
              <a:t> in </a:t>
            </a:r>
            <a:r>
              <a:rPr lang="en-US" sz="2400" dirty="0" err="1"/>
              <a:t>pratica</a:t>
            </a:r>
            <a:r>
              <a:rPr lang="en-US" sz="2400" dirty="0"/>
              <a:t> il principio: </a:t>
            </a:r>
            <a:r>
              <a:rPr lang="en-US" sz="2400" dirty="0" err="1"/>
              <a:t>più</a:t>
            </a:r>
            <a:r>
              <a:rPr lang="en-US" sz="2400" dirty="0"/>
              <a:t> il problema </a:t>
            </a:r>
            <a:r>
              <a:rPr lang="en-US" sz="2400" dirty="0" err="1"/>
              <a:t>è</a:t>
            </a:r>
            <a:r>
              <a:rPr lang="en-US" sz="2400" dirty="0"/>
              <a:t> </a:t>
            </a:r>
            <a:r>
              <a:rPr lang="en-US" sz="2400" dirty="0" err="1"/>
              <a:t>complesso</a:t>
            </a:r>
            <a:r>
              <a:rPr lang="en-US" sz="2400" dirty="0"/>
              <a:t>, </a:t>
            </a:r>
            <a:r>
              <a:rPr lang="en-US" sz="2400" dirty="0" err="1"/>
              <a:t>più</a:t>
            </a:r>
            <a:r>
              <a:rPr lang="en-US" sz="2400" dirty="0"/>
              <a:t> le alternative creative e non </a:t>
            </a:r>
            <a:r>
              <a:rPr lang="en-US" sz="2400" dirty="0" err="1"/>
              <a:t>convenzionali</a:t>
            </a:r>
            <a:r>
              <a:rPr lang="en-US" sz="2400" dirty="0"/>
              <a:t> </a:t>
            </a:r>
            <a:r>
              <a:rPr lang="en-US" sz="2400" dirty="0" err="1"/>
              <a:t>devono</a:t>
            </a:r>
            <a:r>
              <a:rPr lang="en-US" sz="2400" dirty="0"/>
              <a:t> </a:t>
            </a:r>
            <a:r>
              <a:rPr lang="en-US" sz="2400" dirty="0" err="1"/>
              <a:t>essere</a:t>
            </a:r>
            <a:r>
              <a:rPr lang="en-US" sz="2400" dirty="0"/>
              <a:t> considerate,</a:t>
            </a:r>
          </a:p>
          <a:p>
            <a:pPr marL="342900" lvl="0" indent="-342900">
              <a:lnSpc>
                <a:spcPct val="150000"/>
              </a:lnSpc>
              <a:buFont typeface="Arial" panose="020B0604020202020204" pitchFamily="34" charset="0"/>
              <a:buChar char="•"/>
            </a:pPr>
            <a:r>
              <a:rPr lang="en-US" sz="2400" dirty="0"/>
              <a:t>Non </a:t>
            </a:r>
            <a:r>
              <a:rPr lang="en-US" sz="2400" dirty="0" err="1"/>
              <a:t>bisogna</a:t>
            </a:r>
            <a:r>
              <a:rPr lang="en-US" sz="2400" dirty="0"/>
              <a:t> </a:t>
            </a:r>
            <a:r>
              <a:rPr lang="en-US" sz="2400" dirty="0" err="1"/>
              <a:t>dimenticare</a:t>
            </a:r>
            <a:r>
              <a:rPr lang="en-US" sz="2400" dirty="0"/>
              <a:t> le </a:t>
            </a:r>
            <a:r>
              <a:rPr lang="en-US" sz="2400" dirty="0" err="1"/>
              <a:t>limitazioni</a:t>
            </a:r>
            <a:r>
              <a:rPr lang="en-US" sz="2400" dirty="0"/>
              <a:t> </a:t>
            </a:r>
            <a:r>
              <a:rPr lang="en-US" sz="2400" dirty="0" err="1"/>
              <a:t>dell'alternativa</a:t>
            </a:r>
            <a:r>
              <a:rPr lang="en-US" sz="2400" dirty="0"/>
              <a:t> </a:t>
            </a:r>
            <a:r>
              <a:rPr lang="en-US" sz="2400" dirty="0" err="1"/>
              <a:t>proposta</a:t>
            </a:r>
            <a:r>
              <a:rPr lang="en-US" sz="2400" dirty="0"/>
              <a:t> (</a:t>
            </a:r>
            <a:r>
              <a:rPr lang="en-US" sz="2400" dirty="0" err="1"/>
              <a:t>tali</a:t>
            </a:r>
            <a:r>
              <a:rPr lang="en-US" sz="2400" dirty="0"/>
              <a:t> </a:t>
            </a:r>
            <a:r>
              <a:rPr lang="en-US" sz="2400" dirty="0" err="1"/>
              <a:t>limitazioni</a:t>
            </a:r>
            <a:r>
              <a:rPr lang="en-US" sz="2400" dirty="0"/>
              <a:t> </a:t>
            </a:r>
            <a:r>
              <a:rPr lang="en-US" sz="2400" dirty="0" err="1"/>
              <a:t>possono</a:t>
            </a:r>
            <a:r>
              <a:rPr lang="en-US" sz="2400" dirty="0"/>
              <a:t> </a:t>
            </a:r>
            <a:r>
              <a:rPr lang="en-US" sz="2400" dirty="0" err="1"/>
              <a:t>essere</a:t>
            </a:r>
            <a:r>
              <a:rPr lang="en-US" sz="2400" dirty="0"/>
              <a:t> </a:t>
            </a:r>
            <a:r>
              <a:rPr lang="en-US" sz="2400" dirty="0" err="1"/>
              <a:t>classificate</a:t>
            </a:r>
            <a:r>
              <a:rPr lang="en-US" sz="2400" dirty="0"/>
              <a:t> come </a:t>
            </a:r>
            <a:r>
              <a:rPr lang="en-US" sz="2400" dirty="0" err="1"/>
              <a:t>norme</a:t>
            </a:r>
            <a:r>
              <a:rPr lang="en-US" sz="2400" dirty="0"/>
              <a:t>: </a:t>
            </a:r>
            <a:r>
              <a:rPr lang="en-US" sz="2400" dirty="0" err="1"/>
              <a:t>legali</a:t>
            </a:r>
            <a:r>
              <a:rPr lang="en-US" sz="2400" dirty="0"/>
              <a:t>, </a:t>
            </a:r>
            <a:r>
              <a:rPr lang="en-US" sz="2400" dirty="0" err="1"/>
              <a:t>ragioni</a:t>
            </a:r>
            <a:r>
              <a:rPr lang="en-US" sz="2400" dirty="0"/>
              <a:t> </a:t>
            </a:r>
            <a:r>
              <a:rPr lang="en-US" sz="2400" dirty="0" err="1"/>
              <a:t>economiche</a:t>
            </a:r>
            <a:r>
              <a:rPr lang="en-US" sz="2400" dirty="0"/>
              <a:t> </a:t>
            </a:r>
            <a:r>
              <a:rPr lang="en-US" sz="2400" dirty="0" err="1"/>
              <a:t>etiche</a:t>
            </a:r>
            <a:r>
              <a:rPr lang="en-US" sz="2400" dirty="0"/>
              <a:t> o </a:t>
            </a:r>
            <a:r>
              <a:rPr lang="en-US" sz="2400" dirty="0" err="1"/>
              <a:t>norme</a:t>
            </a:r>
            <a:r>
              <a:rPr lang="en-US" sz="2400" dirty="0"/>
              <a:t> </a:t>
            </a:r>
            <a:r>
              <a:rPr lang="en-US" sz="2400" dirty="0" err="1"/>
              <a:t>sociali</a:t>
            </a:r>
            <a:r>
              <a:rPr lang="en-US" sz="2400" dirty="0"/>
              <a:t> </a:t>
            </a:r>
            <a:r>
              <a:rPr lang="en-US" sz="2400" dirty="0" err="1"/>
              <a:t>informali</a:t>
            </a:r>
            <a:r>
              <a:rPr lang="en-US" sz="2400" dirty="0"/>
              <a:t>).</a:t>
            </a:r>
            <a:endParaRPr lang="pl-PL" sz="2400" dirty="0">
              <a:solidFill>
                <a:srgbClr val="002060"/>
              </a:solidFill>
              <a:latin typeface="Calibri" panose="020F0502020204030204" pitchFamily="34" charset="0"/>
              <a:cs typeface="Calibri" panose="020F0502020204030204" pitchFamily="34" charset="0"/>
            </a:endParaRPr>
          </a:p>
          <a:p>
            <a:endParaRPr lang="pl-PL" sz="2400" dirty="0"/>
          </a:p>
        </p:txBody>
      </p:sp>
      <p:sp>
        <p:nvSpPr>
          <p:cNvPr id="4" name="object 3">
            <a:extLst>
              <a:ext uri="{FF2B5EF4-FFF2-40B4-BE49-F238E27FC236}">
                <a16:creationId xmlns:a16="http://schemas.microsoft.com/office/drawing/2014/main" id="{10180FC7-1AD8-4444-A861-CFBC30BF0EB1}"/>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sz="4000" b="1" dirty="0" err="1"/>
              <a:t>Regole</a:t>
            </a:r>
            <a:r>
              <a:rPr lang="pl-PL" sz="4000" b="1" dirty="0"/>
              <a:t> del </a:t>
            </a:r>
            <a:r>
              <a:rPr lang="pl-PL" sz="4000" b="1" dirty="0" err="1"/>
              <a:t>brainstorming</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050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60409A7-8292-462C-A71F-1771C3AA5359}"/>
              </a:ext>
            </a:extLst>
          </p:cNvPr>
          <p:cNvGraphicFramePr>
            <a:graphicFrameLocks noGrp="1"/>
          </p:cNvGraphicFramePr>
          <p:nvPr>
            <p:ph idx="1"/>
            <p:extLst>
              <p:ext uri="{D42A27DB-BD31-4B8C-83A1-F6EECF244321}">
                <p14:modId xmlns:p14="http://schemas.microsoft.com/office/powerpoint/2010/main" val="3354477293"/>
              </p:ext>
            </p:extLst>
          </p:nvPr>
        </p:nvGraphicFramePr>
        <p:xfrm>
          <a:off x="938055" y="2513104"/>
          <a:ext cx="16411889" cy="5678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3">
            <a:extLst>
              <a:ext uri="{FF2B5EF4-FFF2-40B4-BE49-F238E27FC236}">
                <a16:creationId xmlns:a16="http://schemas.microsoft.com/office/drawing/2014/main" id="{137F0ECB-B28D-4E02-BA66-6A54822C7235}"/>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altLang="es-ES" sz="4000" b="1" dirty="0" err="1">
                <a:latin typeface="Calibri" panose="020F0502020204030204" pitchFamily="34" charset="0"/>
                <a:cs typeface="Calibri" panose="020F0502020204030204" pitchFamily="34" charset="0"/>
              </a:rPr>
              <a:t>Scenario</a:t>
            </a:r>
            <a:r>
              <a:rPr lang="pl-PL" altLang="es-ES" sz="4000" b="1" dirty="0">
                <a:latin typeface="Calibri" panose="020F0502020204030204" pitchFamily="34" charset="0"/>
                <a:cs typeface="Calibri" panose="020F0502020204030204" pitchFamily="34" charset="0"/>
              </a:rPr>
              <a:t> di </a:t>
            </a:r>
            <a:r>
              <a:rPr lang="pl-PL" altLang="es-ES" sz="4000" b="1" dirty="0" err="1">
                <a:latin typeface="Calibri" panose="020F0502020204030204" pitchFamily="34" charset="0"/>
                <a:cs typeface="Calibri" panose="020F0502020204030204" pitchFamily="34" charset="0"/>
              </a:rPr>
              <a:t>implementazione</a:t>
            </a:r>
            <a:r>
              <a:rPr lang="pl-PL" altLang="es-ES" sz="4000" b="1" dirty="0">
                <a:latin typeface="Calibri" panose="020F0502020204030204" pitchFamily="34" charset="0"/>
                <a:cs typeface="Calibri" panose="020F0502020204030204" pitchFamily="34" charset="0"/>
              </a:rPr>
              <a:t> del </a:t>
            </a:r>
            <a:r>
              <a:rPr lang="pl-PL" altLang="es-ES" sz="4000" b="1" dirty="0" err="1">
                <a:latin typeface="Calibri" panose="020F0502020204030204" pitchFamily="34" charset="0"/>
                <a:cs typeface="Calibri" panose="020F0502020204030204" pitchFamily="34" charset="0"/>
              </a:rPr>
              <a:t>brainstorming</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a:extLst>
              <a:ext uri="{FF2B5EF4-FFF2-40B4-BE49-F238E27FC236}">
                <a16:creationId xmlns:a16="http://schemas.microsoft.com/office/drawing/2014/main" id="{D99ACCB7-5BD1-4554-A578-367303A16C01}"/>
              </a:ext>
            </a:extLst>
          </p:cNvPr>
          <p:cNvSpPr/>
          <p:nvPr/>
        </p:nvSpPr>
        <p:spPr>
          <a:xfrm>
            <a:off x="14704284" y="7760077"/>
            <a:ext cx="2792560" cy="369332"/>
          </a:xfrm>
          <a:prstGeom prst="rect">
            <a:avLst/>
          </a:prstGeom>
        </p:spPr>
        <p:txBody>
          <a:bodyPr wrap="none">
            <a:spAutoFit/>
          </a:bodyPr>
          <a:lstStyle/>
          <a:p>
            <a:pPr algn="ctr"/>
            <a:r>
              <a:rPr lang="pl-PL" b="1" dirty="0" err="1"/>
              <a:t>Fonte</a:t>
            </a:r>
            <a:r>
              <a:rPr lang="pl-PL" b="1" dirty="0"/>
              <a:t>: </a:t>
            </a:r>
            <a:r>
              <a:rPr lang="pl-PL" dirty="0" err="1"/>
              <a:t>elaborazione</a:t>
            </a:r>
            <a:r>
              <a:rPr lang="pl-PL" dirty="0"/>
              <a:t> </a:t>
            </a:r>
            <a:r>
              <a:rPr lang="pl-PL" dirty="0" err="1"/>
              <a:t>propria</a:t>
            </a:r>
            <a:endParaRPr lang="pl-PL" dirty="0"/>
          </a:p>
        </p:txBody>
      </p:sp>
    </p:spTree>
    <p:extLst>
      <p:ext uri="{BB962C8B-B14F-4D97-AF65-F5344CB8AC3E}">
        <p14:creationId xmlns:p14="http://schemas.microsoft.com/office/powerpoint/2010/main" val="2235493080"/>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AC5D053A-F50D-4DDD-980A-455F1FB3700F}"/>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3301F9DB-0746-49F6-879E-861743FCD94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8C8DF1E6-197D-429F-AB28-C2DF916ECD32}"/>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43956B08-1179-48C8-8B90-A64D834BDA9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9CA53629-C7C5-4DB5-9CFD-8A31DC29F5A0}"/>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C60EEF4F-155A-439E-B9F9-3C5CFD193701}"/>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58BE29CA-CB25-4503-947D-B64CD44B83EC}"/>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83CE7C8B-1A80-4EAE-A404-9F8D608A2C8C}"/>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8CF7FF8-E4CF-4115-B6B8-321982A4CE65}"/>
              </a:ext>
            </a:extLst>
          </p:cNvPr>
          <p:cNvSpPr>
            <a:spLocks noGrp="1"/>
          </p:cNvSpPr>
          <p:nvPr>
            <p:ph type="body" idx="1"/>
          </p:nvPr>
        </p:nvSpPr>
        <p:spPr>
          <a:xfrm>
            <a:off x="944982" y="2513104"/>
            <a:ext cx="7127448" cy="3877985"/>
          </a:xfrm>
        </p:spPr>
        <p:txBody>
          <a:bodyPr/>
          <a:lstStyle/>
          <a:p>
            <a:pPr>
              <a:lnSpc>
                <a:spcPct val="150000"/>
              </a:lnSpc>
            </a:pPr>
            <a:endParaRPr lang="pl-PL" sz="2400" dirty="0"/>
          </a:p>
          <a:p>
            <a:pPr>
              <a:lnSpc>
                <a:spcPct val="150000"/>
              </a:lnSpc>
            </a:pPr>
            <a:r>
              <a:rPr lang="pl-PL" sz="2400" b="1" dirty="0" err="1"/>
              <a:t>Un</a:t>
            </a:r>
            <a:r>
              <a:rPr lang="pl-PL" sz="2400" b="1" dirty="0"/>
              <a:t> </a:t>
            </a:r>
            <a:r>
              <a:rPr lang="pl-PL" sz="2400" b="1" dirty="0" err="1"/>
              <a:t>esempio</a:t>
            </a:r>
            <a:r>
              <a:rPr lang="pl-PL" sz="2400" b="1" dirty="0"/>
              <a:t>: </a:t>
            </a:r>
            <a:r>
              <a:rPr lang="pl-PL" sz="2400" dirty="0" err="1"/>
              <a:t>Due</a:t>
            </a:r>
            <a:r>
              <a:rPr lang="pl-PL" sz="2400" dirty="0"/>
              <a:t> </a:t>
            </a:r>
            <a:r>
              <a:rPr lang="pl-PL" sz="2400" dirty="0" err="1"/>
              <a:t>studenti</a:t>
            </a:r>
            <a:r>
              <a:rPr lang="pl-PL" sz="2400" dirty="0"/>
              <a:t> </a:t>
            </a:r>
            <a:r>
              <a:rPr lang="pl-PL" sz="2400" dirty="0" err="1"/>
              <a:t>stanno</a:t>
            </a:r>
            <a:r>
              <a:rPr lang="pl-PL" sz="2400" dirty="0"/>
              <a:t> per </a:t>
            </a:r>
            <a:r>
              <a:rPr lang="pl-PL" sz="2400" dirty="0" err="1"/>
              <a:t>creare</a:t>
            </a:r>
            <a:r>
              <a:rPr lang="pl-PL" sz="2400" dirty="0"/>
              <a:t> una start-up.</a:t>
            </a:r>
          </a:p>
          <a:p>
            <a:pPr>
              <a:lnSpc>
                <a:spcPct val="150000"/>
              </a:lnSpc>
            </a:pPr>
            <a:r>
              <a:rPr lang="pl-PL" sz="2400" dirty="0"/>
              <a:t>I </a:t>
            </a:r>
            <a:r>
              <a:rPr lang="pl-PL" sz="2400" dirty="0" err="1"/>
              <a:t>giovani</a:t>
            </a:r>
            <a:r>
              <a:rPr lang="pl-PL" sz="2400" dirty="0"/>
              <a:t> </a:t>
            </a:r>
            <a:r>
              <a:rPr lang="pl-PL" sz="2400" dirty="0" err="1"/>
              <a:t>studenti</a:t>
            </a:r>
            <a:r>
              <a:rPr lang="pl-PL" sz="2400" dirty="0"/>
              <a:t> </a:t>
            </a:r>
            <a:r>
              <a:rPr lang="pl-PL" sz="2400" dirty="0" err="1"/>
              <a:t>lottano</a:t>
            </a:r>
            <a:r>
              <a:rPr lang="pl-PL" sz="2400" dirty="0"/>
              <a:t> con </a:t>
            </a:r>
            <a:r>
              <a:rPr lang="pl-PL" sz="2400" dirty="0" err="1"/>
              <a:t>il</a:t>
            </a:r>
            <a:r>
              <a:rPr lang="pl-PL" sz="2400" dirty="0"/>
              <a:t> </a:t>
            </a:r>
            <a:r>
              <a:rPr lang="pl-PL" sz="2400" dirty="0" err="1"/>
              <a:t>problema</a:t>
            </a:r>
            <a:r>
              <a:rPr lang="pl-PL" sz="2400" dirty="0"/>
              <a:t> di finanziare la </a:t>
            </a:r>
            <a:r>
              <a:rPr lang="pl-PL" sz="2400" dirty="0" err="1"/>
              <a:t>nuova</a:t>
            </a:r>
            <a:r>
              <a:rPr lang="pl-PL" sz="2400" dirty="0"/>
              <a:t> </a:t>
            </a:r>
            <a:r>
              <a:rPr lang="pl-PL" sz="2400" dirty="0" err="1"/>
              <a:t>attività</a:t>
            </a:r>
            <a:r>
              <a:rPr lang="pl-PL" sz="2400" dirty="0"/>
              <a:t> </a:t>
            </a:r>
            <a:r>
              <a:rPr lang="pl-PL" sz="2400" dirty="0" err="1"/>
              <a:t>economica</a:t>
            </a:r>
            <a:r>
              <a:rPr lang="pl-PL" sz="2400" dirty="0"/>
              <a:t>. Come </a:t>
            </a:r>
            <a:r>
              <a:rPr lang="pl-PL" sz="2400" dirty="0" err="1"/>
              <a:t>risultato</a:t>
            </a:r>
            <a:r>
              <a:rPr lang="pl-PL" sz="2400" dirty="0"/>
              <a:t> del </a:t>
            </a:r>
            <a:r>
              <a:rPr lang="pl-PL" sz="2400" dirty="0" err="1"/>
              <a:t>brainstorming</a:t>
            </a:r>
            <a:r>
              <a:rPr lang="pl-PL" sz="2400" dirty="0"/>
              <a:t>, </a:t>
            </a:r>
            <a:r>
              <a:rPr lang="pl-PL" sz="2400" dirty="0" err="1"/>
              <a:t>gli</a:t>
            </a:r>
            <a:r>
              <a:rPr lang="pl-PL" sz="2400" dirty="0"/>
              <a:t> </a:t>
            </a:r>
            <a:r>
              <a:rPr lang="pl-PL" sz="2400" dirty="0" err="1"/>
              <a:t>studenti</a:t>
            </a:r>
            <a:r>
              <a:rPr lang="pl-PL" sz="2400" dirty="0"/>
              <a:t> </a:t>
            </a:r>
            <a:r>
              <a:rPr lang="pl-PL" sz="2400" dirty="0" err="1"/>
              <a:t>hanno</a:t>
            </a:r>
            <a:r>
              <a:rPr lang="pl-PL" sz="2400" dirty="0"/>
              <a:t> </a:t>
            </a:r>
            <a:r>
              <a:rPr lang="pl-PL" sz="2400" dirty="0" err="1"/>
              <a:t>sviluppato</a:t>
            </a:r>
            <a:r>
              <a:rPr lang="pl-PL" sz="2400" dirty="0"/>
              <a:t> i </a:t>
            </a:r>
            <a:r>
              <a:rPr lang="pl-PL" sz="2400" dirty="0" err="1"/>
              <a:t>seguenti</a:t>
            </a:r>
            <a:r>
              <a:rPr lang="pl-PL" sz="2400" dirty="0"/>
              <a:t> </a:t>
            </a:r>
            <a:r>
              <a:rPr lang="pl-PL" sz="2400" dirty="0" err="1"/>
              <a:t>modi</a:t>
            </a:r>
            <a:r>
              <a:rPr lang="pl-PL" sz="2400" dirty="0"/>
              <a:t> per finanziare </a:t>
            </a:r>
            <a:r>
              <a:rPr lang="pl-PL" sz="2400" dirty="0" err="1"/>
              <a:t>un'impresa</a:t>
            </a:r>
            <a:r>
              <a:rPr lang="pl-PL" sz="2400" dirty="0"/>
              <a:t>.</a:t>
            </a:r>
          </a:p>
        </p:txBody>
      </p:sp>
      <p:sp>
        <p:nvSpPr>
          <p:cNvPr id="4" name="object 3">
            <a:extLst>
              <a:ext uri="{FF2B5EF4-FFF2-40B4-BE49-F238E27FC236}">
                <a16:creationId xmlns:a16="http://schemas.microsoft.com/office/drawing/2014/main" id="{C925C0DC-AEEA-4584-AAA9-73D6FA019F2E}"/>
              </a:ext>
            </a:extLst>
          </p:cNvPr>
          <p:cNvSpPr txBox="1"/>
          <p:nvPr/>
        </p:nvSpPr>
        <p:spPr>
          <a:xfrm>
            <a:off x="938055" y="1485900"/>
            <a:ext cx="16816545" cy="629660"/>
          </a:xfrm>
          <a:prstGeom prst="rect">
            <a:avLst/>
          </a:prstGeom>
        </p:spPr>
        <p:txBody>
          <a:bodyPr vert="horz" wrap="square" lIns="0" tIns="13970" rIns="0" bIns="0" rtlCol="0">
            <a:spAutoFit/>
          </a:bodyPr>
          <a:lstStyle/>
          <a:p>
            <a:pPr marL="12700">
              <a:spcBef>
                <a:spcPts val="110"/>
              </a:spcBef>
            </a:pPr>
            <a:r>
              <a:rPr lang="pl-PL" altLang="es-ES" sz="4000" b="1" dirty="0" err="1">
                <a:latin typeface="Calibri" panose="020F0502020204030204" pitchFamily="34" charset="0"/>
                <a:cs typeface="Calibri" panose="020F0502020204030204" pitchFamily="34" charset="0"/>
              </a:rPr>
              <a:t>Esempio</a:t>
            </a:r>
            <a:r>
              <a:rPr lang="pl-PL" altLang="es-ES" sz="4000" b="1" dirty="0">
                <a:latin typeface="Calibri" panose="020F0502020204030204" pitchFamily="34" charset="0"/>
                <a:cs typeface="Calibri" panose="020F0502020204030204" pitchFamily="34" charset="0"/>
              </a:rPr>
              <a:t> di </a:t>
            </a:r>
            <a:r>
              <a:rPr lang="pl-PL" altLang="es-ES" sz="4000" b="1" dirty="0" err="1">
                <a:latin typeface="Calibri" panose="020F0502020204030204" pitchFamily="34" charset="0"/>
                <a:cs typeface="Calibri" panose="020F0502020204030204" pitchFamily="34" charset="0"/>
              </a:rPr>
              <a:t>Brainstorming</a:t>
            </a:r>
            <a:endParaRPr lang="pl-PL" sz="2500" dirty="0">
              <a:solidFill>
                <a:srgbClr val="002060"/>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9799EA79-1574-4A57-8E50-A4D9481BD168}"/>
              </a:ext>
            </a:extLst>
          </p:cNvPr>
          <p:cNvGraphicFramePr/>
          <p:nvPr>
            <p:extLst>
              <p:ext uri="{D42A27DB-BD31-4B8C-83A1-F6EECF244321}">
                <p14:modId xmlns:p14="http://schemas.microsoft.com/office/powerpoint/2010/main" val="3883494459"/>
              </p:ext>
            </p:extLst>
          </p:nvPr>
        </p:nvGraphicFramePr>
        <p:xfrm>
          <a:off x="7162800" y="1181100"/>
          <a:ext cx="9753600" cy="680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a:extLst>
              <a:ext uri="{FF2B5EF4-FFF2-40B4-BE49-F238E27FC236}">
                <a16:creationId xmlns:a16="http://schemas.microsoft.com/office/drawing/2014/main" id="{9F2F9135-9405-46C0-8BC9-6AFCE87D9C73}"/>
              </a:ext>
            </a:extLst>
          </p:cNvPr>
          <p:cNvSpPr/>
          <p:nvPr/>
        </p:nvSpPr>
        <p:spPr>
          <a:xfrm>
            <a:off x="10655582" y="8001020"/>
            <a:ext cx="2886111" cy="369332"/>
          </a:xfrm>
          <a:prstGeom prst="rect">
            <a:avLst/>
          </a:prstGeom>
        </p:spPr>
        <p:txBody>
          <a:bodyPr wrap="none">
            <a:spAutoFit/>
          </a:bodyPr>
          <a:lstStyle/>
          <a:p>
            <a:pPr algn="ctr"/>
            <a:r>
              <a:rPr lang="pl-PL" b="1" dirty="0" err="1"/>
              <a:t>Fonte</a:t>
            </a:r>
            <a:r>
              <a:rPr lang="pl-PL" b="1" dirty="0"/>
              <a:t>:</a:t>
            </a:r>
            <a:r>
              <a:rPr lang="pl-PL" dirty="0"/>
              <a:t> </a:t>
            </a:r>
            <a:r>
              <a:rPr lang="pl-PL" dirty="0" err="1"/>
              <a:t>elaborazione</a:t>
            </a:r>
            <a:r>
              <a:rPr lang="pl-PL" dirty="0"/>
              <a:t> </a:t>
            </a:r>
            <a:r>
              <a:rPr lang="pl-PL" dirty="0" err="1"/>
              <a:t>propria</a:t>
            </a:r>
            <a:r>
              <a:rPr lang="pl-PL" dirty="0"/>
              <a:t>.</a:t>
            </a:r>
          </a:p>
        </p:txBody>
      </p:sp>
    </p:spTree>
    <p:extLst>
      <p:ext uri="{BB962C8B-B14F-4D97-AF65-F5344CB8AC3E}">
        <p14:creationId xmlns:p14="http://schemas.microsoft.com/office/powerpoint/2010/main" val="318271969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graphicEl>
                                              <a:dgm id="{40749986-B7C7-452F-A68F-94B44FF02574}"/>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graphicEl>
                                              <a:dgm id="{DA32B5D8-5F8B-4BD8-86D8-4E96A52CDCBB}"/>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A491E326-324A-4C5E-8FC5-55767F152C79}"/>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graphicEl>
                                              <a:dgm id="{35EB8A0B-5B32-4495-BFE1-611594FF18E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graphicEl>
                                              <a:dgm id="{99D51000-5BC3-4CDD-AF01-2B1D7A49EC7F}"/>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graphicEl>
                                              <a:dgm id="{B7BAFEAE-D575-4B94-9D39-060D7B314DBF}"/>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graphicEl>
                                              <a:dgm id="{61272662-F5AD-4608-ACB8-DF9DCEB69D4E}"/>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graphicEl>
                                              <a:dgm id="{B170F7BB-C345-4B7B-B4BE-B8652E8895B1}"/>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5">
                                            <p:graphicEl>
                                              <a:dgm id="{0CF206CE-776B-4717-A922-028D2C46C6F6}"/>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5">
                                            <p:graphicEl>
                                              <a:dgm id="{C42D278D-45E3-4308-9DDB-B967682210B1}"/>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5">
                                            <p:graphicEl>
                                              <a:dgm id="{AC902C11-6BAD-4604-A90A-C6600C07D83B}"/>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graphicEl>
                                              <a:dgm id="{E614AD49-BD32-4750-A671-AFDBF168AF5A}"/>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5">
                                            <p:graphicEl>
                                              <a:dgm id="{53D2D4B4-D827-4C54-BCE5-D7B1D81F2C3D}"/>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5">
                                            <p:graphicEl>
                                              <a:dgm id="{CC8CAD0F-F73A-4800-851D-AF33D85E6000}"/>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5">
                                            <p:graphicEl>
                                              <a:dgm id="{DA7A2D37-4E26-415F-B010-929B518607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027204"/>
          </a:xfrm>
          <a:prstGeom prst="rect">
            <a:avLst/>
          </a:prstGeom>
        </p:spPr>
        <p:txBody>
          <a:bodyPr vert="horz" wrap="square" lIns="0" tIns="13970" rIns="0" bIns="0" rtlCol="0">
            <a:spAutoFit/>
          </a:bodyPr>
          <a:lstStyle/>
          <a:p>
            <a:r>
              <a:rPr lang="pl-PL" sz="4000" b="1" spc="50" dirty="0">
                <a:solidFill>
                  <a:srgbClr val="243255"/>
                </a:solidFill>
                <a:cs typeface="Tahoma"/>
              </a:rPr>
              <a:t>4. </a:t>
            </a:r>
            <a:r>
              <a:rPr lang="pl-PL" sz="4000" b="1" spc="50" dirty="0" err="1">
                <a:solidFill>
                  <a:srgbClr val="243255"/>
                </a:solidFill>
                <a:cs typeface="Tahoma"/>
              </a:rPr>
              <a:t>Verifica</a:t>
            </a:r>
            <a:r>
              <a:rPr lang="pl-PL" sz="4000" b="1" spc="50" dirty="0">
                <a:solidFill>
                  <a:srgbClr val="243255"/>
                </a:solidFill>
                <a:cs typeface="Tahoma"/>
              </a:rPr>
              <a:t> </a:t>
            </a:r>
            <a:r>
              <a:rPr lang="pl-PL" sz="4000" b="1" spc="50" dirty="0" err="1">
                <a:solidFill>
                  <a:srgbClr val="243255"/>
                </a:solidFill>
                <a:cs typeface="Tahoma"/>
              </a:rPr>
              <a:t>dell'impatto</a:t>
            </a:r>
            <a:r>
              <a:rPr lang="pl-PL" sz="4000" b="1" spc="50" dirty="0">
                <a:solidFill>
                  <a:srgbClr val="243255"/>
                </a:solidFill>
                <a:cs typeface="Tahoma"/>
              </a:rPr>
              <a:t> </a:t>
            </a:r>
            <a:r>
              <a:rPr lang="pl-PL" sz="4000" b="1" spc="50" dirty="0" err="1">
                <a:solidFill>
                  <a:srgbClr val="243255"/>
                </a:solidFill>
                <a:cs typeface="Tahoma"/>
              </a:rPr>
              <a:t>delle</a:t>
            </a:r>
            <a:r>
              <a:rPr lang="pl-PL" sz="4000" b="1" spc="50" dirty="0">
                <a:solidFill>
                  <a:srgbClr val="243255"/>
                </a:solidFill>
                <a:cs typeface="Tahoma"/>
              </a:rPr>
              <a:t> </a:t>
            </a:r>
            <a:r>
              <a:rPr lang="pl-PL" sz="4000" b="1" spc="50" dirty="0" err="1">
                <a:solidFill>
                  <a:srgbClr val="243255"/>
                </a:solidFill>
                <a:cs typeface="Tahoma"/>
              </a:rPr>
              <a:t>soluzioni</a:t>
            </a:r>
            <a:r>
              <a:rPr lang="pl-PL" sz="4000" b="1" spc="50" dirty="0">
                <a:solidFill>
                  <a:srgbClr val="243255"/>
                </a:solidFill>
                <a:cs typeface="Tahoma"/>
              </a:rPr>
              <a:t> </a:t>
            </a:r>
            <a:r>
              <a:rPr lang="pl-PL" sz="4000" b="1" spc="50" dirty="0" err="1">
                <a:solidFill>
                  <a:srgbClr val="243255"/>
                </a:solidFill>
                <a:cs typeface="Tahoma"/>
              </a:rPr>
              <a:t>proposte</a:t>
            </a:r>
            <a:r>
              <a:rPr lang="pl-PL" sz="4000" b="1" spc="50" dirty="0">
                <a:solidFill>
                  <a:srgbClr val="243255"/>
                </a:solidFill>
                <a:cs typeface="Tahoma"/>
              </a:rPr>
              <a:t> </a:t>
            </a: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Diagram 8">
            <a:extLst>
              <a:ext uri="{FF2B5EF4-FFF2-40B4-BE49-F238E27FC236}">
                <a16:creationId xmlns:a16="http://schemas.microsoft.com/office/drawing/2014/main" id="{591D6070-458A-48C0-9451-93D0DBB03451}"/>
              </a:ext>
            </a:extLst>
          </p:cNvPr>
          <p:cNvGraphicFramePr/>
          <p:nvPr>
            <p:extLst>
              <p:ext uri="{D42A27DB-BD31-4B8C-83A1-F6EECF244321}">
                <p14:modId xmlns:p14="http://schemas.microsoft.com/office/powerpoint/2010/main" val="458302306"/>
              </p:ext>
            </p:extLst>
          </p:nvPr>
        </p:nvGraphicFramePr>
        <p:xfrm>
          <a:off x="3886200" y="2377230"/>
          <a:ext cx="10134600" cy="5163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Prostokąt 9">
            <a:extLst>
              <a:ext uri="{FF2B5EF4-FFF2-40B4-BE49-F238E27FC236}">
                <a16:creationId xmlns:a16="http://schemas.microsoft.com/office/drawing/2014/main" id="{9F2F9135-9405-46C0-8BC9-6AFCE87D9C73}"/>
              </a:ext>
            </a:extLst>
          </p:cNvPr>
          <p:cNvSpPr/>
          <p:nvPr/>
        </p:nvSpPr>
        <p:spPr>
          <a:xfrm>
            <a:off x="7051171" y="7760077"/>
            <a:ext cx="2828403" cy="369332"/>
          </a:xfrm>
          <a:prstGeom prst="rect">
            <a:avLst/>
          </a:prstGeom>
        </p:spPr>
        <p:txBody>
          <a:bodyPr wrap="none">
            <a:spAutoFit/>
          </a:bodyPr>
          <a:lstStyle/>
          <a:p>
            <a:pPr algn="ctr"/>
            <a:r>
              <a:rPr lang="pl-PL" b="1" dirty="0" err="1"/>
              <a:t>Fonte</a:t>
            </a:r>
            <a:r>
              <a:rPr lang="pl-PL" b="1" dirty="0"/>
              <a:t>: </a:t>
            </a:r>
            <a:r>
              <a:rPr lang="pl-PL" dirty="0" err="1"/>
              <a:t>elaborazione</a:t>
            </a:r>
            <a:r>
              <a:rPr lang="pl-PL" dirty="0"/>
              <a:t> </a:t>
            </a:r>
            <a:r>
              <a:rPr lang="pl-PL" dirty="0" err="1"/>
              <a:t>propria</a:t>
            </a:r>
            <a:endParaRPr lang="pl-PL" dirty="0"/>
          </a:p>
        </p:txBody>
      </p:sp>
    </p:spTree>
    <p:extLst>
      <p:ext uri="{BB962C8B-B14F-4D97-AF65-F5344CB8AC3E}">
        <p14:creationId xmlns:p14="http://schemas.microsoft.com/office/powerpoint/2010/main" val="19164946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3A91EAB3-568E-4FDE-8D49-412D088680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9">
                                            <p:graphicEl>
                                              <a:dgm id="{B8CE3A7E-00AD-4C41-AA71-21677790E8CD}"/>
                                            </p:graphic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9">
                                            <p:graphicEl>
                                              <a:dgm id="{9C2CC088-3BED-4F6D-89F2-5CC716FD8D8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9">
                                            <p:graphicEl>
                                              <a:dgm id="{2BC3E12F-82AA-4ACD-B5D3-24104FC5DA96}"/>
                                            </p:graphic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9">
                                            <p:graphicEl>
                                              <a:dgm id="{0FAB5430-5B55-4092-B55D-A7DE08354B9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9">
                                            <p:graphicEl>
                                              <a:dgm id="{EFE219F8-8B6F-4D85-BF12-197CED09FA15}"/>
                                            </p:graphic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9">
                                            <p:graphicEl>
                                              <a:dgm id="{576168D2-E1D9-4C1D-9397-F87C05493B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9">
                                            <p:graphicEl>
                                              <a:dgm id="{7439C74A-A42A-4BFB-83A6-48E56F719F9A}"/>
                                            </p:graphic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9">
                                            <p:graphicEl>
                                              <a:dgm id="{B73DDD93-AC4F-4ED0-B52A-F9B953137DA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9">
                                            <p:graphicEl>
                                              <a:dgm id="{51E98DCC-6AAE-4E19-922E-239F319C1D2D}"/>
                                            </p:graphicEl>
                                          </p:spTgt>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9">
                                            <p:graphicEl>
                                              <a:dgm id="{90003A7A-6067-48D4-BE22-AEDE86805BF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500"/>
                                  </p:stCondLst>
                                  <p:childTnLst>
                                    <p:set>
                                      <p:cBhvr>
                                        <p:cTn id="40" dur="1" fill="hold">
                                          <p:stCondLst>
                                            <p:cond delay="0"/>
                                          </p:stCondLst>
                                        </p:cTn>
                                        <p:tgtEl>
                                          <p:spTgt spid="9">
                                            <p:graphicEl>
                                              <a:dgm id="{D91837CD-49F5-4E55-BFD6-50E67D3A10B7}"/>
                                            </p:graphicEl>
                                          </p:spTgt>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0"/>
                                          </p:stCondLst>
                                        </p:cTn>
                                        <p:tgtEl>
                                          <p:spTgt spid="9">
                                            <p:graphicEl>
                                              <a:dgm id="{BD65ECCF-5D2B-41F1-8EB8-F292021F02B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9">
                                            <p:graphicEl>
                                              <a:dgm id="{67CC7868-C41C-4161-B6C6-005F2D08E20C}"/>
                                            </p:graphicEl>
                                          </p:spTgt>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9">
                                            <p:graphicEl>
                                              <a:dgm id="{FB352AE8-D90C-418C-B6BE-5E0BF4D2F17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500"/>
                                  </p:stCondLst>
                                  <p:childTnLst>
                                    <p:set>
                                      <p:cBhvr>
                                        <p:cTn id="52" dur="1" fill="hold">
                                          <p:stCondLst>
                                            <p:cond delay="0"/>
                                          </p:stCondLst>
                                        </p:cTn>
                                        <p:tgtEl>
                                          <p:spTgt spid="9">
                                            <p:graphicEl>
                                              <a:dgm id="{80E1C73E-3912-4803-9BB9-82843378FAE3}"/>
                                            </p:graphicEl>
                                          </p:spTgt>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9">
                                            <p:graphicEl>
                                              <a:dgm id="{874707BC-FAB5-43CE-86DA-568D53FAFAD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500"/>
                                  </p:stCondLst>
                                  <p:childTnLst>
                                    <p:set>
                                      <p:cBhvr>
                                        <p:cTn id="58" dur="1" fill="hold">
                                          <p:stCondLst>
                                            <p:cond delay="0"/>
                                          </p:stCondLst>
                                        </p:cTn>
                                        <p:tgtEl>
                                          <p:spTgt spid="9">
                                            <p:graphicEl>
                                              <a:dgm id="{0F051B8D-A0F9-4643-ACFB-AE7B4E51BE46}"/>
                                            </p:graphicEl>
                                          </p:spTgt>
                                        </p:tgtEl>
                                        <p:attrNameLst>
                                          <p:attrName>style.visibility</p:attrName>
                                        </p:attrNameLst>
                                      </p:cBhvr>
                                      <p:to>
                                        <p:strVal val="visible"/>
                                      </p:to>
                                    </p:set>
                                  </p:childTnLst>
                                </p:cTn>
                              </p:par>
                              <p:par>
                                <p:cTn id="59" presetID="1" presetClass="entr" presetSubtype="0" fill="hold" grpId="0" nodeType="withEffect">
                                  <p:stCondLst>
                                    <p:cond delay="500"/>
                                  </p:stCondLst>
                                  <p:childTnLst>
                                    <p:set>
                                      <p:cBhvr>
                                        <p:cTn id="60" dur="1" fill="hold">
                                          <p:stCondLst>
                                            <p:cond delay="0"/>
                                          </p:stCondLst>
                                        </p:cTn>
                                        <p:tgtEl>
                                          <p:spTgt spid="9">
                                            <p:graphicEl>
                                              <a:dgm id="{03E709B6-61D5-4B44-869D-0DFD121721A5}"/>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500"/>
                                  </p:stCondLst>
                                  <p:childTnLst>
                                    <p:set>
                                      <p:cBhvr>
                                        <p:cTn id="64" dur="1" fill="hold">
                                          <p:stCondLst>
                                            <p:cond delay="0"/>
                                          </p:stCondLst>
                                        </p:cTn>
                                        <p:tgtEl>
                                          <p:spTgt spid="9">
                                            <p:graphicEl>
                                              <a:dgm id="{7C367C49-EFE4-4BBC-9C52-ED6F3E3D080C}"/>
                                            </p:graphicEl>
                                          </p:spTgt>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9">
                                            <p:graphicEl>
                                              <a:dgm id="{B4266793-4FD4-4E29-B6FE-229D254D88D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500"/>
                                  </p:stCondLst>
                                  <p:childTnLst>
                                    <p:set>
                                      <p:cBhvr>
                                        <p:cTn id="70" dur="1" fill="hold">
                                          <p:stCondLst>
                                            <p:cond delay="0"/>
                                          </p:stCondLst>
                                        </p:cTn>
                                        <p:tgtEl>
                                          <p:spTgt spid="9">
                                            <p:graphicEl>
                                              <a:dgm id="{608F2EAB-3DDF-45B1-8A35-376C848A174F}"/>
                                            </p:graphicEl>
                                          </p:spTgt>
                                        </p:tgtEl>
                                        <p:attrNameLst>
                                          <p:attrName>style.visibility</p:attrName>
                                        </p:attrNameLst>
                                      </p:cBhvr>
                                      <p:to>
                                        <p:strVal val="visible"/>
                                      </p:to>
                                    </p:set>
                                  </p:childTnLst>
                                </p:cTn>
                              </p:par>
                              <p:par>
                                <p:cTn id="71" presetID="1" presetClass="entr" presetSubtype="0" fill="hold" grpId="0" nodeType="withEffect">
                                  <p:stCondLst>
                                    <p:cond delay="500"/>
                                  </p:stCondLst>
                                  <p:childTnLst>
                                    <p:set>
                                      <p:cBhvr>
                                        <p:cTn id="72" dur="1" fill="hold">
                                          <p:stCondLst>
                                            <p:cond delay="0"/>
                                          </p:stCondLst>
                                        </p:cTn>
                                        <p:tgtEl>
                                          <p:spTgt spid="9">
                                            <p:graphicEl>
                                              <a:dgm id="{156A9D54-8257-44A5-B449-5F273550F53A}"/>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500"/>
                                  </p:stCondLst>
                                  <p:childTnLst>
                                    <p:set>
                                      <p:cBhvr>
                                        <p:cTn id="76" dur="1" fill="hold">
                                          <p:stCondLst>
                                            <p:cond delay="0"/>
                                          </p:stCondLst>
                                        </p:cTn>
                                        <p:tgtEl>
                                          <p:spTgt spid="9">
                                            <p:graphicEl>
                                              <a:dgm id="{AB7CECE6-3656-4C36-99DB-8F00A68FA82E}"/>
                                            </p:graphicEl>
                                          </p:spTgt>
                                        </p:tgtEl>
                                        <p:attrNameLst>
                                          <p:attrName>style.visibility</p:attrName>
                                        </p:attrNameLst>
                                      </p:cBhvr>
                                      <p:to>
                                        <p:strVal val="visible"/>
                                      </p:to>
                                    </p:set>
                                  </p:childTnLst>
                                </p:cTn>
                              </p:par>
                              <p:par>
                                <p:cTn id="77" presetID="1" presetClass="entr" presetSubtype="0" fill="hold" grpId="0" nodeType="withEffect">
                                  <p:stCondLst>
                                    <p:cond delay="500"/>
                                  </p:stCondLst>
                                  <p:childTnLst>
                                    <p:set>
                                      <p:cBhvr>
                                        <p:cTn id="78" dur="1" fill="hold">
                                          <p:stCondLst>
                                            <p:cond delay="0"/>
                                          </p:stCondLst>
                                        </p:cTn>
                                        <p:tgtEl>
                                          <p:spTgt spid="9">
                                            <p:graphicEl>
                                              <a:dgm id="{84B1942D-7D8D-477D-90FF-BB5A6862D8A6}"/>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500"/>
                                  </p:stCondLst>
                                  <p:childTnLst>
                                    <p:set>
                                      <p:cBhvr>
                                        <p:cTn id="82" dur="1" fill="hold">
                                          <p:stCondLst>
                                            <p:cond delay="0"/>
                                          </p:stCondLst>
                                        </p:cTn>
                                        <p:tgtEl>
                                          <p:spTgt spid="9">
                                            <p:graphicEl>
                                              <a:dgm id="{41A2BB3D-4AB5-4B43-B3A2-BE8B4FB55A06}"/>
                                            </p:graphicEl>
                                          </p:spTgt>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9">
                                            <p:graphicEl>
                                              <a:dgm id="{090108D6-75A4-4FEA-B59E-41F5F7292DC4}"/>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500"/>
                                  </p:stCondLst>
                                  <p:childTnLst>
                                    <p:set>
                                      <p:cBhvr>
                                        <p:cTn id="88" dur="1" fill="hold">
                                          <p:stCondLst>
                                            <p:cond delay="0"/>
                                          </p:stCondLst>
                                        </p:cTn>
                                        <p:tgtEl>
                                          <p:spTgt spid="9">
                                            <p:graphicEl>
                                              <a:dgm id="{2F9BB516-0CE5-4AC4-9005-D47FD75CE21B}"/>
                                            </p:graphicEl>
                                          </p:spTgt>
                                        </p:tgtEl>
                                        <p:attrNameLst>
                                          <p:attrName>style.visibility</p:attrName>
                                        </p:attrNameLst>
                                      </p:cBhvr>
                                      <p:to>
                                        <p:strVal val="visible"/>
                                      </p:to>
                                    </p:set>
                                  </p:childTnLst>
                                </p:cTn>
                              </p:par>
                              <p:par>
                                <p:cTn id="89" presetID="1" presetClass="entr" presetSubtype="0" fill="hold" grpId="0" nodeType="withEffect">
                                  <p:stCondLst>
                                    <p:cond delay="500"/>
                                  </p:stCondLst>
                                  <p:childTnLst>
                                    <p:set>
                                      <p:cBhvr>
                                        <p:cTn id="90" dur="1" fill="hold">
                                          <p:stCondLst>
                                            <p:cond delay="0"/>
                                          </p:stCondLst>
                                        </p:cTn>
                                        <p:tgtEl>
                                          <p:spTgt spid="9">
                                            <p:graphicEl>
                                              <a:dgm id="{20EDD96D-1F84-4443-9A29-B1CA48977D74}"/>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500"/>
                                  </p:stCondLst>
                                  <p:childTnLst>
                                    <p:set>
                                      <p:cBhvr>
                                        <p:cTn id="94" dur="1" fill="hold">
                                          <p:stCondLst>
                                            <p:cond delay="0"/>
                                          </p:stCondLst>
                                        </p:cTn>
                                        <p:tgtEl>
                                          <p:spTgt spid="9">
                                            <p:graphicEl>
                                              <a:dgm id="{E8179104-8118-46FB-88E0-FAED72433126}"/>
                                            </p:graphicEl>
                                          </p:spTgt>
                                        </p:tgtEl>
                                        <p:attrNameLst>
                                          <p:attrName>style.visibility</p:attrName>
                                        </p:attrNameLst>
                                      </p:cBhvr>
                                      <p:to>
                                        <p:strVal val="visible"/>
                                      </p:to>
                                    </p:set>
                                  </p:childTnLst>
                                </p:cTn>
                              </p:par>
                              <p:par>
                                <p:cTn id="95" presetID="1" presetClass="entr" presetSubtype="0" fill="hold" grpId="0" nodeType="withEffect">
                                  <p:stCondLst>
                                    <p:cond delay="500"/>
                                  </p:stCondLst>
                                  <p:childTnLst>
                                    <p:set>
                                      <p:cBhvr>
                                        <p:cTn id="96" dur="1" fill="hold">
                                          <p:stCondLst>
                                            <p:cond delay="0"/>
                                          </p:stCondLst>
                                        </p:cTn>
                                        <p:tgtEl>
                                          <p:spTgt spid="9">
                                            <p:graphicEl>
                                              <a:dgm id="{D1C3850D-C7B5-4D48-9E40-79C76AF33EE5}"/>
                                            </p:graphicEl>
                                          </p:spTgt>
                                        </p:tgtEl>
                                        <p:attrNameLst>
                                          <p:attrName>style.visibility</p:attrName>
                                        </p:attrNameLst>
                                      </p:cBhvr>
                                      <p:to>
                                        <p:strVal val="visible"/>
                                      </p:to>
                                    </p:se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46D50B8-B3A7-4D1F-BBC2-34B0A708C9A3}"/>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4. </a:t>
            </a:r>
            <a:r>
              <a:rPr lang="pl-PL" sz="4000" b="1" spc="50" dirty="0" err="1">
                <a:solidFill>
                  <a:srgbClr val="243255"/>
                </a:solidFill>
                <a:cs typeface="Tahoma"/>
              </a:rPr>
              <a:t>Verifica</a:t>
            </a:r>
            <a:r>
              <a:rPr lang="pl-PL" sz="4000" b="1" spc="50" dirty="0">
                <a:solidFill>
                  <a:srgbClr val="243255"/>
                </a:solidFill>
                <a:cs typeface="Tahoma"/>
              </a:rPr>
              <a:t> </a:t>
            </a:r>
            <a:r>
              <a:rPr lang="pl-PL" sz="4000" b="1" spc="50" dirty="0" err="1">
                <a:solidFill>
                  <a:srgbClr val="243255"/>
                </a:solidFill>
                <a:cs typeface="Tahoma"/>
              </a:rPr>
              <a:t>dell'impatto</a:t>
            </a:r>
            <a:r>
              <a:rPr lang="pl-PL" sz="4000" b="1" spc="50" dirty="0">
                <a:solidFill>
                  <a:srgbClr val="243255"/>
                </a:solidFill>
                <a:cs typeface="Tahoma"/>
              </a:rPr>
              <a:t> </a:t>
            </a:r>
            <a:r>
              <a:rPr lang="pl-PL" sz="4000" b="1" spc="50" dirty="0" err="1">
                <a:solidFill>
                  <a:srgbClr val="243255"/>
                </a:solidFill>
                <a:cs typeface="Tahoma"/>
              </a:rPr>
              <a:t>delle</a:t>
            </a:r>
            <a:r>
              <a:rPr lang="pl-PL" sz="4000" b="1" spc="50" dirty="0">
                <a:solidFill>
                  <a:srgbClr val="243255"/>
                </a:solidFill>
                <a:cs typeface="Tahoma"/>
              </a:rPr>
              <a:t> </a:t>
            </a:r>
            <a:r>
              <a:rPr lang="pl-PL" sz="4000" b="1" spc="50" dirty="0" err="1">
                <a:solidFill>
                  <a:srgbClr val="243255"/>
                </a:solidFill>
                <a:cs typeface="Tahoma"/>
              </a:rPr>
              <a:t>soluzioni</a:t>
            </a:r>
            <a:r>
              <a:rPr lang="pl-PL" sz="4000" b="1" spc="50" dirty="0">
                <a:solidFill>
                  <a:srgbClr val="243255"/>
                </a:solidFill>
                <a:cs typeface="Tahoma"/>
              </a:rPr>
              <a:t> </a:t>
            </a:r>
            <a:r>
              <a:rPr lang="pl-PL" sz="4000" b="1" spc="50" dirty="0" err="1">
                <a:solidFill>
                  <a:srgbClr val="243255"/>
                </a:solidFill>
                <a:cs typeface="Tahoma"/>
              </a:rPr>
              <a:t>proposte</a:t>
            </a:r>
            <a:endParaRPr lang="pl-PL" sz="4000" b="1" spc="50" dirty="0">
              <a:solidFill>
                <a:srgbClr val="243255"/>
              </a:solidFill>
              <a:cs typeface="Tahoma"/>
            </a:endParaRPr>
          </a:p>
        </p:txBody>
      </p:sp>
      <p:sp>
        <p:nvSpPr>
          <p:cNvPr id="7" name="Prostokąt 6">
            <a:extLst>
              <a:ext uri="{FF2B5EF4-FFF2-40B4-BE49-F238E27FC236}">
                <a16:creationId xmlns:a16="http://schemas.microsoft.com/office/drawing/2014/main" id="{97C3629B-DF82-4B10-853A-375EDCBF989A}"/>
              </a:ext>
            </a:extLst>
          </p:cNvPr>
          <p:cNvSpPr/>
          <p:nvPr/>
        </p:nvSpPr>
        <p:spPr>
          <a:xfrm>
            <a:off x="945938" y="2705100"/>
            <a:ext cx="15589462" cy="2477601"/>
          </a:xfrm>
          <a:prstGeom prst="rect">
            <a:avLst/>
          </a:prstGeom>
        </p:spPr>
        <p:txBody>
          <a:bodyPr wrap="square">
            <a:spAutoFit/>
          </a:bodyPr>
          <a:lstStyle/>
          <a:p>
            <a:pPr fontAlgn="base">
              <a:spcAft>
                <a:spcPts val="600"/>
              </a:spcAft>
            </a:pPr>
            <a:r>
              <a:rPr lang="en-US" sz="2800" b="1" dirty="0"/>
              <a:t>Secondo la </a:t>
            </a:r>
            <a:r>
              <a:rPr lang="en-US" sz="2800" b="1" dirty="0" err="1"/>
              <a:t>teoria</a:t>
            </a:r>
            <a:r>
              <a:rPr lang="en-US" sz="2800" b="1" dirty="0"/>
              <a:t> del problem solving </a:t>
            </a:r>
            <a:r>
              <a:rPr lang="en-US" sz="2800" b="1" dirty="0" err="1"/>
              <a:t>complesso</a:t>
            </a:r>
            <a:r>
              <a:rPr lang="en-US" sz="2800" b="1" dirty="0"/>
              <a:t>, </a:t>
            </a:r>
            <a:r>
              <a:rPr lang="en-US" sz="2800" b="1" dirty="0" err="1"/>
              <a:t>bisogna</a:t>
            </a:r>
            <a:r>
              <a:rPr lang="en-US" sz="2800" b="1" dirty="0"/>
              <a:t> </a:t>
            </a:r>
            <a:r>
              <a:rPr lang="en-US" sz="2800" b="1" dirty="0" err="1"/>
              <a:t>menzionare</a:t>
            </a:r>
            <a:r>
              <a:rPr lang="en-US" sz="2800" b="1" dirty="0"/>
              <a:t> </a:t>
            </a:r>
            <a:r>
              <a:rPr lang="en-US" sz="2800" b="1" dirty="0" err="1"/>
              <a:t>tre</a:t>
            </a:r>
            <a:r>
              <a:rPr lang="en-US" sz="2800" b="1" dirty="0"/>
              <a:t> tipi di </a:t>
            </a:r>
            <a:r>
              <a:rPr lang="en-US" sz="2800" b="1" dirty="0" err="1"/>
              <a:t>fattori</a:t>
            </a:r>
            <a:r>
              <a:rPr lang="en-US" sz="2800" b="1" dirty="0"/>
              <a:t> </a:t>
            </a:r>
            <a:r>
              <a:rPr lang="en-US" sz="2800" b="1" dirty="0" err="1"/>
              <a:t>che</a:t>
            </a:r>
            <a:r>
              <a:rPr lang="en-US" sz="2800" b="1" dirty="0"/>
              <a:t> </a:t>
            </a:r>
            <a:r>
              <a:rPr lang="en-US" sz="2800" b="1" dirty="0" err="1"/>
              <a:t>verificano</a:t>
            </a:r>
            <a:r>
              <a:rPr lang="en-US" sz="2800" b="1" dirty="0"/>
              <a:t> </a:t>
            </a:r>
            <a:r>
              <a:rPr lang="en-US" sz="2800" b="1" dirty="0" err="1"/>
              <a:t>l'impatto</a:t>
            </a:r>
            <a:r>
              <a:rPr lang="en-US" sz="2800" b="1" dirty="0"/>
              <a:t> </a:t>
            </a:r>
            <a:r>
              <a:rPr lang="en-US" sz="2800" b="1" dirty="0" err="1"/>
              <a:t>delle</a:t>
            </a:r>
            <a:r>
              <a:rPr lang="en-US" sz="2800" b="1" dirty="0"/>
              <a:t> </a:t>
            </a:r>
            <a:r>
              <a:rPr lang="en-US" sz="2800" b="1" dirty="0" err="1"/>
              <a:t>soluzioni</a:t>
            </a:r>
            <a:r>
              <a:rPr lang="en-US" sz="2800" b="1" dirty="0"/>
              <a:t> </a:t>
            </a:r>
            <a:r>
              <a:rPr lang="en-US" sz="2800" b="1" dirty="0" err="1"/>
              <a:t>proposte</a:t>
            </a:r>
            <a:r>
              <a:rPr lang="en-US" sz="2800" b="1" dirty="0"/>
              <a:t>:</a:t>
            </a:r>
          </a:p>
          <a:p>
            <a:pPr marL="457200" indent="-457200" fontAlgn="base">
              <a:spcAft>
                <a:spcPts val="600"/>
              </a:spcAft>
              <a:buFont typeface="Arial" panose="020B0604020202020204" pitchFamily="34" charset="0"/>
              <a:buChar char="•"/>
            </a:pPr>
            <a:r>
              <a:rPr lang="en-US" sz="2800" dirty="0" err="1"/>
              <a:t>fattori</a:t>
            </a:r>
            <a:r>
              <a:rPr lang="en-US" sz="2800" dirty="0"/>
              <a:t> </a:t>
            </a:r>
            <a:r>
              <a:rPr lang="en-US" sz="2800" dirty="0" err="1"/>
              <a:t>ambientali</a:t>
            </a:r>
            <a:r>
              <a:rPr lang="en-US" sz="2800" dirty="0"/>
              <a:t> </a:t>
            </a:r>
            <a:r>
              <a:rPr lang="en-US" sz="2800" dirty="0" err="1"/>
              <a:t>instabili</a:t>
            </a:r>
            <a:r>
              <a:rPr lang="en-US" sz="2800" dirty="0"/>
              <a:t> (</a:t>
            </a:r>
            <a:r>
              <a:rPr lang="en-US" sz="2800" dirty="0" err="1"/>
              <a:t>fattori</a:t>
            </a:r>
            <a:r>
              <a:rPr lang="en-US" sz="2800" dirty="0"/>
              <a:t> </a:t>
            </a:r>
            <a:r>
              <a:rPr lang="en-US" sz="2800" dirty="0" err="1"/>
              <a:t>fuori</a:t>
            </a:r>
            <a:r>
              <a:rPr lang="en-US" sz="2800" dirty="0"/>
              <a:t> dal </a:t>
            </a:r>
            <a:r>
              <a:rPr lang="en-US" sz="2800" dirty="0" err="1"/>
              <a:t>controllo</a:t>
            </a:r>
            <a:r>
              <a:rPr lang="en-US" sz="2800" dirty="0"/>
              <a:t> del </a:t>
            </a:r>
            <a:r>
              <a:rPr lang="en-US" sz="2800" dirty="0" err="1"/>
              <a:t>decisore</a:t>
            </a:r>
            <a:r>
              <a:rPr lang="en-US" sz="2800" dirty="0"/>
              <a:t>),</a:t>
            </a:r>
          </a:p>
          <a:p>
            <a:pPr marL="457200" indent="-457200" fontAlgn="base">
              <a:spcAft>
                <a:spcPts val="600"/>
              </a:spcAft>
              <a:buFont typeface="Arial" panose="020B0604020202020204" pitchFamily="34" charset="0"/>
              <a:buChar char="•"/>
            </a:pPr>
            <a:r>
              <a:rPr lang="en-US" sz="2800" dirty="0" err="1"/>
              <a:t>fattori</a:t>
            </a:r>
            <a:r>
              <a:rPr lang="en-US" sz="2800" dirty="0"/>
              <a:t> </a:t>
            </a:r>
            <a:r>
              <a:rPr lang="en-US" sz="2800" dirty="0" err="1"/>
              <a:t>decisionali</a:t>
            </a:r>
            <a:r>
              <a:rPr lang="en-US" sz="2800" dirty="0"/>
              <a:t> non </a:t>
            </a:r>
            <a:r>
              <a:rPr lang="en-US" sz="2800" dirty="0" err="1"/>
              <a:t>permanenti</a:t>
            </a:r>
            <a:r>
              <a:rPr lang="en-US" sz="2800" dirty="0"/>
              <a:t>,</a:t>
            </a:r>
          </a:p>
          <a:p>
            <a:pPr marL="457200" indent="-457200" fontAlgn="base">
              <a:spcAft>
                <a:spcPts val="600"/>
              </a:spcAft>
              <a:buFont typeface="Arial" panose="020B0604020202020204" pitchFamily="34" charset="0"/>
              <a:buChar char="•"/>
            </a:pPr>
            <a:r>
              <a:rPr lang="en-US" sz="2800" dirty="0" err="1"/>
              <a:t>risultati</a:t>
            </a:r>
            <a:r>
              <a:rPr lang="en-US" sz="2800" dirty="0"/>
              <a:t>.</a:t>
            </a:r>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25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5. </a:t>
            </a:r>
            <a:r>
              <a:rPr lang="pl-PL" sz="4000" b="1" spc="50" dirty="0" err="1">
                <a:solidFill>
                  <a:srgbClr val="243255"/>
                </a:solidFill>
                <a:cs typeface="Tahoma"/>
              </a:rPr>
              <a:t>Scelta</a:t>
            </a:r>
            <a:r>
              <a:rPr lang="pl-PL" sz="4000" b="1" spc="50" dirty="0">
                <a:solidFill>
                  <a:srgbClr val="243255"/>
                </a:solidFill>
                <a:cs typeface="Tahoma"/>
              </a:rPr>
              <a:t> </a:t>
            </a:r>
            <a:r>
              <a:rPr lang="pl-PL" sz="4000" b="1" spc="50" dirty="0" err="1">
                <a:solidFill>
                  <a:srgbClr val="243255"/>
                </a:solidFill>
                <a:cs typeface="Tahoma"/>
              </a:rPr>
              <a:t>della</a:t>
            </a:r>
            <a:r>
              <a:rPr lang="pl-PL" sz="4000" b="1" spc="50" dirty="0">
                <a:solidFill>
                  <a:srgbClr val="243255"/>
                </a:solidFill>
                <a:cs typeface="Tahoma"/>
              </a:rPr>
              <a:t> </a:t>
            </a:r>
            <a:r>
              <a:rPr lang="pl-PL" sz="4000" b="1" spc="50" dirty="0" err="1">
                <a:solidFill>
                  <a:srgbClr val="243255"/>
                </a:solidFill>
                <a:cs typeface="Tahoma"/>
              </a:rPr>
              <a:t>soluzione</a:t>
            </a:r>
            <a:r>
              <a:rPr lang="pl-PL" sz="4000" b="1" spc="50" dirty="0">
                <a:solidFill>
                  <a:srgbClr val="243255"/>
                </a:solidFill>
                <a:cs typeface="Tahoma"/>
              </a:rPr>
              <a:t> </a:t>
            </a:r>
            <a:r>
              <a:rPr lang="pl-PL" sz="4000" b="1" spc="50" dirty="0" err="1">
                <a:solidFill>
                  <a:srgbClr val="243255"/>
                </a:solidFill>
                <a:cs typeface="Tahoma"/>
              </a:rPr>
              <a:t>alternativa</a:t>
            </a:r>
            <a:r>
              <a:rPr lang="pl-PL" sz="4000" b="1" spc="50" dirty="0">
                <a:solidFill>
                  <a:srgbClr val="243255"/>
                </a:solidFill>
                <a:cs typeface="Tahoma"/>
              </a:rPr>
              <a:t> </a:t>
            </a:r>
            <a:r>
              <a:rPr lang="pl-PL" sz="4000" b="1" spc="50" dirty="0" err="1">
                <a:solidFill>
                  <a:srgbClr val="243255"/>
                </a:solidFill>
                <a:cs typeface="Tahoma"/>
              </a:rPr>
              <a:t>ottimale</a:t>
            </a:r>
            <a:r>
              <a:rPr lang="pl-PL"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a:extLst>
              <a:ext uri="{FF2B5EF4-FFF2-40B4-BE49-F238E27FC236}">
                <a16:creationId xmlns:a16="http://schemas.microsoft.com/office/drawing/2014/main" id="{ED13ADCF-0E01-4988-9D7B-2BD25158D123}"/>
              </a:ext>
            </a:extLst>
          </p:cNvPr>
          <p:cNvSpPr/>
          <p:nvPr/>
        </p:nvSpPr>
        <p:spPr>
          <a:xfrm>
            <a:off x="927544" y="2710094"/>
            <a:ext cx="15226855" cy="1569660"/>
          </a:xfrm>
          <a:prstGeom prst="rect">
            <a:avLst/>
          </a:prstGeom>
        </p:spPr>
        <p:txBody>
          <a:bodyPr wrap="square">
            <a:spAutoFit/>
          </a:bodyPr>
          <a:lstStyle/>
          <a:p>
            <a:r>
              <a:rPr lang="en-US" sz="2400" dirty="0"/>
              <a:t>Una </a:t>
            </a:r>
            <a:r>
              <a:rPr lang="en-US" sz="2400" dirty="0" err="1"/>
              <a:t>soluzione</a:t>
            </a:r>
            <a:r>
              <a:rPr lang="en-US" sz="2400" dirty="0"/>
              <a:t> </a:t>
            </a:r>
            <a:r>
              <a:rPr lang="en-US" sz="2400" dirty="0" err="1"/>
              <a:t>è</a:t>
            </a:r>
            <a:r>
              <a:rPr lang="en-US" sz="2400" dirty="0"/>
              <a:t> </a:t>
            </a:r>
            <a:r>
              <a:rPr lang="en-US" sz="2400" dirty="0" err="1"/>
              <a:t>quella</a:t>
            </a:r>
            <a:r>
              <a:rPr lang="en-US" sz="2400" dirty="0"/>
              <a:t> di </a:t>
            </a:r>
            <a:r>
              <a:rPr lang="en-US" sz="2400" dirty="0" err="1"/>
              <a:t>scegliere</a:t>
            </a:r>
            <a:r>
              <a:rPr lang="en-US" sz="2400" dirty="0"/>
              <a:t> </a:t>
            </a:r>
            <a:r>
              <a:rPr lang="en-US" sz="2400" dirty="0" err="1"/>
              <a:t>un'alternativa</a:t>
            </a:r>
            <a:r>
              <a:rPr lang="en-US" sz="2400" dirty="0"/>
              <a:t> </a:t>
            </a:r>
            <a:r>
              <a:rPr lang="en-US" sz="2400" dirty="0" err="1"/>
              <a:t>che</a:t>
            </a:r>
            <a:r>
              <a:rPr lang="en-US" sz="2400" dirty="0"/>
              <a:t> </a:t>
            </a:r>
            <a:r>
              <a:rPr lang="en-US" sz="2400" dirty="0" err="1"/>
              <a:t>sia</a:t>
            </a:r>
            <a:r>
              <a:rPr lang="en-US" sz="2400" dirty="0"/>
              <a:t> </a:t>
            </a:r>
            <a:r>
              <a:rPr lang="en-US" sz="2400" dirty="0" err="1"/>
              <a:t>fattibile</a:t>
            </a:r>
            <a:r>
              <a:rPr lang="en-US" sz="2400" dirty="0"/>
              <a:t>, </a:t>
            </a:r>
            <a:r>
              <a:rPr lang="en-US" sz="2400" dirty="0" err="1"/>
              <a:t>soddisfacente</a:t>
            </a:r>
            <a:r>
              <a:rPr lang="en-US" sz="2400" dirty="0"/>
              <a:t> e </a:t>
            </a:r>
            <a:r>
              <a:rPr lang="en-US" sz="2400" dirty="0" err="1"/>
              <a:t>che</a:t>
            </a:r>
            <a:r>
              <a:rPr lang="en-US" sz="2400" dirty="0"/>
              <a:t> </a:t>
            </a:r>
            <a:r>
              <a:rPr lang="en-US" sz="2400" dirty="0" err="1"/>
              <a:t>abbia</a:t>
            </a:r>
            <a:r>
              <a:rPr lang="en-US" sz="2400" dirty="0"/>
              <a:t> </a:t>
            </a:r>
            <a:r>
              <a:rPr lang="en-US" sz="2400" dirty="0" err="1"/>
              <a:t>conseguenze</a:t>
            </a:r>
            <a:r>
              <a:rPr lang="en-US" sz="2400" dirty="0"/>
              <a:t> </a:t>
            </a:r>
            <a:r>
              <a:rPr lang="en-US" sz="2400" dirty="0" err="1"/>
              <a:t>accettabili</a:t>
            </a:r>
            <a:r>
              <a:rPr lang="en-US" sz="2400" dirty="0"/>
              <a:t>. </a:t>
            </a:r>
          </a:p>
          <a:p>
            <a:endParaRPr lang="en-US" sz="2400" dirty="0"/>
          </a:p>
          <a:p>
            <a:r>
              <a:rPr lang="en-US" sz="2400" dirty="0" err="1"/>
              <a:t>Va</a:t>
            </a:r>
            <a:r>
              <a:rPr lang="en-US" sz="2400" dirty="0"/>
              <a:t> </a:t>
            </a:r>
            <a:r>
              <a:rPr lang="en-US" sz="2400" dirty="0" err="1"/>
              <a:t>anche</a:t>
            </a:r>
            <a:r>
              <a:rPr lang="en-US" sz="2400" dirty="0"/>
              <a:t> </a:t>
            </a:r>
            <a:r>
              <a:rPr lang="en-US" sz="2400" dirty="0" err="1"/>
              <a:t>detto</a:t>
            </a:r>
            <a:r>
              <a:rPr lang="en-US" sz="2400" dirty="0"/>
              <a:t> </a:t>
            </a:r>
            <a:r>
              <a:rPr lang="en-US" sz="2400" dirty="0" err="1"/>
              <a:t>che</a:t>
            </a:r>
            <a:r>
              <a:rPr lang="en-US" sz="2400" dirty="0"/>
              <a:t> la </a:t>
            </a:r>
            <a:r>
              <a:rPr lang="en-US" sz="2400" dirty="0" err="1"/>
              <a:t>scelta</a:t>
            </a:r>
            <a:r>
              <a:rPr lang="en-US" sz="2400" dirty="0"/>
              <a:t> </a:t>
            </a:r>
            <a:r>
              <a:rPr lang="en-US" sz="2400" dirty="0" err="1"/>
              <a:t>dell'alternativa</a:t>
            </a:r>
            <a:r>
              <a:rPr lang="en-US" sz="2400" dirty="0"/>
              <a:t> </a:t>
            </a:r>
            <a:r>
              <a:rPr lang="en-US" sz="2400" dirty="0" err="1"/>
              <a:t>migliore</a:t>
            </a:r>
            <a:r>
              <a:rPr lang="en-US" sz="2400" dirty="0"/>
              <a:t> </a:t>
            </a:r>
            <a:r>
              <a:rPr lang="en-US" sz="2400" dirty="0" err="1"/>
              <a:t>può</a:t>
            </a:r>
            <a:r>
              <a:rPr lang="en-US" sz="2400" dirty="0"/>
              <a:t> </a:t>
            </a:r>
            <a:r>
              <a:rPr lang="en-US" sz="2400" dirty="0" err="1"/>
              <a:t>essere</a:t>
            </a:r>
            <a:r>
              <a:rPr lang="en-US" sz="2400" dirty="0"/>
              <a:t> </a:t>
            </a:r>
            <a:r>
              <a:rPr lang="en-US" sz="2400" dirty="0" err="1"/>
              <a:t>fatta</a:t>
            </a:r>
            <a:r>
              <a:rPr lang="en-US" sz="2400" dirty="0"/>
              <a:t> in base a due tipi </a:t>
            </a:r>
            <a:r>
              <a:rPr lang="en-US" sz="2400" dirty="0" err="1"/>
              <a:t>fondamentali</a:t>
            </a:r>
            <a:r>
              <a:rPr lang="en-US" sz="2400" dirty="0"/>
              <a:t> di </a:t>
            </a:r>
            <a:r>
              <a:rPr lang="en-US" sz="2400" dirty="0" err="1"/>
              <a:t>decisioni</a:t>
            </a:r>
            <a:r>
              <a:rPr lang="en-US" sz="2400" dirty="0"/>
              <a:t> </a:t>
            </a:r>
            <a:r>
              <a:rPr lang="en-US" sz="2400" dirty="0" err="1"/>
              <a:t>manageriali</a:t>
            </a:r>
            <a:r>
              <a:rPr lang="en-US" sz="2400" dirty="0"/>
              <a:t>: </a:t>
            </a:r>
            <a:r>
              <a:rPr lang="en-US" sz="2400" dirty="0" err="1"/>
              <a:t>programmate</a:t>
            </a:r>
            <a:r>
              <a:rPr lang="en-US" sz="2400" dirty="0"/>
              <a:t> e non </a:t>
            </a:r>
            <a:r>
              <a:rPr lang="en-US" sz="2400" dirty="0" err="1"/>
              <a:t>programmate</a:t>
            </a:r>
            <a:r>
              <a:rPr lang="en-US" sz="2400" dirty="0"/>
              <a:t>. </a:t>
            </a:r>
          </a:p>
        </p:txBody>
      </p:sp>
      <p:sp>
        <p:nvSpPr>
          <p:cNvPr id="3" name="Prostokąt 2">
            <a:extLst>
              <a:ext uri="{FF2B5EF4-FFF2-40B4-BE49-F238E27FC236}">
                <a16:creationId xmlns:a16="http://schemas.microsoft.com/office/drawing/2014/main" id="{EC379987-412B-4FE0-B15D-91BB77D83098}"/>
              </a:ext>
            </a:extLst>
          </p:cNvPr>
          <p:cNvSpPr/>
          <p:nvPr/>
        </p:nvSpPr>
        <p:spPr>
          <a:xfrm>
            <a:off x="972214" y="4934569"/>
            <a:ext cx="15226855" cy="2308324"/>
          </a:xfrm>
          <a:prstGeom prst="rect">
            <a:avLst/>
          </a:prstGeom>
        </p:spPr>
        <p:txBody>
          <a:bodyPr wrap="square">
            <a:spAutoFit/>
          </a:bodyPr>
          <a:lstStyle/>
          <a:p>
            <a:r>
              <a:rPr lang="en-US" sz="2400" b="1" dirty="0" err="1"/>
              <a:t>Decisione</a:t>
            </a:r>
            <a:r>
              <a:rPr lang="en-US" sz="2400" b="1" dirty="0"/>
              <a:t> </a:t>
            </a:r>
            <a:r>
              <a:rPr lang="en-US" sz="2400" b="1" dirty="0" err="1"/>
              <a:t>programmata</a:t>
            </a:r>
            <a:r>
              <a:rPr lang="en-US" sz="2400" b="1" dirty="0"/>
              <a:t> </a:t>
            </a:r>
          </a:p>
          <a:p>
            <a:r>
              <a:rPr lang="en-US" sz="2400" dirty="0"/>
              <a:t>ha una </a:t>
            </a:r>
            <a:r>
              <a:rPr lang="en-US" sz="2400" dirty="0" err="1"/>
              <a:t>struttura</a:t>
            </a:r>
            <a:r>
              <a:rPr lang="en-US" sz="2400" dirty="0"/>
              <a:t> </a:t>
            </a:r>
            <a:r>
              <a:rPr lang="en-US" sz="2400" dirty="0" err="1"/>
              <a:t>abbastanza</a:t>
            </a:r>
            <a:r>
              <a:rPr lang="en-US" sz="2400" dirty="0"/>
              <a:t> </a:t>
            </a:r>
            <a:r>
              <a:rPr lang="en-US" sz="2400" dirty="0" err="1"/>
              <a:t>completa</a:t>
            </a:r>
            <a:r>
              <a:rPr lang="en-US" sz="2400" dirty="0"/>
              <a:t> o </a:t>
            </a:r>
            <a:r>
              <a:rPr lang="en-US" sz="2400" dirty="0" err="1"/>
              <a:t>si</a:t>
            </a:r>
            <a:r>
              <a:rPr lang="en-US" sz="2400" dirty="0"/>
              <a:t> </a:t>
            </a:r>
            <a:r>
              <a:rPr lang="en-US" sz="2400" dirty="0" err="1"/>
              <a:t>ripete</a:t>
            </a:r>
            <a:r>
              <a:rPr lang="en-US" sz="2400" dirty="0"/>
              <a:t> con una </a:t>
            </a:r>
            <a:r>
              <a:rPr lang="en-US" sz="2400" dirty="0" err="1"/>
              <a:t>certa</a:t>
            </a:r>
            <a:r>
              <a:rPr lang="en-US" sz="2400" dirty="0"/>
              <a:t> </a:t>
            </a:r>
            <a:r>
              <a:rPr lang="en-US" sz="2400" dirty="0" err="1"/>
              <a:t>frequenza</a:t>
            </a:r>
            <a:r>
              <a:rPr lang="en-US" sz="2400" dirty="0"/>
              <a:t> (o </a:t>
            </a:r>
            <a:r>
              <a:rPr lang="en-US" sz="2400" dirty="0" err="1"/>
              <a:t>entrambe</a:t>
            </a:r>
            <a:r>
              <a:rPr lang="en-US" sz="2400" dirty="0"/>
              <a:t>).</a:t>
            </a:r>
          </a:p>
          <a:p>
            <a:endParaRPr lang="en-US" sz="2400" b="1" dirty="0"/>
          </a:p>
          <a:p>
            <a:r>
              <a:rPr lang="en-US" sz="2400" b="1" dirty="0" err="1"/>
              <a:t>Decisione</a:t>
            </a:r>
            <a:r>
              <a:rPr lang="en-US" sz="2400" b="1" dirty="0"/>
              <a:t> non </a:t>
            </a:r>
            <a:r>
              <a:rPr lang="en-US" sz="2400" b="1" dirty="0" err="1"/>
              <a:t>programmata</a:t>
            </a:r>
            <a:r>
              <a:rPr lang="en-US" sz="2400" b="1" dirty="0"/>
              <a:t> </a:t>
            </a:r>
          </a:p>
          <a:p>
            <a:r>
              <a:rPr lang="en-US" sz="2400" dirty="0"/>
              <a:t>ha una </a:t>
            </a:r>
            <a:r>
              <a:rPr lang="en-US" sz="2400" dirty="0" err="1"/>
              <a:t>struttura</a:t>
            </a:r>
            <a:r>
              <a:rPr lang="en-US" sz="2400" dirty="0"/>
              <a:t> poco </a:t>
            </a:r>
            <a:r>
              <a:rPr lang="en-US" sz="2400" dirty="0" err="1"/>
              <a:t>definita</a:t>
            </a:r>
            <a:r>
              <a:rPr lang="en-US" sz="2400" dirty="0"/>
              <a:t> (</a:t>
            </a:r>
            <a:r>
              <a:rPr lang="en-US" sz="2400" dirty="0" err="1"/>
              <a:t>elementi</a:t>
            </a:r>
            <a:r>
              <a:rPr lang="en-US" sz="2400" dirty="0"/>
              <a:t> non </a:t>
            </a:r>
            <a:r>
              <a:rPr lang="en-US" sz="2400" dirty="0" err="1"/>
              <a:t>riconosciuti</a:t>
            </a:r>
            <a:r>
              <a:rPr lang="en-US" sz="2400" dirty="0"/>
              <a:t> e non </a:t>
            </a:r>
            <a:r>
              <a:rPr lang="en-US" sz="2400" dirty="0" err="1"/>
              <a:t>misurabili</a:t>
            </a:r>
            <a:r>
              <a:rPr lang="en-US" sz="2400" dirty="0"/>
              <a:t>), le </a:t>
            </a:r>
            <a:r>
              <a:rPr lang="en-US" sz="2400" dirty="0" err="1"/>
              <a:t>decisioni</a:t>
            </a:r>
            <a:r>
              <a:rPr lang="en-US" sz="2400" dirty="0"/>
              <a:t> di </a:t>
            </a:r>
            <a:r>
              <a:rPr lang="en-US" sz="2400" dirty="0" err="1"/>
              <a:t>questo</a:t>
            </a:r>
            <a:r>
              <a:rPr lang="en-US" sz="2400" dirty="0"/>
              <a:t> </a:t>
            </a:r>
            <a:r>
              <a:rPr lang="en-US" sz="2400" dirty="0" err="1"/>
              <a:t>tipo</a:t>
            </a:r>
            <a:r>
              <a:rPr lang="en-US" sz="2400" dirty="0"/>
              <a:t> </a:t>
            </a:r>
            <a:r>
              <a:rPr lang="en-US" sz="2400" dirty="0" err="1"/>
              <a:t>sono</a:t>
            </a:r>
            <a:r>
              <a:rPr lang="en-US" sz="2400" dirty="0"/>
              <a:t> prese molto </a:t>
            </a:r>
            <a:r>
              <a:rPr lang="en-US" sz="2400" dirty="0" err="1"/>
              <a:t>meno</a:t>
            </a:r>
            <a:r>
              <a:rPr lang="en-US" sz="2400" dirty="0"/>
              <a:t> </a:t>
            </a:r>
            <a:r>
              <a:rPr lang="en-US" sz="2400" dirty="0" err="1"/>
              <a:t>frequentemente</a:t>
            </a:r>
            <a:r>
              <a:rPr lang="en-US" sz="2400" dirty="0"/>
              <a:t> </a:t>
            </a:r>
            <a:r>
              <a:rPr lang="en-US" sz="2400" dirty="0" err="1"/>
              <a:t>delle</a:t>
            </a:r>
            <a:r>
              <a:rPr lang="en-US" sz="2400" dirty="0"/>
              <a:t> </a:t>
            </a:r>
            <a:r>
              <a:rPr lang="en-US" sz="2400" dirty="0" err="1"/>
              <a:t>decisioni</a:t>
            </a:r>
            <a:r>
              <a:rPr lang="en-US" sz="2400" dirty="0"/>
              <a:t> </a:t>
            </a:r>
            <a:r>
              <a:rPr lang="en-US" sz="2400" dirty="0" err="1"/>
              <a:t>programmate</a:t>
            </a:r>
            <a:r>
              <a:rPr lang="en-US" sz="2400" dirty="0"/>
              <a:t>. </a:t>
            </a:r>
          </a:p>
        </p:txBody>
      </p:sp>
    </p:spTree>
    <p:extLst>
      <p:ext uri="{BB962C8B-B14F-4D97-AF65-F5344CB8AC3E}">
        <p14:creationId xmlns:p14="http://schemas.microsoft.com/office/powerpoint/2010/main" val="34214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29EBD6A-13C4-41CC-843F-2CD5399A13F3}"/>
              </a:ext>
            </a:extLst>
          </p:cNvPr>
          <p:cNvSpPr>
            <a:spLocks noGrp="1"/>
          </p:cNvSpPr>
          <p:nvPr>
            <p:ph type="body" idx="1"/>
          </p:nvPr>
        </p:nvSpPr>
        <p:spPr>
          <a:xfrm>
            <a:off x="914400" y="3238500"/>
            <a:ext cx="16459200" cy="4308872"/>
          </a:xfrm>
        </p:spPr>
        <p:txBody>
          <a:bodyPr/>
          <a:lstStyle/>
          <a:p>
            <a:pPr marL="285750" indent="-285750" algn="just">
              <a:buFont typeface="Arial" panose="020B0604020202020204" pitchFamily="34" charset="0"/>
              <a:buChar char="•"/>
              <a:defRPr/>
            </a:pPr>
            <a:r>
              <a:rPr lang="en-US" sz="2800" dirty="0" err="1"/>
              <a:t>Stato</a:t>
            </a:r>
            <a:r>
              <a:rPr lang="en-US" sz="2800" dirty="0"/>
              <a:t> di </a:t>
            </a:r>
            <a:r>
              <a:rPr lang="en-US" sz="2800" dirty="0" err="1"/>
              <a:t>certezza</a:t>
            </a:r>
            <a:r>
              <a:rPr lang="en-US" sz="2800" dirty="0"/>
              <a:t> - </a:t>
            </a:r>
            <a:r>
              <a:rPr lang="en-US" sz="2800" dirty="0" err="1"/>
              <a:t>questo</a:t>
            </a:r>
            <a:r>
              <a:rPr lang="en-US" sz="2800" dirty="0"/>
              <a:t> </a:t>
            </a:r>
            <a:r>
              <a:rPr lang="en-US" sz="2800" dirty="0" err="1"/>
              <a:t>è</a:t>
            </a:r>
            <a:r>
              <a:rPr lang="en-US" sz="2800" dirty="0"/>
              <a:t> uno </a:t>
            </a:r>
            <a:r>
              <a:rPr lang="en-US" sz="2800" dirty="0" err="1"/>
              <a:t>stato</a:t>
            </a:r>
            <a:r>
              <a:rPr lang="en-US" sz="2800" dirty="0"/>
              <a:t> in cui il </a:t>
            </a:r>
            <a:r>
              <a:rPr lang="en-US" sz="2800" dirty="0" err="1"/>
              <a:t>decisore</a:t>
            </a:r>
            <a:r>
              <a:rPr lang="en-US" sz="2800" dirty="0"/>
              <a:t> </a:t>
            </a:r>
            <a:r>
              <a:rPr lang="en-US" sz="2800" dirty="0" err="1"/>
              <a:t>conosce</a:t>
            </a:r>
            <a:r>
              <a:rPr lang="en-US" sz="2800" dirty="0"/>
              <a:t>, con un </a:t>
            </a:r>
            <a:r>
              <a:rPr lang="en-US" sz="2800" dirty="0" err="1"/>
              <a:t>ragionevole</a:t>
            </a:r>
            <a:r>
              <a:rPr lang="en-US" sz="2800" dirty="0"/>
              <a:t> </a:t>
            </a:r>
            <a:r>
              <a:rPr lang="en-US" sz="2800" dirty="0" err="1"/>
              <a:t>grado</a:t>
            </a:r>
            <a:r>
              <a:rPr lang="en-US" sz="2800" dirty="0"/>
              <a:t> di </a:t>
            </a:r>
            <a:r>
              <a:rPr lang="en-US" sz="2800" dirty="0" err="1"/>
              <a:t>certezza</a:t>
            </a:r>
            <a:r>
              <a:rPr lang="en-US" sz="2800" dirty="0"/>
              <a:t>, le </a:t>
            </a:r>
            <a:r>
              <a:rPr lang="en-US" sz="2800" dirty="0" err="1"/>
              <a:t>opzioni</a:t>
            </a:r>
            <a:r>
              <a:rPr lang="en-US" sz="2800" dirty="0"/>
              <a:t>/alternative </a:t>
            </a:r>
            <a:r>
              <a:rPr lang="en-US" sz="2800" dirty="0" err="1"/>
              <a:t>disponibili</a:t>
            </a:r>
            <a:r>
              <a:rPr lang="en-US" sz="2800" dirty="0"/>
              <a:t> e le relative </a:t>
            </a:r>
            <a:r>
              <a:rPr lang="en-US" sz="2800" dirty="0" err="1"/>
              <a:t>condizioni</a:t>
            </a:r>
            <a:r>
              <a:rPr lang="en-US" sz="2800" dirty="0"/>
              <a:t>.</a:t>
            </a:r>
          </a:p>
          <a:p>
            <a:pPr marL="285750" indent="-285750" algn="just">
              <a:buFont typeface="Arial" panose="020B0604020202020204" pitchFamily="34" charset="0"/>
              <a:buChar char="•"/>
              <a:defRPr/>
            </a:pPr>
            <a:endParaRPr lang="en-US" sz="2800" dirty="0"/>
          </a:p>
          <a:p>
            <a:pPr marL="285750" indent="-285750" algn="just">
              <a:buFont typeface="Arial" panose="020B0604020202020204" pitchFamily="34" charset="0"/>
              <a:buChar char="•"/>
              <a:defRPr/>
            </a:pPr>
            <a:r>
              <a:rPr lang="en-US" sz="2800" dirty="0" err="1"/>
              <a:t>Stato</a:t>
            </a:r>
            <a:r>
              <a:rPr lang="en-US" sz="2800" dirty="0"/>
              <a:t> di </a:t>
            </a:r>
            <a:r>
              <a:rPr lang="en-US" sz="2800" dirty="0" err="1"/>
              <a:t>rischio</a:t>
            </a:r>
            <a:r>
              <a:rPr lang="en-US" sz="2800" dirty="0"/>
              <a:t> - </a:t>
            </a:r>
            <a:r>
              <a:rPr lang="en-US" sz="2800" dirty="0" err="1"/>
              <a:t>questa</a:t>
            </a:r>
            <a:r>
              <a:rPr lang="en-US" sz="2800" dirty="0"/>
              <a:t> </a:t>
            </a:r>
            <a:r>
              <a:rPr lang="en-US" sz="2800" dirty="0" err="1"/>
              <a:t>è</a:t>
            </a:r>
            <a:r>
              <a:rPr lang="en-US" sz="2800" dirty="0"/>
              <a:t> una </a:t>
            </a:r>
            <a:r>
              <a:rPr lang="en-US" sz="2800" dirty="0" err="1"/>
              <a:t>situazione</a:t>
            </a:r>
            <a:r>
              <a:rPr lang="en-US" sz="2800" dirty="0"/>
              <a:t> in cui la </a:t>
            </a:r>
            <a:r>
              <a:rPr lang="en-US" sz="2800" dirty="0" err="1"/>
              <a:t>disponibilità</a:t>
            </a:r>
            <a:r>
              <a:rPr lang="en-US" sz="2800" dirty="0"/>
              <a:t> di </a:t>
            </a:r>
            <a:r>
              <a:rPr lang="en-US" sz="2800" dirty="0" err="1"/>
              <a:t>singole</a:t>
            </a:r>
            <a:r>
              <a:rPr lang="en-US" sz="2800" dirty="0"/>
              <a:t> </a:t>
            </a:r>
            <a:r>
              <a:rPr lang="en-US" sz="2800" dirty="0" err="1"/>
              <a:t>opportunità</a:t>
            </a:r>
            <a:r>
              <a:rPr lang="en-US" sz="2800" dirty="0"/>
              <a:t> o </a:t>
            </a:r>
            <a:r>
              <a:rPr lang="en-US" sz="2800" dirty="0" err="1"/>
              <a:t>i</a:t>
            </a:r>
            <a:r>
              <a:rPr lang="en-US" sz="2800" dirty="0"/>
              <a:t> </a:t>
            </a:r>
            <a:r>
              <a:rPr lang="en-US" sz="2800" dirty="0" err="1"/>
              <a:t>potenziali</a:t>
            </a:r>
            <a:r>
              <a:rPr lang="en-US" sz="2800" dirty="0"/>
              <a:t> </a:t>
            </a:r>
            <a:r>
              <a:rPr lang="en-US" sz="2800" dirty="0" err="1"/>
              <a:t>benefici</a:t>
            </a:r>
            <a:r>
              <a:rPr lang="en-US" sz="2800" dirty="0"/>
              <a:t> e </a:t>
            </a:r>
            <a:r>
              <a:rPr lang="en-US" sz="2800" dirty="0" err="1"/>
              <a:t>costi</a:t>
            </a:r>
            <a:r>
              <a:rPr lang="en-US" sz="2800" dirty="0"/>
              <a:t> </a:t>
            </a:r>
            <a:r>
              <a:rPr lang="en-US" sz="2800" dirty="0" err="1"/>
              <a:t>associati</a:t>
            </a:r>
            <a:r>
              <a:rPr lang="en-US" sz="2800" dirty="0"/>
              <a:t> a </a:t>
            </a:r>
            <a:r>
              <a:rPr lang="en-US" sz="2800" dirty="0" err="1"/>
              <a:t>ciascuna</a:t>
            </a:r>
            <a:r>
              <a:rPr lang="en-US" sz="2800" dirty="0"/>
              <a:t> di </a:t>
            </a:r>
            <a:r>
              <a:rPr lang="en-US" sz="2800" dirty="0" err="1"/>
              <a:t>esse</a:t>
            </a:r>
            <a:r>
              <a:rPr lang="en-US" sz="2800" dirty="0"/>
              <a:t> </a:t>
            </a:r>
            <a:r>
              <a:rPr lang="en-US" sz="2800" dirty="0" err="1"/>
              <a:t>sono</a:t>
            </a:r>
            <a:r>
              <a:rPr lang="en-US" sz="2800" dirty="0"/>
              <a:t> </a:t>
            </a:r>
            <a:r>
              <a:rPr lang="en-US" sz="2800" dirty="0" err="1"/>
              <a:t>noti</a:t>
            </a:r>
            <a:r>
              <a:rPr lang="en-US" sz="2800" dirty="0"/>
              <a:t> con una </a:t>
            </a:r>
            <a:r>
              <a:rPr lang="en-US" sz="2800" dirty="0" err="1"/>
              <a:t>certa</a:t>
            </a:r>
            <a:r>
              <a:rPr lang="en-US" sz="2800" dirty="0"/>
              <a:t> </a:t>
            </a:r>
            <a:r>
              <a:rPr lang="en-US" sz="2800" dirty="0" err="1"/>
              <a:t>probabilità</a:t>
            </a:r>
            <a:r>
              <a:rPr lang="en-US" sz="2800" dirty="0"/>
              <a:t> </a:t>
            </a:r>
            <a:r>
              <a:rPr lang="en-US" sz="2800" dirty="0" err="1"/>
              <a:t>stimata</a:t>
            </a:r>
            <a:r>
              <a:rPr lang="en-US" sz="2800" dirty="0"/>
              <a:t>.</a:t>
            </a:r>
          </a:p>
          <a:p>
            <a:pPr marL="285750" indent="-285750" algn="just">
              <a:buFont typeface="Arial" panose="020B0604020202020204" pitchFamily="34" charset="0"/>
              <a:buChar char="•"/>
              <a:defRPr/>
            </a:pPr>
            <a:endParaRPr lang="en-US" sz="2800" dirty="0"/>
          </a:p>
          <a:p>
            <a:pPr marL="285750" indent="-285750" algn="just">
              <a:buFont typeface="Arial" panose="020B0604020202020204" pitchFamily="34" charset="0"/>
              <a:buChar char="•"/>
              <a:defRPr/>
            </a:pPr>
            <a:r>
              <a:rPr lang="en-US" sz="2800" dirty="0" err="1"/>
              <a:t>Stato</a:t>
            </a:r>
            <a:r>
              <a:rPr lang="en-US" sz="2800" dirty="0"/>
              <a:t> di </a:t>
            </a:r>
            <a:r>
              <a:rPr lang="en-US" sz="2800" dirty="0" err="1"/>
              <a:t>incertezza</a:t>
            </a:r>
            <a:r>
              <a:rPr lang="en-US" sz="2800" dirty="0"/>
              <a:t> - una </a:t>
            </a:r>
            <a:r>
              <a:rPr lang="en-US" sz="2800" dirty="0" err="1"/>
              <a:t>situazione</a:t>
            </a:r>
            <a:r>
              <a:rPr lang="en-US" sz="2800" dirty="0"/>
              <a:t> in cui </a:t>
            </a:r>
            <a:r>
              <a:rPr lang="en-US" sz="2800" dirty="0" err="1"/>
              <a:t>i</a:t>
            </a:r>
            <a:r>
              <a:rPr lang="en-US" sz="2800" dirty="0"/>
              <a:t> </a:t>
            </a:r>
            <a:r>
              <a:rPr lang="en-US" sz="2800" dirty="0" err="1"/>
              <a:t>decisori</a:t>
            </a:r>
            <a:r>
              <a:rPr lang="en-US" sz="2800" dirty="0"/>
              <a:t> non </a:t>
            </a:r>
            <a:r>
              <a:rPr lang="en-US" sz="2800" dirty="0" err="1"/>
              <a:t>conoscono</a:t>
            </a:r>
            <a:r>
              <a:rPr lang="en-US" sz="2800" dirty="0"/>
              <a:t> </a:t>
            </a:r>
            <a:r>
              <a:rPr lang="en-US" sz="2800" dirty="0" err="1"/>
              <a:t>tutte</a:t>
            </a:r>
            <a:r>
              <a:rPr lang="en-US" sz="2800" dirty="0"/>
              <a:t> le </a:t>
            </a:r>
            <a:r>
              <a:rPr lang="en-US" sz="2800" dirty="0" err="1"/>
              <a:t>opzioni</a:t>
            </a:r>
            <a:r>
              <a:rPr lang="en-US" sz="2800" dirty="0"/>
              <a:t>, </a:t>
            </a:r>
            <a:r>
              <a:rPr lang="en-US" sz="2800" dirty="0" err="1"/>
              <a:t>i</a:t>
            </a:r>
            <a:r>
              <a:rPr lang="en-US" sz="2800" dirty="0"/>
              <a:t> </a:t>
            </a:r>
            <a:r>
              <a:rPr lang="en-US" sz="2800" dirty="0" err="1"/>
              <a:t>rischi</a:t>
            </a:r>
            <a:r>
              <a:rPr lang="en-US" sz="2800" dirty="0"/>
              <a:t> </a:t>
            </a:r>
            <a:r>
              <a:rPr lang="en-US" sz="2800" dirty="0" err="1"/>
              <a:t>associati</a:t>
            </a:r>
            <a:r>
              <a:rPr lang="en-US" sz="2800" dirty="0"/>
              <a:t> a </a:t>
            </a:r>
            <a:r>
              <a:rPr lang="en-US" sz="2800" dirty="0" err="1"/>
              <a:t>ciascuna</a:t>
            </a:r>
            <a:r>
              <a:rPr lang="en-US" sz="2800" dirty="0"/>
              <a:t> di </a:t>
            </a:r>
            <a:r>
              <a:rPr lang="en-US" sz="2800" dirty="0" err="1"/>
              <a:t>esse</a:t>
            </a:r>
            <a:r>
              <a:rPr lang="en-US" sz="2800" dirty="0"/>
              <a:t> e le </a:t>
            </a:r>
            <a:r>
              <a:rPr lang="en-US" sz="2800" dirty="0" err="1"/>
              <a:t>loro</a:t>
            </a:r>
            <a:r>
              <a:rPr lang="en-US" sz="2800" dirty="0"/>
              <a:t> </a:t>
            </a:r>
            <a:r>
              <a:rPr lang="en-US" sz="2800" dirty="0" err="1"/>
              <a:t>conseguenze</a:t>
            </a:r>
            <a:r>
              <a:rPr lang="en-US" sz="2800" dirty="0"/>
              <a:t>. </a:t>
            </a:r>
            <a:endParaRPr lang="pl-PL" sz="2800" dirty="0"/>
          </a:p>
          <a:p>
            <a:pPr algn="just">
              <a:buFont typeface="Wingdings 2"/>
              <a:buChar char=""/>
              <a:defRPr/>
            </a:pPr>
            <a:endParaRPr lang="pl-PL" sz="2800" dirty="0"/>
          </a:p>
          <a:p>
            <a:endParaRPr lang="pl-PL" sz="2800" dirty="0"/>
          </a:p>
        </p:txBody>
      </p:sp>
      <p:sp>
        <p:nvSpPr>
          <p:cNvPr id="4" name="object 3">
            <a:extLst>
              <a:ext uri="{FF2B5EF4-FFF2-40B4-BE49-F238E27FC236}">
                <a16:creationId xmlns:a16="http://schemas.microsoft.com/office/drawing/2014/main" id="{EEFEE162-5478-4971-B766-EECB4DD2E090}"/>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Condizioni</a:t>
            </a:r>
            <a:r>
              <a:rPr lang="pl-PL" sz="4000" b="1" spc="50" dirty="0">
                <a:solidFill>
                  <a:srgbClr val="243255"/>
                </a:solidFill>
                <a:cs typeface="Tahoma"/>
              </a:rPr>
              <a:t> per </a:t>
            </a:r>
            <a:r>
              <a:rPr lang="pl-PL" sz="4000" b="1" spc="50" dirty="0" err="1">
                <a:solidFill>
                  <a:srgbClr val="243255"/>
                </a:solidFill>
                <a:cs typeface="Tahoma"/>
              </a:rPr>
              <a:t>prendere</a:t>
            </a:r>
            <a:r>
              <a:rPr lang="pl-PL" sz="4000" b="1" spc="50" dirty="0">
                <a:solidFill>
                  <a:srgbClr val="243255"/>
                </a:solidFill>
                <a:cs typeface="Tahoma"/>
              </a:rPr>
              <a:t> </a:t>
            </a:r>
            <a:r>
              <a:rPr lang="pl-PL" sz="4000" b="1" spc="50" dirty="0" err="1">
                <a:solidFill>
                  <a:srgbClr val="243255"/>
                </a:solidFill>
                <a:cs typeface="Tahoma"/>
              </a:rPr>
              <a:t>decisioni</a:t>
            </a:r>
            <a:r>
              <a:rPr lang="pl-PL" sz="4000" b="1" spc="50" dirty="0">
                <a:solidFill>
                  <a:srgbClr val="243255"/>
                </a:solidFill>
                <a:cs typeface="Tahoma"/>
              </a:rPr>
              <a:t>/</a:t>
            </a:r>
            <a:r>
              <a:rPr lang="pl-PL" sz="4000" b="1" spc="50" dirty="0" err="1">
                <a:solidFill>
                  <a:srgbClr val="243255"/>
                </a:solidFill>
                <a:cs typeface="Tahoma"/>
              </a:rPr>
              <a:t>risolvere</a:t>
            </a:r>
            <a:r>
              <a:rPr lang="pl-PL" sz="4000" b="1" spc="50" dirty="0">
                <a:solidFill>
                  <a:srgbClr val="243255"/>
                </a:solidFill>
                <a:cs typeface="Tahoma"/>
              </a:rPr>
              <a:t> </a:t>
            </a:r>
            <a:r>
              <a:rPr lang="pl-PL" sz="4000" b="1" spc="50" dirty="0" err="1">
                <a:solidFill>
                  <a:srgbClr val="243255"/>
                </a:solidFill>
                <a:cs typeface="Tahoma"/>
              </a:rPr>
              <a:t>problemi</a:t>
            </a:r>
            <a:endParaRPr lang="pl-PL" sz="4000" b="1" spc="50" dirty="0">
              <a:solidFill>
                <a:srgbClr val="243255"/>
              </a:solidFill>
              <a:cs typeface="Tahoma"/>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659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rot="16200000">
            <a:off x="1078978" y="20118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pl-PL" sz="4800" b="1" dirty="0" err="1">
                <a:solidFill>
                  <a:srgbClr val="E12227"/>
                </a:solidFill>
              </a:rPr>
              <a:t>Obiettivi</a:t>
            </a:r>
            <a:r>
              <a:rPr lang="pl-PL" sz="4800" b="1" dirty="0">
                <a:solidFill>
                  <a:srgbClr val="E12227"/>
                </a:solidFill>
              </a:rPr>
              <a:t> del corso</a:t>
            </a: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34" name="TextBox 7">
            <a:extLst>
              <a:ext uri="{FF2B5EF4-FFF2-40B4-BE49-F238E27FC236}">
                <a16:creationId xmlns:a16="http://schemas.microsoft.com/office/drawing/2014/main" id="{D9A4FBB1-9632-4015-A622-552D89E9405D}"/>
              </a:ext>
            </a:extLst>
          </p:cNvPr>
          <p:cNvSpPr txBox="1"/>
          <p:nvPr/>
        </p:nvSpPr>
        <p:spPr>
          <a:xfrm>
            <a:off x="1676400" y="2246073"/>
            <a:ext cx="15163800" cy="861774"/>
          </a:xfrm>
          <a:prstGeom prst="rect">
            <a:avLst/>
          </a:prstGeom>
          <a:noFill/>
        </p:spPr>
        <p:txBody>
          <a:bodyPr wrap="square" rtlCol="0">
            <a:spAutoFit/>
          </a:bodyPr>
          <a:lstStyle/>
          <a:p>
            <a:r>
              <a:rPr lang="pl-PL" sz="2500" dirty="0" err="1"/>
              <a:t>Sviluppare</a:t>
            </a:r>
            <a:r>
              <a:rPr lang="pl-PL" sz="2500" dirty="0"/>
              <a:t> la </a:t>
            </a:r>
            <a:r>
              <a:rPr lang="pl-PL" sz="2500" dirty="0" err="1"/>
              <a:t>capacità</a:t>
            </a:r>
            <a:r>
              <a:rPr lang="pl-PL" sz="2500" dirty="0"/>
              <a:t> dei </a:t>
            </a:r>
            <a:r>
              <a:rPr lang="pl-PL" sz="2500" dirty="0" err="1"/>
              <a:t>destinatari</a:t>
            </a:r>
            <a:r>
              <a:rPr lang="pl-PL" sz="2500" dirty="0"/>
              <a:t> di </a:t>
            </a:r>
            <a:r>
              <a:rPr lang="pl-PL" sz="2500" dirty="0" err="1"/>
              <a:t>identificare</a:t>
            </a:r>
            <a:r>
              <a:rPr lang="pl-PL" sz="2500" dirty="0"/>
              <a:t> i </a:t>
            </a:r>
            <a:r>
              <a:rPr lang="pl-PL" sz="2500" dirty="0" err="1"/>
              <a:t>problemi</a:t>
            </a:r>
            <a:r>
              <a:rPr lang="pl-PL" sz="2500" dirty="0"/>
              <a:t>, la loro </a:t>
            </a:r>
            <a:r>
              <a:rPr lang="pl-PL" sz="2500" dirty="0" err="1"/>
              <a:t>corretta</a:t>
            </a:r>
            <a:r>
              <a:rPr lang="pl-PL" sz="2500" dirty="0"/>
              <a:t> </a:t>
            </a:r>
            <a:r>
              <a:rPr lang="pl-PL" sz="2500" dirty="0" err="1"/>
              <a:t>categorizzazione</a:t>
            </a:r>
            <a:r>
              <a:rPr lang="pl-PL" sz="2500" dirty="0"/>
              <a:t> in </a:t>
            </a:r>
            <a:r>
              <a:rPr lang="pl-PL" sz="2500" dirty="0" err="1"/>
              <a:t>base</a:t>
            </a:r>
            <a:r>
              <a:rPr lang="pl-PL" sz="2500" dirty="0"/>
              <a:t> al </a:t>
            </a:r>
            <a:r>
              <a:rPr lang="pl-PL" sz="2500" dirty="0" err="1"/>
              <a:t>grado</a:t>
            </a:r>
            <a:r>
              <a:rPr lang="pl-PL" sz="2500" dirty="0"/>
              <a:t> di </a:t>
            </a:r>
            <a:r>
              <a:rPr lang="pl-PL" sz="2500" dirty="0" err="1"/>
              <a:t>complessità</a:t>
            </a:r>
            <a:r>
              <a:rPr lang="pl-PL" sz="2500" dirty="0"/>
              <a:t> e </a:t>
            </a:r>
            <a:r>
              <a:rPr lang="pl-PL" sz="2500" dirty="0" err="1"/>
              <a:t>impostare</a:t>
            </a:r>
            <a:r>
              <a:rPr lang="pl-PL" sz="2500" dirty="0"/>
              <a:t> </a:t>
            </a:r>
            <a:r>
              <a:rPr lang="pl-PL" sz="2500" dirty="0" err="1"/>
              <a:t>azioni</a:t>
            </a:r>
            <a:r>
              <a:rPr lang="pl-PL" sz="2500" dirty="0"/>
              <a:t> </a:t>
            </a:r>
            <a:r>
              <a:rPr lang="pl-PL" sz="2500" dirty="0" err="1"/>
              <a:t>volte</a:t>
            </a:r>
            <a:r>
              <a:rPr lang="pl-PL" sz="2500" dirty="0"/>
              <a:t> a </a:t>
            </a:r>
            <a:r>
              <a:rPr lang="pl-PL" sz="2500" dirty="0" err="1"/>
              <a:t>risolverli</a:t>
            </a:r>
            <a:r>
              <a:rPr lang="pl-PL" sz="2500" dirty="0"/>
              <a:t>.</a:t>
            </a: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1866900"/>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Obiettivo</a:t>
            </a:r>
            <a:r>
              <a:rPr lang="pl-PL" altLang="ko-KR" sz="2800" b="1" dirty="0">
                <a:solidFill>
                  <a:srgbClr val="243255"/>
                </a:solidFill>
                <a:cs typeface="Arial" pitchFamily="34" charset="0"/>
              </a:rPr>
              <a:t> n. 1</a:t>
            </a:r>
            <a:endParaRPr lang="ko-KR" altLang="en-US" sz="2800" b="1" dirty="0">
              <a:solidFill>
                <a:srgbClr val="243255"/>
              </a:solidFill>
              <a:cs typeface="Arial" pitchFamily="34" charset="0"/>
            </a:endParaRPr>
          </a:p>
        </p:txBody>
      </p:sp>
      <p:sp>
        <p:nvSpPr>
          <p:cNvPr id="20" name="object 4">
            <a:extLst>
              <a:ext uri="{FF2B5EF4-FFF2-40B4-BE49-F238E27FC236}">
                <a16:creationId xmlns:a16="http://schemas.microsoft.com/office/drawing/2014/main" id="{49EEDE40-3E26-42E6-A9ED-BE9D6ACD44C9}"/>
              </a:ext>
            </a:extLst>
          </p:cNvPr>
          <p:cNvSpPr/>
          <p:nvPr/>
        </p:nvSpPr>
        <p:spPr>
          <a:xfrm rot="16200000">
            <a:off x="1078978" y="34596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7">
            <a:extLst>
              <a:ext uri="{FF2B5EF4-FFF2-40B4-BE49-F238E27FC236}">
                <a16:creationId xmlns:a16="http://schemas.microsoft.com/office/drawing/2014/main" id="{2069CDF8-A729-44EE-A494-C4186572C0CB}"/>
              </a:ext>
            </a:extLst>
          </p:cNvPr>
          <p:cNvSpPr txBox="1"/>
          <p:nvPr/>
        </p:nvSpPr>
        <p:spPr>
          <a:xfrm>
            <a:off x="1676400" y="3748465"/>
            <a:ext cx="15163800" cy="861774"/>
          </a:xfrm>
          <a:prstGeom prst="rect">
            <a:avLst/>
          </a:prstGeom>
          <a:noFill/>
        </p:spPr>
        <p:txBody>
          <a:bodyPr wrap="square" rtlCol="0">
            <a:spAutoFit/>
          </a:bodyPr>
          <a:lstStyle/>
          <a:p>
            <a:r>
              <a:rPr lang="pl-PL" sz="2500" dirty="0" err="1"/>
              <a:t>Costruire</a:t>
            </a:r>
            <a:r>
              <a:rPr lang="pl-PL" sz="2500" dirty="0"/>
              <a:t> le </a:t>
            </a:r>
            <a:r>
              <a:rPr lang="pl-PL" sz="2500" dirty="0" err="1"/>
              <a:t>basi</a:t>
            </a:r>
            <a:r>
              <a:rPr lang="pl-PL" sz="2500" dirty="0"/>
              <a:t> per </a:t>
            </a:r>
            <a:r>
              <a:rPr lang="pl-PL" sz="2500" dirty="0" err="1"/>
              <a:t>plasmare</a:t>
            </a:r>
            <a:r>
              <a:rPr lang="pl-PL" sz="2500" dirty="0"/>
              <a:t> la </a:t>
            </a:r>
            <a:r>
              <a:rPr lang="pl-PL" sz="2500" dirty="0" err="1"/>
              <a:t>capacità</a:t>
            </a:r>
            <a:r>
              <a:rPr lang="pl-PL" sz="2500" dirty="0"/>
              <a:t> di </a:t>
            </a:r>
            <a:r>
              <a:rPr lang="pl-PL" sz="2500" dirty="0" err="1"/>
              <a:t>risolvere</a:t>
            </a:r>
            <a:r>
              <a:rPr lang="pl-PL" sz="2500" dirty="0"/>
              <a:t> </a:t>
            </a:r>
            <a:r>
              <a:rPr lang="pl-PL" sz="2500" dirty="0" err="1"/>
              <a:t>problemi</a:t>
            </a:r>
            <a:r>
              <a:rPr lang="pl-PL" sz="2500" dirty="0"/>
              <a:t> </a:t>
            </a:r>
            <a:r>
              <a:rPr lang="pl-PL" sz="2500" dirty="0" err="1"/>
              <a:t>complessi</a:t>
            </a:r>
            <a:r>
              <a:rPr lang="pl-PL" sz="2500" dirty="0"/>
              <a:t>, </a:t>
            </a:r>
            <a:r>
              <a:rPr lang="pl-PL" sz="2500" dirty="0" err="1"/>
              <a:t>presentando</a:t>
            </a:r>
            <a:r>
              <a:rPr lang="pl-PL" sz="2500" dirty="0"/>
              <a:t> la metodologia di </a:t>
            </a:r>
            <a:r>
              <a:rPr lang="pl-PL" sz="2500" dirty="0" err="1"/>
              <a:t>identificazione</a:t>
            </a:r>
            <a:r>
              <a:rPr lang="pl-PL" sz="2500" dirty="0"/>
              <a:t> dei </a:t>
            </a:r>
            <a:r>
              <a:rPr lang="pl-PL" sz="2500" dirty="0" err="1"/>
              <a:t>problemi</a:t>
            </a:r>
            <a:r>
              <a:rPr lang="pl-PL" sz="2500" dirty="0"/>
              <a:t>, </a:t>
            </a:r>
            <a:r>
              <a:rPr lang="pl-PL" sz="2500" dirty="0" err="1"/>
              <a:t>così</a:t>
            </a:r>
            <a:r>
              <a:rPr lang="pl-PL" sz="2500" dirty="0"/>
              <a:t> </a:t>
            </a:r>
            <a:r>
              <a:rPr lang="pl-PL" sz="2500" dirty="0" err="1"/>
              <a:t>come</a:t>
            </a:r>
            <a:r>
              <a:rPr lang="pl-PL" sz="2500" dirty="0"/>
              <a:t> </a:t>
            </a:r>
            <a:r>
              <a:rPr lang="pl-PL" sz="2500" dirty="0" err="1"/>
              <a:t>gli</a:t>
            </a:r>
            <a:r>
              <a:rPr lang="pl-PL" sz="2500" dirty="0"/>
              <a:t> </a:t>
            </a:r>
            <a:r>
              <a:rPr lang="pl-PL" sz="2500" dirty="0" err="1"/>
              <a:t>strumenti</a:t>
            </a:r>
            <a:r>
              <a:rPr lang="pl-PL" sz="2500" dirty="0"/>
              <a:t> </a:t>
            </a:r>
            <a:r>
              <a:rPr lang="pl-PL" sz="2500" dirty="0" err="1"/>
              <a:t>utili</a:t>
            </a:r>
            <a:r>
              <a:rPr lang="pl-PL" sz="2500" dirty="0"/>
              <a:t> per </a:t>
            </a:r>
            <a:r>
              <a:rPr lang="pl-PL" sz="2500" dirty="0" err="1"/>
              <a:t>risolverli</a:t>
            </a:r>
            <a:r>
              <a:rPr lang="pl-PL" sz="2500" dirty="0"/>
              <a:t>.</a:t>
            </a:r>
          </a:p>
        </p:txBody>
      </p:sp>
      <p:sp>
        <p:nvSpPr>
          <p:cNvPr id="22" name="TextBox 8">
            <a:extLst>
              <a:ext uri="{FF2B5EF4-FFF2-40B4-BE49-F238E27FC236}">
                <a16:creationId xmlns:a16="http://schemas.microsoft.com/office/drawing/2014/main" id="{06A4A34F-1612-43FC-90CC-DFCBC50C2D8A}"/>
              </a:ext>
            </a:extLst>
          </p:cNvPr>
          <p:cNvSpPr txBox="1"/>
          <p:nvPr/>
        </p:nvSpPr>
        <p:spPr>
          <a:xfrm>
            <a:off x="1637071" y="3314700"/>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Obiettivo</a:t>
            </a:r>
            <a:r>
              <a:rPr lang="pl-PL" altLang="ko-KR" sz="2800" b="1" dirty="0">
                <a:solidFill>
                  <a:srgbClr val="243255"/>
                </a:solidFill>
                <a:cs typeface="Arial" pitchFamily="34" charset="0"/>
              </a:rPr>
              <a:t> n. 2</a:t>
            </a:r>
            <a:endParaRPr lang="ko-KR" altLang="en-US" sz="2800" b="1" dirty="0">
              <a:solidFill>
                <a:srgbClr val="243255"/>
              </a:solidFill>
              <a:cs typeface="Arial" pitchFamily="34" charset="0"/>
            </a:endParaRPr>
          </a:p>
        </p:txBody>
      </p:sp>
      <p:sp>
        <p:nvSpPr>
          <p:cNvPr id="23" name="object 4">
            <a:extLst>
              <a:ext uri="{FF2B5EF4-FFF2-40B4-BE49-F238E27FC236}">
                <a16:creationId xmlns:a16="http://schemas.microsoft.com/office/drawing/2014/main" id="{A4D69D30-5690-46ED-8106-8E0E92B0FFCE}"/>
              </a:ext>
            </a:extLst>
          </p:cNvPr>
          <p:cNvSpPr/>
          <p:nvPr/>
        </p:nvSpPr>
        <p:spPr>
          <a:xfrm rot="16200000">
            <a:off x="1061918" y="500189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58BDDC17-CF6A-4294-A963-12A266CA20F5}"/>
              </a:ext>
            </a:extLst>
          </p:cNvPr>
          <p:cNvSpPr txBox="1"/>
          <p:nvPr/>
        </p:nvSpPr>
        <p:spPr>
          <a:xfrm>
            <a:off x="1659340" y="5290757"/>
            <a:ext cx="15163800" cy="861774"/>
          </a:xfrm>
          <a:prstGeom prst="rect">
            <a:avLst/>
          </a:prstGeom>
          <a:noFill/>
        </p:spPr>
        <p:txBody>
          <a:bodyPr wrap="square" rtlCol="0">
            <a:spAutoFit/>
          </a:bodyPr>
          <a:lstStyle/>
          <a:p>
            <a:r>
              <a:rPr lang="pl-PL" altLang="ko-KR" sz="2500" dirty="0" err="1">
                <a:cs typeface="Arial" pitchFamily="34" charset="0"/>
              </a:rPr>
              <a:t>Comprendere</a:t>
            </a:r>
            <a:r>
              <a:rPr lang="pl-PL" altLang="ko-KR" sz="2500" dirty="0">
                <a:cs typeface="Arial" pitchFamily="34" charset="0"/>
              </a:rPr>
              <a:t> </a:t>
            </a:r>
            <a:r>
              <a:rPr lang="pl-PL" altLang="ko-KR" sz="2500" dirty="0" err="1">
                <a:cs typeface="Arial" pitchFamily="34" charset="0"/>
              </a:rPr>
              <a:t>termini</a:t>
            </a:r>
            <a:r>
              <a:rPr lang="pl-PL" altLang="ko-KR" sz="2500" dirty="0">
                <a:cs typeface="Arial" pitchFamily="34" charset="0"/>
              </a:rPr>
              <a:t> </a:t>
            </a:r>
            <a:r>
              <a:rPr lang="pl-PL" altLang="ko-KR" sz="2500" dirty="0" err="1">
                <a:cs typeface="Arial" pitchFamily="34" charset="0"/>
              </a:rPr>
              <a:t>chiave</a:t>
            </a:r>
            <a:r>
              <a:rPr lang="pl-PL" altLang="ko-KR" sz="2500" dirty="0">
                <a:cs typeface="Arial" pitchFamily="34" charset="0"/>
              </a:rPr>
              <a:t> </a:t>
            </a:r>
            <a:r>
              <a:rPr lang="pl-PL" altLang="ko-KR" sz="2500" dirty="0" err="1">
                <a:cs typeface="Arial" pitchFamily="34" charset="0"/>
              </a:rPr>
              <a:t>nella</a:t>
            </a:r>
            <a:r>
              <a:rPr lang="pl-PL" altLang="ko-KR" sz="2500" dirty="0">
                <a:cs typeface="Arial" pitchFamily="34" charset="0"/>
              </a:rPr>
              <a:t> </a:t>
            </a:r>
            <a:r>
              <a:rPr lang="pl-PL" altLang="ko-KR" sz="2500" dirty="0" err="1">
                <a:cs typeface="Arial" pitchFamily="34" charset="0"/>
              </a:rPr>
              <a:t>risoluzione</a:t>
            </a:r>
            <a:r>
              <a:rPr lang="pl-PL" altLang="ko-KR" sz="2500" dirty="0">
                <a:cs typeface="Arial" pitchFamily="34" charset="0"/>
              </a:rPr>
              <a:t> di </a:t>
            </a:r>
            <a:r>
              <a:rPr lang="pl-PL" altLang="ko-KR" sz="2500" dirty="0" err="1">
                <a:cs typeface="Arial" pitchFamily="34" charset="0"/>
              </a:rPr>
              <a:t>problemi</a:t>
            </a:r>
            <a:r>
              <a:rPr lang="pl-PL" altLang="ko-KR" sz="2500" dirty="0">
                <a:cs typeface="Arial" pitchFamily="34" charset="0"/>
              </a:rPr>
              <a:t> </a:t>
            </a:r>
            <a:r>
              <a:rPr lang="pl-PL" altLang="ko-KR" sz="2500" dirty="0" err="1">
                <a:cs typeface="Arial" pitchFamily="34" charset="0"/>
              </a:rPr>
              <a:t>complessi</a:t>
            </a:r>
            <a:r>
              <a:rPr lang="pl-PL" altLang="ko-KR" sz="2500" dirty="0">
                <a:cs typeface="Arial" pitchFamily="34" charset="0"/>
              </a:rPr>
              <a:t>, </a:t>
            </a:r>
            <a:r>
              <a:rPr lang="pl-PL" altLang="ko-KR" sz="2500" dirty="0" err="1">
                <a:cs typeface="Arial" pitchFamily="34" charset="0"/>
              </a:rPr>
              <a:t>così</a:t>
            </a:r>
            <a:r>
              <a:rPr lang="pl-PL" altLang="ko-KR" sz="2500" dirty="0">
                <a:cs typeface="Arial" pitchFamily="34" charset="0"/>
              </a:rPr>
              <a:t> </a:t>
            </a:r>
            <a:r>
              <a:rPr lang="pl-PL" altLang="ko-KR" sz="2500" dirty="0" err="1">
                <a:cs typeface="Arial" pitchFamily="34" charset="0"/>
              </a:rPr>
              <a:t>come</a:t>
            </a:r>
            <a:r>
              <a:rPr lang="pl-PL" altLang="ko-KR" sz="2500" dirty="0">
                <a:cs typeface="Arial" pitchFamily="34" charset="0"/>
              </a:rPr>
              <a:t> </a:t>
            </a:r>
            <a:r>
              <a:rPr lang="pl-PL" altLang="ko-KR" sz="2500" dirty="0" err="1">
                <a:cs typeface="Arial" pitchFamily="34" charset="0"/>
              </a:rPr>
              <a:t>padroneggiare</a:t>
            </a:r>
            <a:r>
              <a:rPr lang="pl-PL" altLang="ko-KR" sz="2500" dirty="0">
                <a:cs typeface="Arial" pitchFamily="34" charset="0"/>
              </a:rPr>
              <a:t> </a:t>
            </a:r>
            <a:r>
              <a:rPr lang="pl-PL" altLang="ko-KR" sz="2500" dirty="0" err="1">
                <a:cs typeface="Arial" pitchFamily="34" charset="0"/>
              </a:rPr>
              <a:t>il</a:t>
            </a:r>
            <a:r>
              <a:rPr lang="pl-PL" altLang="ko-KR" sz="2500" dirty="0">
                <a:cs typeface="Arial" pitchFamily="34" charset="0"/>
              </a:rPr>
              <a:t> </a:t>
            </a:r>
            <a:r>
              <a:rPr lang="pl-PL" altLang="ko-KR" sz="2500" dirty="0" err="1">
                <a:cs typeface="Arial" pitchFamily="34" charset="0"/>
              </a:rPr>
              <a:t>lavoro</a:t>
            </a:r>
            <a:r>
              <a:rPr lang="pl-PL" altLang="ko-KR" sz="2500" dirty="0">
                <a:cs typeface="Arial" pitchFamily="34" charset="0"/>
              </a:rPr>
              <a:t> </a:t>
            </a:r>
            <a:r>
              <a:rPr lang="pl-PL" altLang="ko-KR" sz="2500" dirty="0" err="1">
                <a:cs typeface="Arial" pitchFamily="34" charset="0"/>
              </a:rPr>
              <a:t>attraverso</a:t>
            </a:r>
            <a:r>
              <a:rPr lang="pl-PL" altLang="ko-KR" sz="2500" dirty="0">
                <a:cs typeface="Arial" pitchFamily="34" charset="0"/>
              </a:rPr>
              <a:t> </a:t>
            </a:r>
            <a:r>
              <a:rPr lang="pl-PL" altLang="ko-KR" sz="2500" dirty="0" err="1">
                <a:cs typeface="Arial" pitchFamily="34" charset="0"/>
              </a:rPr>
              <a:t>casi</a:t>
            </a:r>
            <a:r>
              <a:rPr lang="pl-PL" altLang="ko-KR" sz="2500" dirty="0">
                <a:cs typeface="Arial" pitchFamily="34" charset="0"/>
              </a:rPr>
              <a:t> studio e </a:t>
            </a:r>
            <a:r>
              <a:rPr lang="pl-PL" altLang="ko-KR" sz="2500" dirty="0" err="1">
                <a:cs typeface="Arial" pitchFamily="34" charset="0"/>
              </a:rPr>
              <a:t>strumenti</a:t>
            </a:r>
            <a:r>
              <a:rPr lang="pl-PL" altLang="ko-KR" sz="2500" dirty="0">
                <a:cs typeface="Arial" pitchFamily="34" charset="0"/>
              </a:rPr>
              <a:t> di </a:t>
            </a:r>
            <a:r>
              <a:rPr lang="pl-PL" altLang="ko-KR" sz="2500" dirty="0" err="1">
                <a:cs typeface="Arial" pitchFamily="34" charset="0"/>
              </a:rPr>
              <a:t>autovalutazione</a:t>
            </a:r>
            <a:r>
              <a:rPr lang="pl-PL" altLang="ko-KR" sz="2500" dirty="0">
                <a:cs typeface="Arial" pitchFamily="34" charset="0"/>
              </a:rPr>
              <a:t> </a:t>
            </a:r>
            <a:r>
              <a:rPr lang="pl-PL" altLang="ko-KR" sz="2500" dirty="0" err="1">
                <a:cs typeface="Arial" pitchFamily="34" charset="0"/>
              </a:rPr>
              <a:t>delle</a:t>
            </a:r>
            <a:r>
              <a:rPr lang="pl-PL" altLang="ko-KR" sz="2500" dirty="0">
                <a:cs typeface="Arial" pitchFamily="34" charset="0"/>
              </a:rPr>
              <a:t> </a:t>
            </a:r>
            <a:r>
              <a:rPr lang="pl-PL" altLang="ko-KR" sz="2500" dirty="0" err="1">
                <a:cs typeface="Arial" pitchFamily="34" charset="0"/>
              </a:rPr>
              <a:t>conoscenze</a:t>
            </a:r>
            <a:r>
              <a:rPr lang="pl-PL" altLang="ko-KR" sz="2500" dirty="0">
                <a:cs typeface="Arial" pitchFamily="34" charset="0"/>
              </a:rPr>
              <a:t> </a:t>
            </a:r>
            <a:r>
              <a:rPr lang="pl-PL" altLang="ko-KR" sz="2500" dirty="0" err="1">
                <a:cs typeface="Arial" pitchFamily="34" charset="0"/>
              </a:rPr>
              <a:t>acquisite</a:t>
            </a:r>
            <a:r>
              <a:rPr lang="pl-PL" altLang="ko-KR" sz="2500" dirty="0">
                <a:cs typeface="Arial" pitchFamily="34" charset="0"/>
              </a:rPr>
              <a:t>.</a:t>
            </a:r>
          </a:p>
        </p:txBody>
      </p:sp>
      <p:sp>
        <p:nvSpPr>
          <p:cNvPr id="25" name="TextBox 8">
            <a:extLst>
              <a:ext uri="{FF2B5EF4-FFF2-40B4-BE49-F238E27FC236}">
                <a16:creationId xmlns:a16="http://schemas.microsoft.com/office/drawing/2014/main" id="{1C446614-87D1-4EDC-8AEB-537C98DF016B}"/>
              </a:ext>
            </a:extLst>
          </p:cNvPr>
          <p:cNvSpPr txBox="1"/>
          <p:nvPr/>
        </p:nvSpPr>
        <p:spPr>
          <a:xfrm>
            <a:off x="1620011" y="4856992"/>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Objective</a:t>
            </a:r>
            <a:r>
              <a:rPr lang="pl-PL" altLang="ko-KR" sz="2800" b="1" dirty="0">
                <a:solidFill>
                  <a:srgbClr val="243255"/>
                </a:solidFill>
                <a:cs typeface="Arial" pitchFamily="34" charset="0"/>
              </a:rPr>
              <a:t> no. 3</a:t>
            </a:r>
            <a:endParaRPr lang="ko-KR" altLang="en-US" sz="2800" b="1" dirty="0">
              <a:solidFill>
                <a:srgbClr val="243255"/>
              </a:solidFill>
              <a:cs typeface="Arial" pitchFamily="34" charset="0"/>
            </a:endParaRPr>
          </a:p>
        </p:txBody>
      </p:sp>
      <p:sp>
        <p:nvSpPr>
          <p:cNvPr id="26" name="object 4">
            <a:extLst>
              <a:ext uri="{FF2B5EF4-FFF2-40B4-BE49-F238E27FC236}">
                <a16:creationId xmlns:a16="http://schemas.microsoft.com/office/drawing/2014/main" id="{66A4A7F2-7E22-4B94-A4AC-4F703B7222D6}"/>
              </a:ext>
            </a:extLst>
          </p:cNvPr>
          <p:cNvSpPr/>
          <p:nvPr/>
        </p:nvSpPr>
        <p:spPr>
          <a:xfrm rot="16200000">
            <a:off x="1101247" y="640728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7">
            <a:extLst>
              <a:ext uri="{FF2B5EF4-FFF2-40B4-BE49-F238E27FC236}">
                <a16:creationId xmlns:a16="http://schemas.microsoft.com/office/drawing/2014/main" id="{FD053AF1-A4BB-4DCB-BC35-538A303D1F2A}"/>
              </a:ext>
            </a:extLst>
          </p:cNvPr>
          <p:cNvSpPr txBox="1"/>
          <p:nvPr/>
        </p:nvSpPr>
        <p:spPr>
          <a:xfrm>
            <a:off x="1698669" y="6696141"/>
            <a:ext cx="15163800" cy="861774"/>
          </a:xfrm>
          <a:prstGeom prst="rect">
            <a:avLst/>
          </a:prstGeom>
          <a:noFill/>
        </p:spPr>
        <p:txBody>
          <a:bodyPr wrap="square" rtlCol="0">
            <a:spAutoFit/>
          </a:bodyPr>
          <a:lstStyle/>
          <a:p>
            <a:r>
              <a:rPr lang="pl-PL" altLang="ko-KR" sz="2500" dirty="0" err="1">
                <a:cs typeface="Arial" pitchFamily="34" charset="0"/>
              </a:rPr>
              <a:t>Costruire</a:t>
            </a:r>
            <a:r>
              <a:rPr lang="pl-PL" altLang="ko-KR" sz="2500" dirty="0">
                <a:cs typeface="Arial" pitchFamily="34" charset="0"/>
              </a:rPr>
              <a:t> le </a:t>
            </a:r>
            <a:r>
              <a:rPr lang="pl-PL" altLang="ko-KR" sz="2500" dirty="0" err="1">
                <a:cs typeface="Arial" pitchFamily="34" charset="0"/>
              </a:rPr>
              <a:t>competenze</a:t>
            </a:r>
            <a:r>
              <a:rPr lang="pl-PL" altLang="ko-KR" sz="2500" dirty="0">
                <a:cs typeface="Arial" pitchFamily="34" charset="0"/>
              </a:rPr>
              <a:t> </a:t>
            </a:r>
            <a:r>
              <a:rPr lang="pl-PL" altLang="ko-KR" sz="2500" dirty="0" err="1">
                <a:cs typeface="Arial" pitchFamily="34" charset="0"/>
              </a:rPr>
              <a:t>necessarie</a:t>
            </a:r>
            <a:r>
              <a:rPr lang="pl-PL" altLang="ko-KR" sz="2500" dirty="0">
                <a:cs typeface="Arial" pitchFamily="34" charset="0"/>
              </a:rPr>
              <a:t> per </a:t>
            </a:r>
            <a:r>
              <a:rPr lang="pl-PL" altLang="ko-KR" sz="2500" dirty="0" err="1">
                <a:cs typeface="Arial" pitchFamily="34" charset="0"/>
              </a:rPr>
              <a:t>l'implementazione</a:t>
            </a:r>
            <a:r>
              <a:rPr lang="pl-PL" altLang="ko-KR" sz="2500" dirty="0">
                <a:cs typeface="Arial" pitchFamily="34" charset="0"/>
              </a:rPr>
              <a:t> </a:t>
            </a:r>
            <a:r>
              <a:rPr lang="pl-PL" altLang="ko-KR" sz="2500" dirty="0" err="1">
                <a:cs typeface="Arial" pitchFamily="34" charset="0"/>
              </a:rPr>
              <a:t>indipendente</a:t>
            </a:r>
            <a:r>
              <a:rPr lang="pl-PL" altLang="ko-KR" sz="2500" dirty="0">
                <a:cs typeface="Arial" pitchFamily="34" charset="0"/>
              </a:rPr>
              <a:t> </a:t>
            </a:r>
            <a:r>
              <a:rPr lang="pl-PL" altLang="ko-KR" sz="2500" dirty="0" err="1">
                <a:cs typeface="Arial" pitchFamily="34" charset="0"/>
              </a:rPr>
              <a:t>ed</a:t>
            </a:r>
            <a:r>
              <a:rPr lang="pl-PL" altLang="ko-KR" sz="2500" dirty="0">
                <a:cs typeface="Arial" pitchFamily="34" charset="0"/>
              </a:rPr>
              <a:t> </a:t>
            </a:r>
            <a:r>
              <a:rPr lang="pl-PL" altLang="ko-KR" sz="2500" dirty="0" err="1">
                <a:cs typeface="Arial" pitchFamily="34" charset="0"/>
              </a:rPr>
              <a:t>efficace</a:t>
            </a:r>
            <a:r>
              <a:rPr lang="pl-PL" altLang="ko-KR" sz="2500" dirty="0">
                <a:cs typeface="Arial" pitchFamily="34" charset="0"/>
              </a:rPr>
              <a:t> </a:t>
            </a:r>
            <a:r>
              <a:rPr lang="pl-PL" altLang="ko-KR" sz="2500" dirty="0" err="1">
                <a:cs typeface="Arial" pitchFamily="34" charset="0"/>
              </a:rPr>
              <a:t>delle</a:t>
            </a:r>
            <a:r>
              <a:rPr lang="pl-PL" altLang="ko-KR" sz="2500" dirty="0">
                <a:cs typeface="Arial" pitchFamily="34" charset="0"/>
              </a:rPr>
              <a:t> </a:t>
            </a:r>
            <a:r>
              <a:rPr lang="pl-PL" altLang="ko-KR" sz="2500" dirty="0" err="1">
                <a:cs typeface="Arial" pitchFamily="34" charset="0"/>
              </a:rPr>
              <a:t>conoscenze</a:t>
            </a:r>
            <a:r>
              <a:rPr lang="pl-PL" altLang="ko-KR" sz="2500" dirty="0">
                <a:cs typeface="Arial" pitchFamily="34" charset="0"/>
              </a:rPr>
              <a:t> </a:t>
            </a:r>
            <a:r>
              <a:rPr lang="pl-PL" altLang="ko-KR" sz="2500" dirty="0" err="1">
                <a:cs typeface="Arial" pitchFamily="34" charset="0"/>
              </a:rPr>
              <a:t>acquisite</a:t>
            </a:r>
            <a:r>
              <a:rPr lang="pl-PL" altLang="ko-KR" sz="2500" dirty="0">
                <a:cs typeface="Arial" pitchFamily="34" charset="0"/>
              </a:rPr>
              <a:t> per </a:t>
            </a:r>
            <a:r>
              <a:rPr lang="pl-PL" altLang="ko-KR" sz="2500" dirty="0" err="1">
                <a:cs typeface="Arial" pitchFamily="34" charset="0"/>
              </a:rPr>
              <a:t>risolvere</a:t>
            </a:r>
            <a:r>
              <a:rPr lang="pl-PL" altLang="ko-KR" sz="2500" dirty="0">
                <a:cs typeface="Arial" pitchFamily="34" charset="0"/>
              </a:rPr>
              <a:t> i </a:t>
            </a:r>
            <a:r>
              <a:rPr lang="pl-PL" altLang="ko-KR" sz="2500" dirty="0" err="1">
                <a:cs typeface="Arial" pitchFamily="34" charset="0"/>
              </a:rPr>
              <a:t>problemi</a:t>
            </a:r>
            <a:r>
              <a:rPr lang="pl-PL" altLang="ko-KR" sz="2500" dirty="0">
                <a:cs typeface="Arial" pitchFamily="34" charset="0"/>
              </a:rPr>
              <a:t> </a:t>
            </a:r>
            <a:r>
              <a:rPr lang="pl-PL" altLang="ko-KR" sz="2500" dirty="0" err="1">
                <a:cs typeface="Arial" pitchFamily="34" charset="0"/>
              </a:rPr>
              <a:t>identificati</a:t>
            </a:r>
            <a:r>
              <a:rPr lang="pl-PL" altLang="ko-KR" sz="2500" dirty="0">
                <a:cs typeface="Arial" pitchFamily="34" charset="0"/>
              </a:rPr>
              <a:t> </a:t>
            </a:r>
            <a:r>
              <a:rPr lang="pl-PL" altLang="ko-KR" sz="2500" dirty="0" err="1">
                <a:cs typeface="Arial" pitchFamily="34" charset="0"/>
              </a:rPr>
              <a:t>nell'organizzazione</a:t>
            </a:r>
            <a:r>
              <a:rPr lang="pl-PL" altLang="ko-KR" sz="2500" dirty="0">
                <a:cs typeface="Arial" pitchFamily="34" charset="0"/>
              </a:rPr>
              <a:t>.</a:t>
            </a:r>
          </a:p>
        </p:txBody>
      </p:sp>
      <p:sp>
        <p:nvSpPr>
          <p:cNvPr id="38" name="TextBox 8">
            <a:extLst>
              <a:ext uri="{FF2B5EF4-FFF2-40B4-BE49-F238E27FC236}">
                <a16:creationId xmlns:a16="http://schemas.microsoft.com/office/drawing/2014/main" id="{49CBAF7A-D922-47FD-8607-64215411719A}"/>
              </a:ext>
            </a:extLst>
          </p:cNvPr>
          <p:cNvSpPr txBox="1"/>
          <p:nvPr/>
        </p:nvSpPr>
        <p:spPr>
          <a:xfrm>
            <a:off x="1659340" y="6262376"/>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Obiettivo</a:t>
            </a:r>
            <a:r>
              <a:rPr lang="pl-PL" altLang="ko-KR" sz="2800" b="1" dirty="0">
                <a:solidFill>
                  <a:srgbClr val="243255"/>
                </a:solidFill>
                <a:cs typeface="Arial" pitchFamily="34" charset="0"/>
              </a:rPr>
              <a:t> n. 4</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24778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P spid="35" grpId="0"/>
      <p:bldP spid="20" grpId="0" animBg="1"/>
      <p:bldP spid="21" grpId="0"/>
      <p:bldP spid="22" grpId="0"/>
      <p:bldP spid="23" grpId="0" animBg="1"/>
      <p:bldP spid="24" grpId="0"/>
      <p:bldP spid="25" grpId="0"/>
      <p:bldP spid="26" grpId="0" animBg="1"/>
      <p:bldP spid="2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E56C872C-4142-46F8-83C7-FD2E2C2DC1AC}"/>
              </a:ext>
            </a:extLst>
          </p:cNvPr>
          <p:cNvGraphicFramePr>
            <a:graphicFrameLocks/>
          </p:cNvGraphicFramePr>
          <p:nvPr>
            <p:extLst>
              <p:ext uri="{D42A27DB-BD31-4B8C-83A1-F6EECF244321}">
                <p14:modId xmlns:p14="http://schemas.microsoft.com/office/powerpoint/2010/main" val="768476294"/>
              </p:ext>
            </p:extLst>
          </p:nvPr>
        </p:nvGraphicFramePr>
        <p:xfrm>
          <a:off x="4800600" y="1638300"/>
          <a:ext cx="90678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chemat blokowy: terminator 4">
            <a:extLst>
              <a:ext uri="{FF2B5EF4-FFF2-40B4-BE49-F238E27FC236}">
                <a16:creationId xmlns:a16="http://schemas.microsoft.com/office/drawing/2014/main" id="{33744E30-DEC7-426C-AA38-D565E4B3349A}"/>
              </a:ext>
            </a:extLst>
          </p:cNvPr>
          <p:cNvSpPr/>
          <p:nvPr/>
        </p:nvSpPr>
        <p:spPr>
          <a:xfrm>
            <a:off x="5105400" y="6286500"/>
            <a:ext cx="8643938" cy="5000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Il </a:t>
            </a:r>
            <a:r>
              <a:rPr lang="en-US" sz="2000" dirty="0" err="1"/>
              <a:t>livello</a:t>
            </a:r>
            <a:r>
              <a:rPr lang="en-US" sz="2000" dirty="0"/>
              <a:t> di </a:t>
            </a:r>
            <a:r>
              <a:rPr lang="en-US" sz="2000" dirty="0" err="1"/>
              <a:t>ambiguità</a:t>
            </a:r>
            <a:r>
              <a:rPr lang="en-US" sz="2000" dirty="0"/>
              <a:t> e il </a:t>
            </a:r>
            <a:r>
              <a:rPr lang="en-US" sz="2000" dirty="0" err="1"/>
              <a:t>pericolo</a:t>
            </a:r>
            <a:r>
              <a:rPr lang="en-US" sz="2000" dirty="0"/>
              <a:t> di </a:t>
            </a:r>
            <a:r>
              <a:rPr lang="en-US" sz="2000" dirty="0" err="1"/>
              <a:t>prendere</a:t>
            </a:r>
            <a:r>
              <a:rPr lang="en-US" sz="2000" dirty="0"/>
              <a:t> </a:t>
            </a:r>
            <a:r>
              <a:rPr lang="en-US" sz="2000" dirty="0" err="1"/>
              <a:t>decisioni</a:t>
            </a:r>
            <a:r>
              <a:rPr lang="en-US" sz="2000" dirty="0"/>
              <a:t> </a:t>
            </a:r>
            <a:r>
              <a:rPr lang="en-US" sz="2000" dirty="0" err="1"/>
              <a:t>sbagliate</a:t>
            </a:r>
            <a:endParaRPr lang="en-US" sz="2000" dirty="0"/>
          </a:p>
        </p:txBody>
      </p:sp>
      <p:sp>
        <p:nvSpPr>
          <p:cNvPr id="6" name="pole tekstowe 4">
            <a:extLst>
              <a:ext uri="{FF2B5EF4-FFF2-40B4-BE49-F238E27FC236}">
                <a16:creationId xmlns:a16="http://schemas.microsoft.com/office/drawing/2014/main" id="{8FA00F15-A74A-4D9B-B765-EA6002ECD003}"/>
              </a:ext>
            </a:extLst>
          </p:cNvPr>
          <p:cNvSpPr txBox="1">
            <a:spLocks noChangeArrowheads="1"/>
          </p:cNvSpPr>
          <p:nvPr/>
        </p:nvSpPr>
        <p:spPr bwMode="auto">
          <a:xfrm>
            <a:off x="5215514" y="6967835"/>
            <a:ext cx="1450181" cy="461665"/>
          </a:xfrm>
          <a:prstGeom prst="rect">
            <a:avLst/>
          </a:prstGeom>
          <a:noFill/>
          <a:ln w="9525">
            <a:noFill/>
            <a:miter lim="800000"/>
            <a:headEnd/>
            <a:tailEnd/>
          </a:ln>
        </p:spPr>
        <p:txBody>
          <a:bodyPr wrap="square">
            <a:spAutoFit/>
          </a:bodyPr>
          <a:lstStyle/>
          <a:p>
            <a:pPr algn="ctr"/>
            <a:r>
              <a:rPr lang="pl-PL" sz="2400" dirty="0"/>
              <a:t>Basso</a:t>
            </a:r>
          </a:p>
        </p:txBody>
      </p:sp>
      <p:sp>
        <p:nvSpPr>
          <p:cNvPr id="7" name="pole tekstowe 4">
            <a:extLst>
              <a:ext uri="{FF2B5EF4-FFF2-40B4-BE49-F238E27FC236}">
                <a16:creationId xmlns:a16="http://schemas.microsoft.com/office/drawing/2014/main" id="{36D79758-B71E-4D81-ABFE-083B51A4BB37}"/>
              </a:ext>
            </a:extLst>
          </p:cNvPr>
          <p:cNvSpPr txBox="1">
            <a:spLocks noChangeArrowheads="1"/>
          </p:cNvSpPr>
          <p:nvPr/>
        </p:nvSpPr>
        <p:spPr bwMode="auto">
          <a:xfrm>
            <a:off x="8718332" y="6967835"/>
            <a:ext cx="1450181" cy="461665"/>
          </a:xfrm>
          <a:prstGeom prst="rect">
            <a:avLst/>
          </a:prstGeom>
          <a:noFill/>
          <a:ln w="9525">
            <a:noFill/>
            <a:miter lim="800000"/>
            <a:headEnd/>
            <a:tailEnd/>
          </a:ln>
        </p:spPr>
        <p:txBody>
          <a:bodyPr wrap="square">
            <a:spAutoFit/>
          </a:bodyPr>
          <a:lstStyle/>
          <a:p>
            <a:pPr algn="ctr"/>
            <a:r>
              <a:rPr lang="pl-PL" sz="2400" dirty="0" err="1"/>
              <a:t>Medio</a:t>
            </a:r>
            <a:endParaRPr lang="pl-PL" sz="2400" dirty="0"/>
          </a:p>
        </p:txBody>
      </p:sp>
      <p:sp>
        <p:nvSpPr>
          <p:cNvPr id="8" name="pole tekstowe 4">
            <a:extLst>
              <a:ext uri="{FF2B5EF4-FFF2-40B4-BE49-F238E27FC236}">
                <a16:creationId xmlns:a16="http://schemas.microsoft.com/office/drawing/2014/main" id="{BBEE885F-22E8-4985-B702-8567EF2EF002}"/>
              </a:ext>
            </a:extLst>
          </p:cNvPr>
          <p:cNvSpPr txBox="1">
            <a:spLocks noChangeArrowheads="1"/>
          </p:cNvSpPr>
          <p:nvPr/>
        </p:nvSpPr>
        <p:spPr bwMode="auto">
          <a:xfrm>
            <a:off x="12189619" y="6967835"/>
            <a:ext cx="1450181" cy="461665"/>
          </a:xfrm>
          <a:prstGeom prst="rect">
            <a:avLst/>
          </a:prstGeom>
          <a:noFill/>
          <a:ln w="9525">
            <a:noFill/>
            <a:miter lim="800000"/>
            <a:headEnd/>
            <a:tailEnd/>
          </a:ln>
        </p:spPr>
        <p:txBody>
          <a:bodyPr wrap="square">
            <a:spAutoFit/>
          </a:bodyPr>
          <a:lstStyle/>
          <a:p>
            <a:pPr algn="ctr"/>
            <a:r>
              <a:rPr lang="pl-PL" sz="2400" dirty="0" err="1"/>
              <a:t>Alto</a:t>
            </a:r>
            <a:endParaRPr lang="pl-PL" sz="2400" dirty="0"/>
          </a:p>
        </p:txBody>
      </p:sp>
      <p:sp>
        <p:nvSpPr>
          <p:cNvPr id="10" name="object 3">
            <a:extLst>
              <a:ext uri="{FF2B5EF4-FFF2-40B4-BE49-F238E27FC236}">
                <a16:creationId xmlns:a16="http://schemas.microsoft.com/office/drawing/2014/main" id="{5593DAE2-2E3E-45C6-899B-81E815DFC078}"/>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Conditions</a:t>
            </a:r>
            <a:r>
              <a:rPr lang="pl-PL" sz="4000" b="1" spc="50" dirty="0">
                <a:solidFill>
                  <a:srgbClr val="243255"/>
                </a:solidFill>
                <a:cs typeface="Tahoma"/>
              </a:rPr>
              <a:t> for </a:t>
            </a:r>
            <a:r>
              <a:rPr lang="pl-PL" sz="4000" b="1" spc="50" dirty="0" err="1">
                <a:solidFill>
                  <a:srgbClr val="243255"/>
                </a:solidFill>
                <a:cs typeface="Tahoma"/>
              </a:rPr>
              <a:t>making</a:t>
            </a:r>
            <a:r>
              <a:rPr lang="pl-PL" sz="4000" b="1" spc="50" dirty="0">
                <a:solidFill>
                  <a:srgbClr val="243255"/>
                </a:solidFill>
                <a:cs typeface="Tahoma"/>
              </a:rPr>
              <a:t> </a:t>
            </a:r>
            <a:r>
              <a:rPr lang="pl-PL" sz="4000" b="1" spc="50" dirty="0" err="1">
                <a:solidFill>
                  <a:srgbClr val="243255"/>
                </a:solidFill>
                <a:cs typeface="Tahoma"/>
              </a:rPr>
              <a:t>decision</a:t>
            </a:r>
            <a:r>
              <a:rPr lang="pl-PL" sz="4000" b="1" spc="50" dirty="0">
                <a:solidFill>
                  <a:srgbClr val="243255"/>
                </a:solidFill>
                <a:cs typeface="Tahoma"/>
              </a:rPr>
              <a:t>/problem </a:t>
            </a:r>
            <a:r>
              <a:rPr lang="pl-PL" sz="4000" b="1" spc="50" dirty="0" err="1">
                <a:solidFill>
                  <a:srgbClr val="243255"/>
                </a:solidFill>
                <a:cs typeface="Tahoma"/>
              </a:rPr>
              <a:t>solving</a:t>
            </a:r>
            <a:endParaRPr lang="es-ES" sz="2000" spc="50" dirty="0">
              <a:solidFill>
                <a:srgbClr val="002060"/>
              </a:solidFill>
              <a:latin typeface="Tahoma"/>
              <a:cs typeface="Tahoma"/>
            </a:endParaRPr>
          </a:p>
        </p:txBody>
      </p:sp>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a:extLst>
              <a:ext uri="{FF2B5EF4-FFF2-40B4-BE49-F238E27FC236}">
                <a16:creationId xmlns:a16="http://schemas.microsoft.com/office/drawing/2014/main" id="{9F2F9135-9405-46C0-8BC9-6AFCE87D9C73}"/>
              </a:ext>
            </a:extLst>
          </p:cNvPr>
          <p:cNvSpPr/>
          <p:nvPr/>
        </p:nvSpPr>
        <p:spPr>
          <a:xfrm>
            <a:off x="7701956" y="8001020"/>
            <a:ext cx="2792560" cy="369332"/>
          </a:xfrm>
          <a:prstGeom prst="rect">
            <a:avLst/>
          </a:prstGeom>
        </p:spPr>
        <p:txBody>
          <a:bodyPr wrap="none">
            <a:spAutoFit/>
          </a:bodyPr>
          <a:lstStyle/>
          <a:p>
            <a:pPr algn="ctr"/>
            <a:r>
              <a:rPr lang="pl-PL" b="1" dirty="0" err="1"/>
              <a:t>Fonte</a:t>
            </a:r>
            <a:r>
              <a:rPr lang="pl-PL" b="1" dirty="0"/>
              <a:t>: </a:t>
            </a:r>
            <a:r>
              <a:rPr lang="pl-PL" dirty="0" err="1"/>
              <a:t>elaborazione</a:t>
            </a:r>
            <a:r>
              <a:rPr lang="pl-PL" dirty="0"/>
              <a:t> </a:t>
            </a:r>
            <a:r>
              <a:rPr lang="pl-PL" dirty="0" err="1"/>
              <a:t>propria</a:t>
            </a:r>
            <a:endParaRPr lang="pl-PL" dirty="0"/>
          </a:p>
        </p:txBody>
      </p:sp>
    </p:spTree>
    <p:extLst>
      <p:ext uri="{BB962C8B-B14F-4D97-AF65-F5344CB8AC3E}">
        <p14:creationId xmlns:p14="http://schemas.microsoft.com/office/powerpoint/2010/main" val="256247583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976C397D-F4A7-4DB4-B760-525234B8120D}"/>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1EB6FF5F-D2A5-4C8D-A118-C215A9C5188D}"/>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72381F19-2724-486F-89B9-5A4457588137}"/>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86042AC0-B25D-41B6-A706-83943F8C2BE5}"/>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027DA78D-5062-4090-8DF2-3287DC209372}"/>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077B4F12-958C-426D-9791-2BA35265683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CEF808AA-1120-4BC6-8135-4B041438BB95}"/>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600CD6A8-A2E7-4AAD-A8E7-8032778E2CCF}"/>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4">
                                            <p:graphicEl>
                                              <a:dgm id="{8436C2E3-76D2-4D94-87E4-9FC76DA509A1}"/>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4">
                                            <p:graphicEl>
                                              <a:dgm id="{379EC54E-B79C-4B06-A1AE-56A27F0622B5}"/>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4">
                                            <p:graphicEl>
                                              <a:dgm id="{6CC027ED-FFDD-4261-B0BA-89FAFF0141E0}"/>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P spid="7"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3252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6. </a:t>
            </a:r>
            <a:r>
              <a:rPr lang="pl-PL" sz="4000" b="1" spc="50" dirty="0" err="1">
                <a:solidFill>
                  <a:srgbClr val="243255"/>
                </a:solidFill>
                <a:cs typeface="Tahoma"/>
              </a:rPr>
              <a:t>Attuazione</a:t>
            </a:r>
            <a:r>
              <a:rPr lang="pl-PL" sz="4000" b="1" spc="50" dirty="0">
                <a:solidFill>
                  <a:srgbClr val="243255"/>
                </a:solidFill>
                <a:cs typeface="Tahoma"/>
              </a:rPr>
              <a:t> del piano. </a:t>
            </a:r>
            <a:r>
              <a:rPr lang="pl-PL" sz="4000" b="1" spc="50" dirty="0" err="1">
                <a:solidFill>
                  <a:srgbClr val="243255"/>
                </a:solidFill>
                <a:cs typeface="Tahoma"/>
              </a:rPr>
              <a:t>Ciclo</a:t>
            </a:r>
            <a:r>
              <a:rPr lang="pl-PL" sz="4000" b="1" spc="50" dirty="0">
                <a:solidFill>
                  <a:srgbClr val="243255"/>
                </a:solidFill>
                <a:cs typeface="Tahoma"/>
              </a:rPr>
              <a:t> PDCA (</a:t>
            </a:r>
            <a:r>
              <a:rPr lang="pl-PL" sz="4000" b="1" spc="50" dirty="0" err="1">
                <a:solidFill>
                  <a:srgbClr val="243255"/>
                </a:solidFill>
                <a:cs typeface="Tahoma"/>
              </a:rPr>
              <a:t>cioè</a:t>
            </a:r>
            <a:r>
              <a:rPr lang="pl-PL" sz="4000" b="1" spc="50" dirty="0">
                <a:solidFill>
                  <a:srgbClr val="243255"/>
                </a:solidFill>
                <a:cs typeface="Tahoma"/>
              </a:rPr>
              <a:t> </a:t>
            </a:r>
            <a:r>
              <a:rPr lang="pl-PL" sz="4000" b="1" spc="50" dirty="0" err="1">
                <a:solidFill>
                  <a:srgbClr val="243255"/>
                </a:solidFill>
                <a:cs typeface="Tahoma"/>
              </a:rPr>
              <a:t>il</a:t>
            </a:r>
            <a:r>
              <a:rPr lang="pl-PL" sz="4000" b="1" spc="50" dirty="0">
                <a:solidFill>
                  <a:srgbClr val="243255"/>
                </a:solidFill>
                <a:cs typeface="Tahoma"/>
              </a:rPr>
              <a:t> </a:t>
            </a:r>
            <a:r>
              <a:rPr lang="pl-PL" sz="4000" b="1" spc="50" dirty="0" err="1">
                <a:solidFill>
                  <a:srgbClr val="243255"/>
                </a:solidFill>
                <a:cs typeface="Tahoma"/>
              </a:rPr>
              <a:t>ciclo</a:t>
            </a:r>
            <a:r>
              <a:rPr lang="pl-PL" sz="4000" b="1" spc="50" dirty="0">
                <a:solidFill>
                  <a:srgbClr val="243255"/>
                </a:solidFill>
                <a:cs typeface="Tahoma"/>
              </a:rPr>
              <a:t> di </a:t>
            </a:r>
            <a:r>
              <a:rPr lang="pl-PL" sz="4000" b="1" spc="50" dirty="0" err="1">
                <a:solidFill>
                  <a:srgbClr val="243255"/>
                </a:solidFill>
                <a:cs typeface="Tahoma"/>
              </a:rPr>
              <a:t>Deming</a:t>
            </a:r>
            <a:r>
              <a:rPr lang="pl-PL" sz="4000" b="1" spc="50" dirty="0">
                <a:solidFill>
                  <a:srgbClr val="243255"/>
                </a:solidFill>
                <a:cs typeface="Tahoma"/>
              </a:rPr>
              <a:t>)</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Il </a:t>
            </a:r>
            <a:r>
              <a:rPr lang="pl-PL" altLang="es-ES" sz="2500" dirty="0" err="1">
                <a:latin typeface="Calibri" panose="020F0502020204030204" pitchFamily="34" charset="0"/>
                <a:cs typeface="Calibri" panose="020F0502020204030204" pitchFamily="34" charset="0"/>
              </a:rPr>
              <a:t>ciclo</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Deming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conosciuto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anche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ciclo</a:t>
            </a:r>
            <a:r>
              <a:rPr lang="pl-PL" altLang="es-ES" sz="2500" dirty="0">
                <a:latin typeface="Calibri" panose="020F0502020204030204" pitchFamily="34" charset="0"/>
                <a:cs typeface="Calibri" panose="020F0502020204030204" pitchFamily="34" charset="0"/>
              </a:rPr>
              <a:t> PDCA (Plan, Do, </a:t>
            </a:r>
            <a:r>
              <a:rPr lang="pl-PL" altLang="es-ES" sz="2500" dirty="0" err="1">
                <a:latin typeface="Calibri" panose="020F0502020204030204" pitchFamily="34" charset="0"/>
                <a:cs typeface="Calibri" panose="020F0502020204030204" pitchFamily="34" charset="0"/>
              </a:rPr>
              <a:t>Check</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Act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È</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un</a:t>
            </a:r>
            <a:r>
              <a:rPr lang="pl-PL" altLang="es-ES" sz="2500" dirty="0">
                <a:latin typeface="Calibri" panose="020F0502020204030204" pitchFamily="34" charset="0"/>
                <a:cs typeface="Calibri" panose="020F0502020204030204" pitchFamily="34" charset="0"/>
              </a:rPr>
              <a:t> metodo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aiuta</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risolvere</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problemi</a:t>
            </a:r>
            <a:r>
              <a:rPr lang="pl-PL" altLang="es-ES" sz="2500" dirty="0">
                <a:latin typeface="Calibri" panose="020F0502020204030204" pitchFamily="34" charset="0"/>
                <a:cs typeface="Calibri" panose="020F0502020204030204" pitchFamily="34" charset="0"/>
              </a:rPr>
              <a:t> in modo </a:t>
            </a:r>
            <a:r>
              <a:rPr lang="pl-PL" altLang="es-ES" sz="2500" dirty="0" err="1">
                <a:latin typeface="Calibri" panose="020F0502020204030204" pitchFamily="34" charset="0"/>
                <a:cs typeface="Calibri" panose="020F0502020204030204" pitchFamily="34" charset="0"/>
              </a:rPr>
              <a:t>ordinato</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sistematico</a:t>
            </a:r>
            <a:r>
              <a:rPr lang="pl-PL"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EB76A4CA-2255-42FC-8C04-285FC8A8E698}"/>
              </a:ext>
            </a:extLst>
          </p:cNvPr>
          <p:cNvGraphicFramePr/>
          <p:nvPr>
            <p:extLst>
              <p:ext uri="{D42A27DB-BD31-4B8C-83A1-F6EECF244321}">
                <p14:modId xmlns:p14="http://schemas.microsoft.com/office/powerpoint/2010/main" val="1460232108"/>
              </p:ext>
            </p:extLst>
          </p:nvPr>
        </p:nvGraphicFramePr>
        <p:xfrm>
          <a:off x="381000" y="3353820"/>
          <a:ext cx="1641189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CEF207CD-8358-4234-92B2-D2D0AA8FC10B}"/>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3">
                                            <p:graphicEl>
                                              <a:dgm id="{D4BCCE0E-F0C6-4B1B-83B7-791FCADEAA64}"/>
                                            </p:graphicEl>
                                          </p:spTgt>
                                        </p:tgtEl>
                                        <p:attrNameLst>
                                          <p:attrName>style.visibility</p:attrName>
                                        </p:attrNameLst>
                                      </p:cBhvr>
                                      <p:to>
                                        <p:strVal val="visible"/>
                                      </p:to>
                                    </p:set>
                                    <p:anim calcmode="lin" valueType="num">
                                      <p:cBhvr additive="base">
                                        <p:cTn id="12" dur="500" fill="hold"/>
                                        <p:tgtEl>
                                          <p:spTgt spid="3">
                                            <p:graphicEl>
                                              <a:dgm id="{D4BCCE0E-F0C6-4B1B-83B7-791FCADEAA6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graphicEl>
                                              <a:dgm id="{D4BCCE0E-F0C6-4B1B-83B7-791FCADEAA6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3">
                                            <p:graphicEl>
                                              <a:dgm id="{2563A1BD-3C40-4ED3-A4A0-ACCEFEEF4ECC}"/>
                                            </p:graphicEl>
                                          </p:spTgt>
                                        </p:tgtEl>
                                        <p:attrNameLst>
                                          <p:attrName>style.visibility</p:attrName>
                                        </p:attrNameLst>
                                      </p:cBhvr>
                                      <p:to>
                                        <p:strVal val="visible"/>
                                      </p:to>
                                    </p:set>
                                    <p:anim calcmode="lin" valueType="num">
                                      <p:cBhvr additive="base">
                                        <p:cTn id="17" dur="500" fill="hold"/>
                                        <p:tgtEl>
                                          <p:spTgt spid="3">
                                            <p:graphicEl>
                                              <a:dgm id="{2563A1BD-3C40-4ED3-A4A0-ACCEFEEF4EC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2563A1BD-3C40-4ED3-A4A0-ACCEFEEF4ECC}"/>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3">
                                            <p:graphicEl>
                                              <a:dgm id="{CBD85F90-D075-469F-8D86-D3F7BB2114C3}"/>
                                            </p:graphicEl>
                                          </p:spTgt>
                                        </p:tgtEl>
                                        <p:attrNameLst>
                                          <p:attrName>style.visibility</p:attrName>
                                        </p:attrNameLst>
                                      </p:cBhvr>
                                      <p:to>
                                        <p:strVal val="visible"/>
                                      </p:to>
                                    </p:set>
                                    <p:anim calcmode="lin" valueType="num">
                                      <p:cBhvr additive="base">
                                        <p:cTn id="22" dur="500" fill="hold"/>
                                        <p:tgtEl>
                                          <p:spTgt spid="3">
                                            <p:graphicEl>
                                              <a:dgm id="{CBD85F90-D075-469F-8D86-D3F7BB2114C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graphicEl>
                                              <a:dgm id="{CBD85F90-D075-469F-8D86-D3F7BB2114C3}"/>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3">
                                            <p:graphicEl>
                                              <a:dgm id="{6207D171-8A9E-497D-B374-1CE4532BCC3A}"/>
                                            </p:graphicEl>
                                          </p:spTgt>
                                        </p:tgtEl>
                                        <p:attrNameLst>
                                          <p:attrName>style.visibility</p:attrName>
                                        </p:attrNameLst>
                                      </p:cBhvr>
                                      <p:to>
                                        <p:strVal val="visible"/>
                                      </p:to>
                                    </p:set>
                                    <p:anim calcmode="lin" valueType="num">
                                      <p:cBhvr additive="base">
                                        <p:cTn id="27" dur="500" fill="hold"/>
                                        <p:tgtEl>
                                          <p:spTgt spid="3">
                                            <p:graphicEl>
                                              <a:dgm id="{6207D171-8A9E-497D-B374-1CE4532BCC3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6207D171-8A9E-497D-B374-1CE4532BCC3A}"/>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3">
                                            <p:graphicEl>
                                              <a:dgm id="{3F41B338-C905-449A-B183-921AC58B5C85}"/>
                                            </p:graphicEl>
                                          </p:spTgt>
                                        </p:tgtEl>
                                        <p:attrNameLst>
                                          <p:attrName>style.visibility</p:attrName>
                                        </p:attrNameLst>
                                      </p:cBhvr>
                                      <p:to>
                                        <p:strVal val="visible"/>
                                      </p:to>
                                    </p:set>
                                    <p:anim calcmode="lin" valueType="num">
                                      <p:cBhvr additive="base">
                                        <p:cTn id="32" dur="500" fill="hold"/>
                                        <p:tgtEl>
                                          <p:spTgt spid="3">
                                            <p:graphicEl>
                                              <a:dgm id="{3F41B338-C905-449A-B183-921AC58B5C85}"/>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graphicEl>
                                              <a:dgm id="{3F41B338-C905-449A-B183-921AC58B5C85}"/>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2" presetClass="entr" presetSubtype="4" fill="hold" grpId="0" nodeType="afterEffect">
                                  <p:stCondLst>
                                    <p:cond delay="500"/>
                                  </p:stCondLst>
                                  <p:childTnLst>
                                    <p:set>
                                      <p:cBhvr>
                                        <p:cTn id="36" dur="1" fill="hold">
                                          <p:stCondLst>
                                            <p:cond delay="0"/>
                                          </p:stCondLst>
                                        </p:cTn>
                                        <p:tgtEl>
                                          <p:spTgt spid="3">
                                            <p:graphicEl>
                                              <a:dgm id="{3B8F2FD1-3875-4ED2-88A9-0C598DC2081B}"/>
                                            </p:graphicEl>
                                          </p:spTgt>
                                        </p:tgtEl>
                                        <p:attrNameLst>
                                          <p:attrName>style.visibility</p:attrName>
                                        </p:attrNameLst>
                                      </p:cBhvr>
                                      <p:to>
                                        <p:strVal val="visible"/>
                                      </p:to>
                                    </p:set>
                                    <p:anim calcmode="lin" valueType="num">
                                      <p:cBhvr additive="base">
                                        <p:cTn id="37" dur="500" fill="hold"/>
                                        <p:tgtEl>
                                          <p:spTgt spid="3">
                                            <p:graphicEl>
                                              <a:dgm id="{3B8F2FD1-3875-4ED2-88A9-0C598DC2081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3B8F2FD1-3875-4ED2-88A9-0C598DC2081B}"/>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grpId="0" nodeType="afterEffect">
                                  <p:stCondLst>
                                    <p:cond delay="500"/>
                                  </p:stCondLst>
                                  <p:childTnLst>
                                    <p:set>
                                      <p:cBhvr>
                                        <p:cTn id="41" dur="1" fill="hold">
                                          <p:stCondLst>
                                            <p:cond delay="0"/>
                                          </p:stCondLst>
                                        </p:cTn>
                                        <p:tgtEl>
                                          <p:spTgt spid="3">
                                            <p:graphicEl>
                                              <a:dgm id="{39D4E244-726E-42D7-9B00-0C177DD66C25}"/>
                                            </p:graphicEl>
                                          </p:spTgt>
                                        </p:tgtEl>
                                        <p:attrNameLst>
                                          <p:attrName>style.visibility</p:attrName>
                                        </p:attrNameLst>
                                      </p:cBhvr>
                                      <p:to>
                                        <p:strVal val="visible"/>
                                      </p:to>
                                    </p:set>
                                    <p:anim calcmode="lin" valueType="num">
                                      <p:cBhvr additive="base">
                                        <p:cTn id="42" dur="500" fill="hold"/>
                                        <p:tgtEl>
                                          <p:spTgt spid="3">
                                            <p:graphicEl>
                                              <a:dgm id="{39D4E244-726E-42D7-9B00-0C177DD66C25}"/>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graphicEl>
                                              <a:dgm id="{39D4E244-726E-42D7-9B00-0C177DD66C25}"/>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7500"/>
                            </p:stCondLst>
                            <p:childTnLst>
                              <p:par>
                                <p:cTn id="45" presetID="2" presetClass="entr" presetSubtype="4" fill="hold" grpId="0" nodeType="afterEffect">
                                  <p:stCondLst>
                                    <p:cond delay="500"/>
                                  </p:stCondLst>
                                  <p:childTnLst>
                                    <p:set>
                                      <p:cBhvr>
                                        <p:cTn id="46" dur="1" fill="hold">
                                          <p:stCondLst>
                                            <p:cond delay="0"/>
                                          </p:stCondLst>
                                        </p:cTn>
                                        <p:tgtEl>
                                          <p:spTgt spid="3">
                                            <p:graphicEl>
                                              <a:dgm id="{49F153CC-6939-41C5-B46D-B0BC2FE846A7}"/>
                                            </p:graphicEl>
                                          </p:spTgt>
                                        </p:tgtEl>
                                        <p:attrNameLst>
                                          <p:attrName>style.visibility</p:attrName>
                                        </p:attrNameLst>
                                      </p:cBhvr>
                                      <p:to>
                                        <p:strVal val="visible"/>
                                      </p:to>
                                    </p:set>
                                    <p:anim calcmode="lin" valueType="num">
                                      <p:cBhvr additive="base">
                                        <p:cTn id="47" dur="500" fill="hold"/>
                                        <p:tgtEl>
                                          <p:spTgt spid="3">
                                            <p:graphicEl>
                                              <a:dgm id="{49F153CC-6939-41C5-B46D-B0BC2FE846A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49F153CC-6939-41C5-B46D-B0BC2FE846A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8500"/>
                            </p:stCondLst>
                            <p:childTnLst>
                              <p:par>
                                <p:cTn id="50" presetID="2" presetClass="entr" presetSubtype="4" fill="hold" grpId="0" nodeType="afterEffect">
                                  <p:stCondLst>
                                    <p:cond delay="500"/>
                                  </p:stCondLst>
                                  <p:childTnLst>
                                    <p:set>
                                      <p:cBhvr>
                                        <p:cTn id="51" dur="1" fill="hold">
                                          <p:stCondLst>
                                            <p:cond delay="0"/>
                                          </p:stCondLst>
                                        </p:cTn>
                                        <p:tgtEl>
                                          <p:spTgt spid="3">
                                            <p:graphicEl>
                                              <a:dgm id="{07A077A4-0797-4ED6-BA26-39A9084EBE23}"/>
                                            </p:graphicEl>
                                          </p:spTgt>
                                        </p:tgtEl>
                                        <p:attrNameLst>
                                          <p:attrName>style.visibility</p:attrName>
                                        </p:attrNameLst>
                                      </p:cBhvr>
                                      <p:to>
                                        <p:strVal val="visible"/>
                                      </p:to>
                                    </p:set>
                                    <p:anim calcmode="lin" valueType="num">
                                      <p:cBhvr additive="base">
                                        <p:cTn id="52" dur="500" fill="hold"/>
                                        <p:tgtEl>
                                          <p:spTgt spid="3">
                                            <p:graphicEl>
                                              <a:dgm id="{07A077A4-0797-4ED6-BA26-39A9084EBE23}"/>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graphicEl>
                                              <a:dgm id="{07A077A4-0797-4ED6-BA26-39A9084EBE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663145" cy="6490238"/>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Ciclo</a:t>
            </a:r>
            <a:r>
              <a:rPr lang="pl-PL" sz="4000" b="1" spc="50" dirty="0">
                <a:solidFill>
                  <a:srgbClr val="243255"/>
                </a:solidFill>
                <a:cs typeface="Tahoma"/>
              </a:rPr>
              <a:t> PDCA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PLAN (</a:t>
            </a:r>
            <a:r>
              <a:rPr lang="pl-PL" sz="2500" b="1" dirty="0" err="1">
                <a:solidFill>
                  <a:srgbClr val="002060"/>
                </a:solidFill>
                <a:latin typeface="Calibri" panose="020F0502020204030204" pitchFamily="34" charset="0"/>
                <a:cs typeface="Calibri" panose="020F0502020204030204" pitchFamily="34" charset="0"/>
              </a:rPr>
              <a:t>Pianfica</a:t>
            </a:r>
            <a:r>
              <a:rPr lang="pl-PL" sz="2500" b="1"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P1: </a:t>
            </a:r>
            <a:r>
              <a:rPr lang="pl-PL" sz="2500" dirty="0" err="1">
                <a:solidFill>
                  <a:srgbClr val="002060"/>
                </a:solidFill>
                <a:latin typeface="Calibri" panose="020F0502020204030204" pitchFamily="34" charset="0"/>
                <a:cs typeface="Calibri" panose="020F0502020204030204" pitchFamily="34" charset="0"/>
              </a:rPr>
              <a:t>Definire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il</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problema</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P2: </a:t>
            </a:r>
            <a:r>
              <a:rPr lang="pl-PL" sz="2500" dirty="0" err="1">
                <a:solidFill>
                  <a:srgbClr val="002060"/>
                </a:solidFill>
                <a:latin typeface="Calibri" panose="020F0502020204030204" pitchFamily="34" charset="0"/>
                <a:cs typeface="Calibri" panose="020F0502020204030204" pitchFamily="34" charset="0"/>
              </a:rPr>
              <a:t>Documentare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lo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stato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attuale</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P3: </a:t>
            </a:r>
            <a:r>
              <a:rPr lang="pl-PL" sz="2500" dirty="0" err="1">
                <a:solidFill>
                  <a:srgbClr val="002060"/>
                </a:solidFill>
                <a:latin typeface="Calibri" panose="020F0502020204030204" pitchFamily="34" charset="0"/>
                <a:cs typeface="Calibri" panose="020F0502020204030204" pitchFamily="34" charset="0"/>
              </a:rPr>
              <a:t>Definire</a:t>
            </a:r>
            <a:r>
              <a:rPr lang="pl-PL" sz="2500" dirty="0">
                <a:solidFill>
                  <a:srgbClr val="002060"/>
                </a:solidFill>
                <a:latin typeface="Calibri" panose="020F0502020204030204" pitchFamily="34" charset="0"/>
                <a:cs typeface="Calibri" panose="020F0502020204030204" pitchFamily="34" charset="0"/>
              </a:rPr>
              <a:t> uno </a:t>
            </a:r>
            <a:r>
              <a:rPr lang="pl-PL" sz="2500" dirty="0" err="1">
                <a:solidFill>
                  <a:srgbClr val="002060"/>
                </a:solidFill>
                <a:latin typeface="Calibri" panose="020F0502020204030204" pitchFamily="34" charset="0"/>
                <a:cs typeface="Calibri" panose="020F0502020204030204" pitchFamily="34" charset="0"/>
              </a:rPr>
              <a:t>stato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obiettivo</a:t>
            </a:r>
            <a:r>
              <a:rPr lang="pl-PL" sz="2500" dirty="0">
                <a:solidFill>
                  <a:srgbClr val="002060"/>
                </a:solidFill>
                <a:latin typeface="Calibri" panose="020F0502020204030204" pitchFamily="34" charset="0"/>
                <a:cs typeface="Calibri" panose="020F0502020204030204" pitchFamily="34" charset="0"/>
              </a:rPr>
              <a:t> con </a:t>
            </a:r>
            <a:r>
              <a:rPr lang="pl-PL" sz="2500" dirty="0" err="1">
                <a:solidFill>
                  <a:srgbClr val="002060"/>
                </a:solidFill>
                <a:latin typeface="Calibri" panose="020F0502020204030204" pitchFamily="34" charset="0"/>
                <a:cs typeface="Calibri" panose="020F0502020204030204" pitchFamily="34" charset="0"/>
              </a:rPr>
              <a:t>obiettivi</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misurabili</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P4: </a:t>
            </a:r>
            <a:r>
              <a:rPr lang="pl-PL" sz="2500" dirty="0" err="1">
                <a:solidFill>
                  <a:srgbClr val="002060"/>
                </a:solidFill>
                <a:latin typeface="Calibri" panose="020F0502020204030204" pitchFamily="34" charset="0"/>
                <a:cs typeface="Calibri" panose="020F0502020204030204" pitchFamily="34" charset="0"/>
              </a:rPr>
              <a:t>Identificare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soluzioni</a:t>
            </a:r>
            <a:r>
              <a:rPr lang="pl-PL" sz="2500" dirty="0">
                <a:solidFill>
                  <a:srgbClr val="002060"/>
                </a:solidFill>
                <a:latin typeface="Calibri" panose="020F0502020204030204" pitchFamily="34" charset="0"/>
                <a:cs typeface="Calibri" panose="020F0502020204030204" pitchFamily="34" charset="0"/>
              </a:rPr>
              <a:t> o </a:t>
            </a:r>
            <a:r>
              <a:rPr lang="pl-PL" sz="2500" dirty="0" err="1">
                <a:solidFill>
                  <a:srgbClr val="002060"/>
                </a:solidFill>
                <a:latin typeface="Calibri" panose="020F0502020204030204" pitchFamily="34" charset="0"/>
                <a:cs typeface="Calibri" panose="020F0502020204030204" pitchFamily="34" charset="0"/>
              </a:rPr>
              <a:t>miglioramenti</a:t>
            </a:r>
            <a:r>
              <a:rPr lang="pl-PL" sz="2500" dirty="0">
                <a:solidFill>
                  <a:srgbClr val="002060"/>
                </a:solidFill>
                <a:latin typeface="Calibri" panose="020F0502020204030204" pitchFamily="34" charset="0"/>
                <a:cs typeface="Calibri" panose="020F0502020204030204" pitchFamily="34" charset="0"/>
              </a:rPr>
              <a:t> del </a:t>
            </a:r>
            <a:r>
              <a:rPr lang="pl-PL" sz="2500" dirty="0" err="1">
                <a:solidFill>
                  <a:srgbClr val="002060"/>
                </a:solidFill>
                <a:latin typeface="Calibri" panose="020F0502020204030204" pitchFamily="34" charset="0"/>
                <a:cs typeface="Calibri" panose="020F0502020204030204" pitchFamily="34" charset="0"/>
              </a:rPr>
              <a:t>processo</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P5: </a:t>
            </a:r>
            <a:r>
              <a:rPr lang="pl-PL" sz="2500" dirty="0" err="1">
                <a:solidFill>
                  <a:srgbClr val="002060"/>
                </a:solidFill>
                <a:latin typeface="Calibri" panose="020F0502020204030204" pitchFamily="34" charset="0"/>
                <a:cs typeface="Calibri" panose="020F0502020204030204" pitchFamily="34" charset="0"/>
              </a:rPr>
              <a:t>Sviluppare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un</a:t>
            </a:r>
            <a:r>
              <a:rPr lang="pl-PL" sz="2500" dirty="0">
                <a:solidFill>
                  <a:srgbClr val="002060"/>
                </a:solidFill>
                <a:latin typeface="Calibri" panose="020F0502020204030204" pitchFamily="34" charset="0"/>
                <a:cs typeface="Calibri" panose="020F0502020204030204" pitchFamily="34" charset="0"/>
              </a:rPr>
              <a:t> piano </a:t>
            </a:r>
            <a:r>
              <a:rPr lang="pl-PL" sz="2500" dirty="0" err="1">
                <a:solidFill>
                  <a:srgbClr val="002060"/>
                </a:solidFill>
                <a:latin typeface="Calibri" panose="020F0502020204030204" pitchFamily="34" charset="0"/>
                <a:cs typeface="Calibri" panose="020F0502020204030204" pitchFamily="34" charset="0"/>
              </a:rPr>
              <a:t>d'azione</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DO (Fai)</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D1: </a:t>
            </a:r>
            <a:r>
              <a:rPr lang="pl-PL" sz="2500" dirty="0" err="1">
                <a:solidFill>
                  <a:srgbClr val="002060"/>
                </a:solidFill>
                <a:latin typeface="Calibri" panose="020F0502020204030204" pitchFamily="34" charset="0"/>
                <a:cs typeface="Calibri" panose="020F0502020204030204" pitchFamily="34" charset="0"/>
              </a:rPr>
              <a:t>Attuare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il</a:t>
            </a:r>
            <a:r>
              <a:rPr lang="pl-PL" sz="2500" dirty="0">
                <a:solidFill>
                  <a:srgbClr val="002060"/>
                </a:solidFill>
                <a:latin typeface="Calibri" panose="020F0502020204030204" pitchFamily="34" charset="0"/>
                <a:cs typeface="Calibri" panose="020F0502020204030204" pitchFamily="34" charset="0"/>
              </a:rPr>
              <a:t> piano </a:t>
            </a:r>
            <a:r>
              <a:rPr lang="pl-PL" sz="2500" dirty="0" err="1">
                <a:solidFill>
                  <a:srgbClr val="002060"/>
                </a:solidFill>
                <a:latin typeface="Calibri" panose="020F0502020204030204" pitchFamily="34" charset="0"/>
                <a:cs typeface="Calibri" panose="020F0502020204030204" pitchFamily="34" charset="0"/>
              </a:rPr>
              <a:t>d'azione</a:t>
            </a:r>
            <a:r>
              <a:rPr lang="pl-PL" sz="2500" dirty="0">
                <a:solidFill>
                  <a:srgbClr val="002060"/>
                </a:solidFill>
                <a:latin typeface="Calibri" panose="020F0502020204030204" pitchFamily="34" charset="0"/>
                <a:cs typeface="Calibri" panose="020F0502020204030204" pitchFamily="34" charset="0"/>
              </a:rPr>
              <a:t> in </a:t>
            </a:r>
            <a:r>
              <a:rPr lang="pl-PL" sz="2500" dirty="0" err="1">
                <a:solidFill>
                  <a:srgbClr val="002060"/>
                </a:solidFill>
                <a:latin typeface="Calibri" panose="020F0502020204030204" pitchFamily="34" charset="0"/>
                <a:cs typeface="Calibri" panose="020F0502020204030204" pitchFamily="34" charset="0"/>
              </a:rPr>
              <a:t>un</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processo</a:t>
            </a:r>
            <a:r>
              <a:rPr lang="pl-PL" sz="2500" dirty="0">
                <a:solidFill>
                  <a:srgbClr val="002060"/>
                </a:solidFill>
                <a:latin typeface="Calibri" panose="020F0502020204030204" pitchFamily="34" charset="0"/>
                <a:cs typeface="Calibri" panose="020F0502020204030204" pitchFamily="34" charset="0"/>
              </a:rPr>
              <a:t> reale.</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CHECK (</a:t>
            </a:r>
            <a:r>
              <a:rPr lang="pl-PL" sz="2500" b="1" dirty="0" err="1">
                <a:solidFill>
                  <a:srgbClr val="002060"/>
                </a:solidFill>
                <a:latin typeface="Calibri" panose="020F0502020204030204" pitchFamily="34" charset="0"/>
                <a:cs typeface="Calibri" panose="020F0502020204030204" pitchFamily="34" charset="0"/>
              </a:rPr>
              <a:t>Controlla</a:t>
            </a:r>
            <a:r>
              <a:rPr lang="pl-PL" sz="2500" b="1"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C1: </a:t>
            </a:r>
            <a:r>
              <a:rPr lang="pl-PL" sz="2500" dirty="0" err="1">
                <a:solidFill>
                  <a:srgbClr val="002060"/>
                </a:solidFill>
                <a:latin typeface="Calibri" panose="020F0502020204030204" pitchFamily="34" charset="0"/>
                <a:cs typeface="Calibri" panose="020F0502020204030204" pitchFamily="34" charset="0"/>
              </a:rPr>
              <a:t>Analizzare</a:t>
            </a:r>
            <a:r>
              <a:rPr lang="pl-PL" sz="2500" dirty="0">
                <a:solidFill>
                  <a:srgbClr val="002060"/>
                </a:solidFill>
                <a:latin typeface="Calibri" panose="020F0502020204030204" pitchFamily="34" charset="0"/>
                <a:cs typeface="Calibri" panose="020F0502020204030204" pitchFamily="34" charset="0"/>
              </a:rPr>
              <a:t> i </a:t>
            </a:r>
            <a:r>
              <a:rPr lang="pl-PL" sz="2500" dirty="0" err="1">
                <a:solidFill>
                  <a:srgbClr val="002060"/>
                </a:solidFill>
                <a:latin typeface="Calibri" panose="020F0502020204030204" pitchFamily="34" charset="0"/>
                <a:cs typeface="Calibri" panose="020F0502020204030204" pitchFamily="34" charset="0"/>
              </a:rPr>
              <a:t>risultati</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rispetto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agli</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obiettivi</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fissati</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nella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fase</a:t>
            </a:r>
            <a:r>
              <a:rPr lang="pl-PL" sz="2500" dirty="0">
                <a:solidFill>
                  <a:srgbClr val="002060"/>
                </a:solidFill>
                <a:latin typeface="Calibri" panose="020F0502020204030204" pitchFamily="34" charset="0"/>
                <a:cs typeface="Calibri" panose="020F0502020204030204" pitchFamily="34" charset="0"/>
              </a:rPr>
              <a:t> di PIANO. </a:t>
            </a:r>
            <a:r>
              <a:rPr lang="pl-PL" sz="2500" dirty="0" err="1">
                <a:solidFill>
                  <a:srgbClr val="002060"/>
                </a:solidFill>
                <a:latin typeface="Calibri" panose="020F0502020204030204" pitchFamily="34" charset="0"/>
                <a:cs typeface="Calibri" panose="020F0502020204030204" pitchFamily="34" charset="0"/>
              </a:rPr>
              <a:t>Controllare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lo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stato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dopo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l'implementazione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è</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coerente</a:t>
            </a:r>
            <a:r>
              <a:rPr lang="pl-PL" sz="2500" dirty="0">
                <a:solidFill>
                  <a:srgbClr val="002060"/>
                </a:solidFill>
                <a:latin typeface="Calibri" panose="020F0502020204030204" pitchFamily="34" charset="0"/>
                <a:cs typeface="Calibri" panose="020F0502020204030204" pitchFamily="34" charset="0"/>
              </a:rPr>
              <a:t> con </a:t>
            </a:r>
            <a:r>
              <a:rPr lang="pl-PL" sz="2500" dirty="0" err="1">
                <a:solidFill>
                  <a:srgbClr val="002060"/>
                </a:solidFill>
                <a:latin typeface="Calibri" panose="020F0502020204030204" pitchFamily="34" charset="0"/>
                <a:cs typeface="Calibri" panose="020F0502020204030204" pitchFamily="34" charset="0"/>
              </a:rPr>
              <a:t>lo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stato</a:t>
            </a:r>
            <a:r>
              <a:rPr lang="pl-PL" sz="2500" dirty="0">
                <a:solidFill>
                  <a:srgbClr val="002060"/>
                </a:solidFill>
                <a:latin typeface="Calibri" panose="020F0502020204030204" pitchFamily="34" charset="0"/>
                <a:cs typeface="Calibri" panose="020F0502020204030204" pitchFamily="34" charset="0"/>
              </a:rPr>
              <a:t> futuro </a:t>
            </a:r>
            <a:r>
              <a:rPr lang="pl-PL" sz="2500" dirty="0" err="1">
                <a:solidFill>
                  <a:srgbClr val="002060"/>
                </a:solidFill>
                <a:latin typeface="Calibri" panose="020F0502020204030204" pitchFamily="34" charset="0"/>
                <a:cs typeface="Calibri" panose="020F0502020204030204" pitchFamily="34" charset="0"/>
              </a:rPr>
              <a:t>pianificato</a:t>
            </a:r>
            <a:r>
              <a:rPr lang="pl-PL" sz="2500" dirty="0">
                <a:solidFill>
                  <a:srgbClr val="002060"/>
                </a:solidFill>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3">
            <a:extLst>
              <a:ext uri="{FF2B5EF4-FFF2-40B4-BE49-F238E27FC236}">
                <a16:creationId xmlns:a16="http://schemas.microsoft.com/office/drawing/2014/main" id="{95C00161-81F3-4BD2-96BA-879801A70547}"/>
              </a:ext>
            </a:extLst>
          </p:cNvPr>
          <p:cNvSpPr txBox="1"/>
          <p:nvPr/>
        </p:nvSpPr>
        <p:spPr>
          <a:xfrm>
            <a:off x="9601200" y="2431884"/>
            <a:ext cx="8534400" cy="3155992"/>
          </a:xfrm>
          <a:prstGeom prst="rect">
            <a:avLst/>
          </a:prstGeom>
        </p:spPr>
        <p:txBody>
          <a:bodyPr vert="horz" wrap="square" lIns="0" tIns="13970" rIns="0" bIns="0" rtlCol="0">
            <a:spAutoFit/>
          </a:bodyPr>
          <a:lstStyle/>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ACT (</a:t>
            </a:r>
            <a:r>
              <a:rPr lang="pl-PL" sz="2500" b="1" dirty="0" err="1">
                <a:solidFill>
                  <a:srgbClr val="002060"/>
                </a:solidFill>
                <a:latin typeface="Calibri" panose="020F0502020204030204" pitchFamily="34" charset="0"/>
                <a:cs typeface="Calibri" panose="020F0502020204030204" pitchFamily="34" charset="0"/>
              </a:rPr>
              <a:t>Agisci</a:t>
            </a:r>
            <a:r>
              <a:rPr lang="pl-PL" sz="2500" b="1"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A1: </a:t>
            </a:r>
            <a:r>
              <a:rPr lang="pl-PL" sz="2500" dirty="0" err="1">
                <a:solidFill>
                  <a:srgbClr val="002060"/>
                </a:solidFill>
                <a:latin typeface="Calibri" panose="020F0502020204030204" pitchFamily="34" charset="0"/>
                <a:cs typeface="Calibri" panose="020F0502020204030204" pitchFamily="34" charset="0"/>
              </a:rPr>
              <a:t>Documentare</a:t>
            </a:r>
            <a:r>
              <a:rPr lang="pl-PL" sz="2500" dirty="0">
                <a:solidFill>
                  <a:srgbClr val="002060"/>
                </a:solidFill>
                <a:latin typeface="Calibri" panose="020F0502020204030204" pitchFamily="34" charset="0"/>
                <a:cs typeface="Calibri" panose="020F0502020204030204" pitchFamily="34" charset="0"/>
              </a:rPr>
              <a:t> i </a:t>
            </a:r>
            <a:r>
              <a:rPr lang="pl-PL" sz="2500" dirty="0" err="1">
                <a:solidFill>
                  <a:srgbClr val="002060"/>
                </a:solidFill>
                <a:latin typeface="Calibri" panose="020F0502020204030204" pitchFamily="34" charset="0"/>
                <a:cs typeface="Calibri" panose="020F0502020204030204" pitchFamily="34" charset="0"/>
              </a:rPr>
              <a:t>cambiamenti</a:t>
            </a:r>
            <a:r>
              <a:rPr lang="pl-PL" sz="2500" dirty="0">
                <a:solidFill>
                  <a:srgbClr val="002060"/>
                </a:solidFill>
                <a:latin typeface="Calibri" panose="020F0502020204030204" pitchFamily="34" charset="0"/>
                <a:cs typeface="Calibri" panose="020F0502020204030204" pitchFamily="34" charset="0"/>
              </a:rPr>
              <a:t> al </a:t>
            </a:r>
            <a:r>
              <a:rPr lang="pl-PL" sz="2500" dirty="0" err="1">
                <a:solidFill>
                  <a:srgbClr val="002060"/>
                </a:solidFill>
                <a:latin typeface="Calibri" panose="020F0502020204030204" pitchFamily="34" charset="0"/>
                <a:cs typeface="Calibri" panose="020F0502020204030204" pitchFamily="34" charset="0"/>
              </a:rPr>
              <a:t>processo</a:t>
            </a:r>
            <a:r>
              <a:rPr lang="pl-PL" sz="2500" dirty="0">
                <a:solidFill>
                  <a:srgbClr val="002060"/>
                </a:solidFill>
                <a:latin typeface="Calibri" panose="020F0502020204030204" pitchFamily="34" charset="0"/>
                <a:cs typeface="Calibri" panose="020F0502020204030204" pitchFamily="34" charset="0"/>
              </a:rPr>
              <a:t> standard.</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A2: </a:t>
            </a:r>
            <a:r>
              <a:rPr lang="pl-PL" sz="2500" dirty="0" err="1">
                <a:solidFill>
                  <a:srgbClr val="002060"/>
                </a:solidFill>
                <a:latin typeface="Calibri" panose="020F0502020204030204" pitchFamily="34" charset="0"/>
                <a:cs typeface="Calibri" panose="020F0502020204030204" pitchFamily="34" charset="0"/>
              </a:rPr>
              <a:t>Esplorare</a:t>
            </a:r>
            <a:r>
              <a:rPr lang="pl-PL" sz="2500" dirty="0">
                <a:solidFill>
                  <a:srgbClr val="002060"/>
                </a:solidFill>
                <a:latin typeface="Calibri" panose="020F0502020204030204" pitchFamily="34" charset="0"/>
                <a:cs typeface="Calibri" panose="020F0502020204030204" pitchFamily="34" charset="0"/>
              </a:rPr>
              <a:t> i </a:t>
            </a:r>
            <a:r>
              <a:rPr lang="pl-PL" sz="2500" dirty="0" err="1">
                <a:solidFill>
                  <a:srgbClr val="002060"/>
                </a:solidFill>
                <a:latin typeface="Calibri" panose="020F0502020204030204" pitchFamily="34" charset="0"/>
                <a:cs typeface="Calibri" panose="020F0502020204030204" pitchFamily="34" charset="0"/>
              </a:rPr>
              <a:t>progressi</a:t>
            </a:r>
            <a:r>
              <a:rPr lang="pl-PL" sz="2500" dirty="0">
                <a:solidFill>
                  <a:srgbClr val="002060"/>
                </a:solidFill>
                <a:latin typeface="Calibri" panose="020F0502020204030204" pitchFamily="34" charset="0"/>
                <a:cs typeface="Calibri" panose="020F0502020204030204" pitchFamily="34" charset="0"/>
              </a:rPr>
              <a:t> del </a:t>
            </a:r>
            <a:r>
              <a:rPr lang="pl-PL" sz="2500" dirty="0" err="1">
                <a:solidFill>
                  <a:srgbClr val="002060"/>
                </a:solidFill>
                <a:latin typeface="Calibri" panose="020F0502020204030204" pitchFamily="34" charset="0"/>
                <a:cs typeface="Calibri" panose="020F0502020204030204" pitchFamily="34" charset="0"/>
              </a:rPr>
              <a:t>processo</a:t>
            </a:r>
            <a:r>
              <a:rPr lang="pl-PL" sz="2500" dirty="0">
                <a:solidFill>
                  <a:srgbClr val="002060"/>
                </a:solidFill>
                <a:latin typeface="Calibri" panose="020F0502020204030204" pitchFamily="34" charset="0"/>
                <a:cs typeface="Calibri" panose="020F0502020204030204" pitchFamily="34" charset="0"/>
              </a:rPr>
              <a:t> di </a:t>
            </a:r>
            <a:r>
              <a:rPr lang="pl-PL" sz="2500" dirty="0" err="1">
                <a:solidFill>
                  <a:srgbClr val="002060"/>
                </a:solidFill>
                <a:latin typeface="Calibri" panose="020F0502020204030204" pitchFamily="34" charset="0"/>
                <a:cs typeface="Calibri" panose="020F0502020204030204" pitchFamily="34" charset="0"/>
              </a:rPr>
              <a:t>apprendimento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ciò</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che</a:t>
            </a:r>
            <a:r>
              <a:rPr lang="pl-PL" sz="2500" dirty="0">
                <a:solidFill>
                  <a:srgbClr val="002060"/>
                </a:solidFill>
                <a:latin typeface="Calibri" panose="020F0502020204030204" pitchFamily="34" charset="0"/>
                <a:cs typeface="Calibri" panose="020F0502020204030204" pitchFamily="34" charset="0"/>
              </a:rPr>
              <a:t> la </a:t>
            </a:r>
            <a:r>
              <a:rPr lang="pl-PL" sz="2500" dirty="0" err="1">
                <a:solidFill>
                  <a:srgbClr val="002060"/>
                </a:solidFill>
                <a:latin typeface="Calibri" panose="020F0502020204030204" pitchFamily="34" charset="0"/>
                <a:cs typeface="Calibri" panose="020F0502020204030204" pitchFamily="34" charset="0"/>
              </a:rPr>
              <a:t>squadra</a:t>
            </a:r>
            <a:r>
              <a:rPr lang="pl-PL" sz="2500" dirty="0">
                <a:solidFill>
                  <a:srgbClr val="002060"/>
                </a:solidFill>
                <a:latin typeface="Calibri" panose="020F0502020204030204" pitchFamily="34" charset="0"/>
                <a:cs typeface="Calibri" panose="020F0502020204030204" pitchFamily="34" charset="0"/>
              </a:rPr>
              <a:t> ha </a:t>
            </a:r>
            <a:r>
              <a:rPr lang="pl-PL" sz="2500" dirty="0" err="1">
                <a:solidFill>
                  <a:srgbClr val="002060"/>
                </a:solidFill>
                <a:latin typeface="Calibri" panose="020F0502020204030204" pitchFamily="34" charset="0"/>
                <a:cs typeface="Calibri" panose="020F0502020204030204" pitchFamily="34" charset="0"/>
              </a:rPr>
              <a:t>imparato</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A3: </a:t>
            </a:r>
            <a:r>
              <a:rPr lang="pl-PL" sz="2500" dirty="0" err="1">
                <a:solidFill>
                  <a:srgbClr val="002060"/>
                </a:solidFill>
                <a:latin typeface="Calibri" panose="020F0502020204030204" pitchFamily="34" charset="0"/>
                <a:cs typeface="Calibri" panose="020F0502020204030204" pitchFamily="34" charset="0"/>
              </a:rPr>
              <a:t>Definire</a:t>
            </a:r>
            <a:r>
              <a:rPr lang="pl-PL" sz="2500" dirty="0">
                <a:solidFill>
                  <a:srgbClr val="002060"/>
                </a:solidFill>
                <a:latin typeface="Calibri" panose="020F0502020204030204" pitchFamily="34" charset="0"/>
                <a:cs typeface="Calibri" panose="020F0502020204030204" pitchFamily="34" charset="0"/>
              </a:rPr>
              <a:t> le </a:t>
            </a:r>
            <a:r>
              <a:rPr lang="pl-PL" sz="2500" dirty="0" err="1">
                <a:solidFill>
                  <a:srgbClr val="002060"/>
                </a:solidFill>
                <a:latin typeface="Calibri" panose="020F0502020204030204" pitchFamily="34" charset="0"/>
                <a:cs typeface="Calibri" panose="020F0502020204030204" pitchFamily="34" charset="0"/>
              </a:rPr>
              <a:t>lacune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tra</a:t>
            </a:r>
            <a:r>
              <a:rPr lang="pl-PL" sz="2500" dirty="0">
                <a:solidFill>
                  <a:srgbClr val="002060"/>
                </a:solidFill>
                <a:latin typeface="Calibri" panose="020F0502020204030204" pitchFamily="34" charset="0"/>
                <a:cs typeface="Calibri" panose="020F0502020204030204" pitchFamily="34" charset="0"/>
              </a:rPr>
              <a:t> le </a:t>
            </a:r>
            <a:r>
              <a:rPr lang="pl-PL" sz="2500" dirty="0" err="1">
                <a:solidFill>
                  <a:srgbClr val="002060"/>
                </a:solidFill>
                <a:latin typeface="Calibri" panose="020F0502020204030204" pitchFamily="34" charset="0"/>
                <a:cs typeface="Calibri" panose="020F0502020204030204" pitchFamily="34" charset="0"/>
              </a:rPr>
              <a:t>fasi</a:t>
            </a:r>
            <a:r>
              <a:rPr lang="pl-PL" sz="2500" dirty="0">
                <a:solidFill>
                  <a:srgbClr val="002060"/>
                </a:solidFill>
                <a:latin typeface="Calibri" panose="020F0502020204030204" pitchFamily="34" charset="0"/>
                <a:cs typeface="Calibri" panose="020F0502020204030204" pitchFamily="34" charset="0"/>
              </a:rPr>
              <a:t> CHECK e PLAN.</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A4: Se ci sono </a:t>
            </a:r>
            <a:r>
              <a:rPr lang="pl-PL" sz="2500" dirty="0" err="1">
                <a:solidFill>
                  <a:srgbClr val="002060"/>
                </a:solidFill>
                <a:latin typeface="Calibri" panose="020F0502020204030204" pitchFamily="34" charset="0"/>
                <a:cs typeface="Calibri" panose="020F0502020204030204" pitchFamily="34" charset="0"/>
              </a:rPr>
              <a:t>lacune</a:t>
            </a:r>
            <a:r>
              <a:rPr lang="pl-PL" sz="2500" dirty="0">
                <a:solidFill>
                  <a:srgbClr val="002060"/>
                </a:solidFill>
                <a:latin typeface="Calibri" panose="020F0502020204030204" pitchFamily="34" charset="0"/>
                <a:cs typeface="Calibri" panose="020F0502020204030204" pitchFamily="34" charset="0"/>
              </a:rPr>
              <a:t> in A3, </a:t>
            </a:r>
            <a:r>
              <a:rPr lang="pl-PL" sz="2500" dirty="0" err="1">
                <a:solidFill>
                  <a:srgbClr val="002060"/>
                </a:solidFill>
                <a:latin typeface="Calibri" panose="020F0502020204030204" pitchFamily="34" charset="0"/>
                <a:cs typeface="Calibri" panose="020F0502020204030204" pitchFamily="34" charset="0"/>
              </a:rPr>
              <a:t>definire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un</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altro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ciclo</a:t>
            </a:r>
            <a:r>
              <a:rPr lang="pl-PL" sz="2500" dirty="0">
                <a:solidFill>
                  <a:srgbClr val="002060"/>
                </a:solidFill>
                <a:latin typeface="Calibri" panose="020F0502020204030204" pitchFamily="34" charset="0"/>
                <a:cs typeface="Calibri" panose="020F0502020204030204" pitchFamily="34" charset="0"/>
              </a:rPr>
              <a:t> PDCA.</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A5: </a:t>
            </a:r>
            <a:r>
              <a:rPr lang="pl-PL" sz="2500" dirty="0" err="1">
                <a:solidFill>
                  <a:srgbClr val="002060"/>
                </a:solidFill>
                <a:latin typeface="Calibri" panose="020F0502020204030204" pitchFamily="34" charset="0"/>
                <a:cs typeface="Calibri" panose="020F0502020204030204" pitchFamily="34" charset="0"/>
              </a:rPr>
              <a:t>Documentare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il</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miglioramento</a:t>
            </a:r>
            <a:r>
              <a:rPr lang="pl-PL" sz="2500" dirty="0">
                <a:solidFill>
                  <a:srgbClr val="002060"/>
                </a:solidFill>
                <a:latin typeface="Calibri" panose="020F0502020204030204" pitchFamily="34" charset="0"/>
                <a:cs typeface="Calibri" panose="020F0502020204030204" pitchFamily="34" charset="0"/>
              </a:rPr>
              <a:t> e </a:t>
            </a:r>
            <a:r>
              <a:rPr lang="pl-PL" sz="2500" dirty="0" err="1">
                <a:solidFill>
                  <a:srgbClr val="002060"/>
                </a:solidFill>
                <a:latin typeface="Calibri" panose="020F0502020204030204" pitchFamily="34" charset="0"/>
                <a:cs typeface="Calibri" panose="020F0502020204030204" pitchFamily="34" charset="0"/>
              </a:rPr>
              <a:t>condividere</a:t>
            </a:r>
            <a:r>
              <a:rPr lang="pl-PL" sz="2500" dirty="0">
                <a:solidFill>
                  <a:srgbClr val="002060"/>
                </a:solidFill>
                <a:latin typeface="Calibri" panose="020F0502020204030204" pitchFamily="34" charset="0"/>
                <a:cs typeface="Calibri" panose="020F0502020204030204" pitchFamily="34" charset="0"/>
              </a:rPr>
              <a:t> le </a:t>
            </a:r>
            <a:r>
              <a:rPr lang="pl-PL" sz="2500" dirty="0" err="1">
                <a:solidFill>
                  <a:srgbClr val="002060"/>
                </a:solidFill>
                <a:latin typeface="Calibri" panose="020F0502020204030204" pitchFamily="34" charset="0"/>
                <a:cs typeface="Calibri" panose="020F0502020204030204" pitchFamily="34" charset="0"/>
              </a:rPr>
              <a:t>migliori</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pratiche</a:t>
            </a:r>
            <a:r>
              <a:rPr lang="pl-PL" sz="2500" dirty="0">
                <a:solidFill>
                  <a:srgbClr val="002060"/>
                </a:solidFill>
                <a:latin typeface="Calibri" panose="020F0502020204030204" pitchFamily="34" charset="0"/>
                <a:cs typeface="Calibri" panose="020F0502020204030204" pitchFamily="34" charset="0"/>
              </a:rPr>
              <a:t>. </a:t>
            </a:r>
          </a:p>
        </p:txBody>
      </p:sp>
      <p:pic>
        <p:nvPicPr>
          <p:cNvPr id="10" name="Obraz 9" descr="PDCA">
            <a:extLst>
              <a:ext uri="{FF2B5EF4-FFF2-40B4-BE49-F238E27FC236}">
                <a16:creationId xmlns:a16="http://schemas.microsoft.com/office/drawing/2014/main" id="{D9A05F6E-FC41-4B35-8CE7-FC61B376C5F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39800" y="5143499"/>
            <a:ext cx="3871595" cy="3330919"/>
          </a:xfrm>
          <a:prstGeom prst="rect">
            <a:avLst/>
          </a:prstGeom>
          <a:noFill/>
          <a:ln>
            <a:noFill/>
          </a:ln>
        </p:spPr>
      </p:pic>
      <p:sp>
        <p:nvSpPr>
          <p:cNvPr id="11" name="object 2">
            <a:extLst>
              <a:ext uri="{FF2B5EF4-FFF2-40B4-BE49-F238E27FC236}">
                <a16:creationId xmlns:a16="http://schemas.microsoft.com/office/drawing/2014/main" id="{B8C3CBB6-885D-4D09-820E-DDE7AECDF38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86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1" y="1485900"/>
            <a:ext cx="8382000" cy="5861861"/>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Auto-</a:t>
            </a:r>
            <a:r>
              <a:rPr lang="pl-PL" sz="4000" b="1" spc="50" dirty="0" err="1">
                <a:solidFill>
                  <a:srgbClr val="243255"/>
                </a:solidFill>
                <a:cs typeface="Tahoma"/>
              </a:rPr>
              <a:t>miglioramento</a:t>
            </a:r>
            <a:r>
              <a:rPr lang="pl-PL" sz="4000" b="1" spc="50" dirty="0">
                <a:solidFill>
                  <a:srgbClr val="243255"/>
                </a:solidFill>
                <a:cs typeface="Tahoma"/>
              </a:rPr>
              <a:t> </a:t>
            </a:r>
            <a:r>
              <a:rPr lang="pl-PL" sz="4000" b="1" spc="50" dirty="0" err="1">
                <a:solidFill>
                  <a:srgbClr val="243255"/>
                </a:solidFill>
                <a:cs typeface="Tahoma"/>
              </a:rPr>
              <a:t>nella</a:t>
            </a:r>
            <a:r>
              <a:rPr lang="pl-PL" sz="4000" b="1" spc="50" dirty="0">
                <a:solidFill>
                  <a:srgbClr val="243255"/>
                </a:solidFill>
                <a:cs typeface="Tahoma"/>
              </a:rPr>
              <a:t> </a:t>
            </a:r>
            <a:r>
              <a:rPr lang="pl-PL" sz="4000" b="1" spc="50" dirty="0" err="1">
                <a:solidFill>
                  <a:srgbClr val="243255"/>
                </a:solidFill>
                <a:cs typeface="Tahoma"/>
              </a:rPr>
              <a:t>risoluzione</a:t>
            </a:r>
            <a:r>
              <a:rPr lang="pl-PL" sz="4000" b="1" spc="50" dirty="0">
                <a:solidFill>
                  <a:srgbClr val="243255"/>
                </a:solidFill>
                <a:cs typeface="Tahoma"/>
              </a:rPr>
              <a:t> dei </a:t>
            </a:r>
            <a:r>
              <a:rPr lang="pl-PL" sz="4000" b="1" spc="50" dirty="0" err="1">
                <a:solidFill>
                  <a:srgbClr val="243255"/>
                </a:solidFill>
                <a:cs typeface="Tahoma"/>
              </a:rPr>
              <a:t>problemi</a:t>
            </a:r>
            <a:endParaRPr lang="pl-PL"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298450" indent="-285750">
              <a:spcBef>
                <a:spcPts val="110"/>
              </a:spcBef>
              <a:buFont typeface="Arial" panose="020B0604020202020204" pitchFamily="34" charset="0"/>
              <a:buChar char="•"/>
            </a:pPr>
            <a:r>
              <a:rPr lang="pl-PL" sz="2500" dirty="0" err="1"/>
              <a:t>Risolvere</a:t>
            </a:r>
            <a:r>
              <a:rPr lang="pl-PL" sz="2500" dirty="0"/>
              <a:t> i </a:t>
            </a:r>
            <a:r>
              <a:rPr lang="pl-PL" sz="2500" dirty="0" err="1"/>
              <a:t>problemi</a:t>
            </a:r>
            <a:r>
              <a:rPr lang="pl-PL" sz="2500" dirty="0"/>
              <a:t> non </a:t>
            </a:r>
            <a:r>
              <a:rPr lang="pl-PL" sz="2500" dirty="0" err="1"/>
              <a:t>dovrebbe</a:t>
            </a:r>
            <a:r>
              <a:rPr lang="pl-PL" sz="2500" dirty="0"/>
              <a:t> </a:t>
            </a:r>
            <a:r>
              <a:rPr lang="pl-PL" sz="2500" dirty="0" err="1"/>
              <a:t>essere</a:t>
            </a:r>
            <a:r>
              <a:rPr lang="pl-PL" sz="2500" dirty="0"/>
              <a:t> una </a:t>
            </a:r>
            <a:r>
              <a:rPr lang="pl-PL" sz="2500" dirty="0" err="1"/>
              <a:t>questione</a:t>
            </a:r>
            <a:r>
              <a:rPr lang="pl-PL" sz="2500" dirty="0"/>
              <a:t> di </a:t>
            </a:r>
            <a:r>
              <a:rPr lang="pl-PL" sz="2500" dirty="0" err="1"/>
              <a:t>passare</a:t>
            </a:r>
            <a:r>
              <a:rPr lang="pl-PL" sz="2500" dirty="0"/>
              <a:t> solo </a:t>
            </a:r>
            <a:r>
              <a:rPr lang="pl-PL" sz="2500" dirty="0" err="1"/>
              <a:t>attraverso</a:t>
            </a:r>
            <a:r>
              <a:rPr lang="pl-PL" sz="2500" dirty="0"/>
              <a:t> </a:t>
            </a:r>
            <a:r>
              <a:rPr lang="pl-PL" sz="2500" dirty="0" err="1"/>
              <a:t>un</a:t>
            </a:r>
            <a:r>
              <a:rPr lang="pl-PL" sz="2500" dirty="0"/>
              <a:t> </a:t>
            </a:r>
            <a:r>
              <a:rPr lang="pl-PL" sz="2500" dirty="0" err="1"/>
              <a:t>ciclo</a:t>
            </a:r>
            <a:r>
              <a:rPr lang="pl-PL" sz="2500" dirty="0"/>
              <a:t>. Il </a:t>
            </a:r>
            <a:r>
              <a:rPr lang="pl-PL" sz="2500" dirty="0" err="1"/>
              <a:t>ciclo</a:t>
            </a:r>
            <a:r>
              <a:rPr lang="pl-PL" sz="2500" dirty="0"/>
              <a:t> PDCA </a:t>
            </a:r>
            <a:r>
              <a:rPr lang="pl-PL" sz="2500" dirty="0" err="1"/>
              <a:t>dovrebbe</a:t>
            </a:r>
            <a:r>
              <a:rPr lang="pl-PL" sz="2500" dirty="0"/>
              <a:t> </a:t>
            </a:r>
            <a:r>
              <a:rPr lang="pl-PL" sz="2500" dirty="0" err="1"/>
              <a:t>essere</a:t>
            </a:r>
            <a:r>
              <a:rPr lang="pl-PL" sz="2500" dirty="0"/>
              <a:t> </a:t>
            </a:r>
            <a:r>
              <a:rPr lang="pl-PL" sz="2500" dirty="0" err="1"/>
              <a:t>riavviato</a:t>
            </a:r>
            <a:r>
              <a:rPr lang="pl-PL" sz="2500" dirty="0"/>
              <a:t>.</a:t>
            </a:r>
          </a:p>
          <a:p>
            <a:pPr marL="298450" indent="-285750">
              <a:spcBef>
                <a:spcPts val="110"/>
              </a:spcBef>
              <a:buFont typeface="Arial" panose="020B0604020202020204" pitchFamily="34" charset="0"/>
              <a:buChar char="•"/>
            </a:pPr>
            <a:endParaRPr lang="pl-PL" sz="2500" dirty="0"/>
          </a:p>
          <a:p>
            <a:pPr marL="298450" indent="-285750">
              <a:spcBef>
                <a:spcPts val="110"/>
              </a:spcBef>
              <a:buFont typeface="Arial" panose="020B0604020202020204" pitchFamily="34" charset="0"/>
              <a:buChar char="•"/>
            </a:pPr>
            <a:r>
              <a:rPr lang="pl-PL" sz="2500" dirty="0" err="1"/>
              <a:t>Spesso</a:t>
            </a:r>
            <a:r>
              <a:rPr lang="pl-PL" sz="2500" dirty="0"/>
              <a:t> si </a:t>
            </a:r>
            <a:r>
              <a:rPr lang="pl-PL" sz="2500" dirty="0" err="1"/>
              <a:t>scopre</a:t>
            </a:r>
            <a:r>
              <a:rPr lang="pl-PL" sz="2500" dirty="0"/>
              <a:t> </a:t>
            </a:r>
            <a:r>
              <a:rPr lang="pl-PL" sz="2500" dirty="0" err="1"/>
              <a:t>che</a:t>
            </a:r>
            <a:r>
              <a:rPr lang="pl-PL" sz="2500" dirty="0"/>
              <a:t> una </a:t>
            </a:r>
            <a:r>
              <a:rPr lang="pl-PL" sz="2500" dirty="0" err="1"/>
              <a:t>soluzione</a:t>
            </a:r>
            <a:r>
              <a:rPr lang="pl-PL" sz="2500" dirty="0"/>
              <a:t> </a:t>
            </a:r>
            <a:r>
              <a:rPr lang="pl-PL" sz="2500" dirty="0" err="1"/>
              <a:t>può</a:t>
            </a:r>
            <a:r>
              <a:rPr lang="pl-PL" sz="2500" dirty="0"/>
              <a:t> </a:t>
            </a:r>
            <a:r>
              <a:rPr lang="pl-PL" sz="2500" dirty="0" err="1"/>
              <a:t>essere</a:t>
            </a:r>
            <a:r>
              <a:rPr lang="pl-PL" sz="2500" dirty="0"/>
              <a:t> </a:t>
            </a:r>
            <a:r>
              <a:rPr lang="pl-PL" sz="2500" dirty="0" err="1"/>
              <a:t>migliorata</a:t>
            </a:r>
            <a:r>
              <a:rPr lang="pl-PL" sz="2500" dirty="0"/>
              <a:t>, </a:t>
            </a:r>
            <a:r>
              <a:rPr lang="pl-PL" sz="2500" dirty="0" err="1"/>
              <a:t>così</a:t>
            </a:r>
            <a:r>
              <a:rPr lang="pl-PL" sz="2500" dirty="0"/>
              <a:t> </a:t>
            </a:r>
            <a:r>
              <a:rPr lang="pl-PL" sz="2500" dirty="0" err="1"/>
              <a:t>come</a:t>
            </a:r>
            <a:r>
              <a:rPr lang="pl-PL" sz="2500" dirty="0"/>
              <a:t> </a:t>
            </a:r>
            <a:r>
              <a:rPr lang="pl-PL" sz="2500" dirty="0" err="1"/>
              <a:t>possono</a:t>
            </a:r>
            <a:r>
              <a:rPr lang="pl-PL" sz="2500" dirty="0"/>
              <a:t> </a:t>
            </a:r>
            <a:r>
              <a:rPr lang="pl-PL" sz="2500" dirty="0" err="1"/>
              <a:t>essere</a:t>
            </a:r>
            <a:r>
              <a:rPr lang="pl-PL" sz="2500" dirty="0"/>
              <a:t> </a:t>
            </a:r>
            <a:r>
              <a:rPr lang="pl-PL" sz="2500" dirty="0" err="1"/>
              <a:t>migliorati</a:t>
            </a:r>
            <a:r>
              <a:rPr lang="pl-PL" sz="2500" dirty="0"/>
              <a:t> </a:t>
            </a:r>
            <a:r>
              <a:rPr lang="pl-PL" sz="2500" dirty="0" err="1"/>
              <a:t>gli</a:t>
            </a:r>
            <a:r>
              <a:rPr lang="pl-PL" sz="2500" dirty="0"/>
              <a:t> </a:t>
            </a:r>
            <a:r>
              <a:rPr lang="pl-PL" sz="2500" dirty="0" err="1"/>
              <a:t>approcci</a:t>
            </a:r>
            <a:r>
              <a:rPr lang="pl-PL" sz="2500" dirty="0"/>
              <a:t> per </a:t>
            </a:r>
            <a:r>
              <a:rPr lang="pl-PL" sz="2500" dirty="0" err="1"/>
              <a:t>identificare</a:t>
            </a:r>
            <a:r>
              <a:rPr lang="pl-PL" sz="2500" dirty="0"/>
              <a:t> le </a:t>
            </a:r>
            <a:r>
              <a:rPr lang="pl-PL" sz="2500" dirty="0" err="1"/>
              <a:t>soluzioni</a:t>
            </a:r>
            <a:r>
              <a:rPr lang="pl-PL" sz="2500" dirty="0"/>
              <a:t> e </a:t>
            </a:r>
            <a:r>
              <a:rPr lang="pl-PL" sz="2500" dirty="0" err="1"/>
              <a:t>valutare</a:t>
            </a:r>
            <a:r>
              <a:rPr lang="pl-PL" sz="2500" dirty="0"/>
              <a:t> i loro </a:t>
            </a:r>
            <a:r>
              <a:rPr lang="pl-PL" sz="2500" dirty="0" err="1"/>
              <a:t>effetti</a:t>
            </a:r>
            <a:r>
              <a:rPr lang="pl-PL" sz="2500" dirty="0"/>
              <a:t>.</a:t>
            </a:r>
          </a:p>
          <a:p>
            <a:pPr marL="298450" indent="-285750">
              <a:spcBef>
                <a:spcPts val="110"/>
              </a:spcBef>
              <a:buFont typeface="Arial" panose="020B0604020202020204" pitchFamily="34" charset="0"/>
              <a:buChar char="•"/>
            </a:pPr>
            <a:endParaRPr lang="pl-PL" sz="2500" dirty="0"/>
          </a:p>
          <a:p>
            <a:pPr marL="298450" indent="-285750">
              <a:spcBef>
                <a:spcPts val="110"/>
              </a:spcBef>
              <a:buFont typeface="Arial" panose="020B0604020202020204" pitchFamily="34" charset="0"/>
              <a:buChar char="•"/>
            </a:pPr>
            <a:r>
              <a:rPr lang="pl-PL" sz="2500" dirty="0"/>
              <a:t>Le </a:t>
            </a:r>
            <a:r>
              <a:rPr lang="pl-PL" sz="2500" dirty="0" err="1"/>
              <a:t>iterazioni</a:t>
            </a:r>
            <a:r>
              <a:rPr lang="pl-PL" sz="2500" dirty="0"/>
              <a:t> </a:t>
            </a:r>
            <a:r>
              <a:rPr lang="pl-PL" sz="2500" dirty="0" err="1"/>
              <a:t>successive</a:t>
            </a:r>
            <a:r>
              <a:rPr lang="pl-PL" sz="2500" dirty="0"/>
              <a:t> </a:t>
            </a:r>
            <a:r>
              <a:rPr lang="pl-PL" sz="2500" dirty="0" err="1"/>
              <a:t>nel</a:t>
            </a:r>
            <a:r>
              <a:rPr lang="pl-PL" sz="2500" dirty="0"/>
              <a:t> PDCA </a:t>
            </a:r>
            <a:r>
              <a:rPr lang="pl-PL" sz="2500" dirty="0" err="1"/>
              <a:t>portano</a:t>
            </a:r>
            <a:r>
              <a:rPr lang="pl-PL" sz="2500" dirty="0"/>
              <a:t> al </a:t>
            </a:r>
            <a:r>
              <a:rPr lang="pl-PL" sz="2500" dirty="0" err="1"/>
              <a:t>miglioramento</a:t>
            </a:r>
            <a:r>
              <a:rPr lang="pl-PL" sz="2500" dirty="0"/>
              <a:t> del </a:t>
            </a:r>
            <a:r>
              <a:rPr lang="pl-PL" sz="2500" dirty="0" err="1"/>
              <a:t>sistema</a:t>
            </a:r>
            <a:r>
              <a:rPr lang="pl-PL" sz="2500" dirty="0"/>
              <a:t> di </a:t>
            </a:r>
            <a:r>
              <a:rPr lang="pl-PL" sz="2500" dirty="0" err="1"/>
              <a:t>lavoro</a:t>
            </a:r>
            <a:r>
              <a:rPr lang="pl-PL" sz="2500" dirty="0"/>
              <a:t>, del </a:t>
            </a:r>
            <a:r>
              <a:rPr lang="pl-PL" sz="2500" dirty="0" err="1"/>
              <a:t>risultato</a:t>
            </a:r>
            <a:r>
              <a:rPr lang="pl-PL" sz="2500" dirty="0"/>
              <a:t> </a:t>
            </a:r>
            <a:r>
              <a:rPr lang="pl-PL" sz="2500" dirty="0" err="1"/>
              <a:t>raggiunto</a:t>
            </a:r>
            <a:r>
              <a:rPr lang="pl-PL" sz="2500" dirty="0"/>
              <a:t> e, di </a:t>
            </a:r>
            <a:r>
              <a:rPr lang="pl-PL" sz="2500" dirty="0" err="1"/>
              <a:t>conseguenza</a:t>
            </a:r>
            <a:r>
              <a:rPr lang="pl-PL" sz="2500" dirty="0"/>
              <a:t>, al </a:t>
            </a:r>
            <a:r>
              <a:rPr lang="pl-PL" sz="2500" dirty="0" err="1"/>
              <a:t>miglioramento</a:t>
            </a:r>
            <a:r>
              <a:rPr lang="pl-PL" sz="2500" dirty="0"/>
              <a:t> </a:t>
            </a:r>
            <a:r>
              <a:rPr lang="pl-PL" sz="2500" dirty="0" err="1"/>
              <a:t>dell'intera</a:t>
            </a:r>
            <a:r>
              <a:rPr lang="pl-PL" sz="2500" dirty="0"/>
              <a:t> </a:t>
            </a:r>
            <a:r>
              <a:rPr lang="pl-PL" sz="2500" dirty="0" err="1"/>
              <a:t>organizzazione</a:t>
            </a:r>
            <a:r>
              <a:rPr lang="pl-PL" sz="25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1" name="Obraz 10" descr="PDCA ciągłe doskonalenie">
            <a:extLst>
              <a:ext uri="{FF2B5EF4-FFF2-40B4-BE49-F238E27FC236}">
                <a16:creationId xmlns:a16="http://schemas.microsoft.com/office/drawing/2014/main" id="{670E3CD1-38A7-4FDF-A3D5-5292C6BBF5C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2860469"/>
            <a:ext cx="8991600" cy="5241350"/>
          </a:xfrm>
          <a:prstGeom prst="rect">
            <a:avLst/>
          </a:prstGeom>
          <a:noFill/>
          <a:ln>
            <a:noFill/>
          </a:ln>
        </p:spPr>
      </p:pic>
      <p:sp>
        <p:nvSpPr>
          <p:cNvPr id="9" name="object 2">
            <a:extLst>
              <a:ext uri="{FF2B5EF4-FFF2-40B4-BE49-F238E27FC236}">
                <a16:creationId xmlns:a16="http://schemas.microsoft.com/office/drawing/2014/main" id="{73F0EEFE-BFAA-4A6A-AB33-547A7CCC3606}"/>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91233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7. </a:t>
            </a:r>
            <a:r>
              <a:rPr lang="it-IT" sz="4000" b="1" spc="50" dirty="0">
                <a:solidFill>
                  <a:srgbClr val="243255"/>
                </a:solidFill>
                <a:cs typeface="Tahoma"/>
              </a:rPr>
              <a:t>Preparazione ai cambiamenti</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 Walker (1969) </a:t>
            </a:r>
            <a:r>
              <a:rPr lang="pl-PL" altLang="es-ES" sz="2500" dirty="0" err="1">
                <a:latin typeface="Calibri" panose="020F0502020204030204" pitchFamily="34" charset="0"/>
                <a:cs typeface="Calibri" panose="020F0502020204030204" pitchFamily="34" charset="0"/>
              </a:rPr>
              <a:t>sostiene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dalla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prospettiva</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un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impiegato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adotta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cambiamento</a:t>
            </a:r>
            <a:r>
              <a:rPr lang="pl-PL" altLang="es-ES" sz="2500" dirty="0">
                <a:latin typeface="Calibri" panose="020F0502020204030204" pitchFamily="34" charset="0"/>
                <a:cs typeface="Calibri" panose="020F0502020204030204" pitchFamily="34" charset="0"/>
              </a:rPr>
              <a:t>, ci sono </a:t>
            </a:r>
            <a:r>
              <a:rPr lang="pl-PL" altLang="es-ES" sz="2500" dirty="0" err="1">
                <a:latin typeface="Calibri" panose="020F0502020204030204" pitchFamily="34" charset="0"/>
                <a:cs typeface="Calibri" panose="020F0502020204030204" pitchFamily="34" charset="0"/>
              </a:rPr>
              <a:t>due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fasi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cioè</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iniziare</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mettere</a:t>
            </a:r>
            <a:r>
              <a:rPr lang="pl-PL" altLang="es-ES" sz="2500" dirty="0">
                <a:latin typeface="Calibri" panose="020F0502020204030204" pitchFamily="34" charset="0"/>
                <a:cs typeface="Calibri" panose="020F0502020204030204" pitchFamily="34" charset="0"/>
              </a:rPr>
              <a:t> in </a:t>
            </a:r>
            <a:r>
              <a:rPr lang="pl-PL" altLang="es-ES" sz="2500" dirty="0" err="1">
                <a:latin typeface="Calibri" panose="020F0502020204030204" pitchFamily="34" charset="0"/>
                <a:cs typeface="Calibri" panose="020F0502020204030204" pitchFamily="34" charset="0"/>
              </a:rPr>
              <a:t>azione</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cambiamenti</a:t>
            </a:r>
            <a:r>
              <a:rPr lang="pl-PL" altLang="es-ES" sz="2500" dirty="0">
                <a:latin typeface="Calibri" panose="020F0502020204030204" pitchFamily="34" charset="0"/>
                <a:cs typeface="Calibri" panose="020F0502020204030204" pitchFamily="34" charset="0"/>
              </a:rPr>
              <a:t>. A loro volta, G. </a:t>
            </a:r>
            <a:r>
              <a:rPr lang="pl-PL" altLang="es-ES" sz="2500" dirty="0" err="1">
                <a:latin typeface="Calibri" panose="020F0502020204030204" pitchFamily="34" charset="0"/>
                <a:cs typeface="Calibri" panose="020F0502020204030204" pitchFamily="34" charset="0"/>
              </a:rPr>
              <a:t>Zaltman</a:t>
            </a:r>
            <a:r>
              <a:rPr lang="pl-PL" altLang="es-ES" sz="2500" dirty="0">
                <a:latin typeface="Calibri" panose="020F0502020204030204" pitchFamily="34" charset="0"/>
                <a:cs typeface="Calibri" panose="020F0502020204030204" pitchFamily="34" charset="0"/>
              </a:rPr>
              <a:t>, R. Duncan, J. </a:t>
            </a:r>
            <a:r>
              <a:rPr lang="pl-PL" altLang="es-ES" sz="2500" dirty="0" err="1">
                <a:latin typeface="Calibri" panose="020F0502020204030204" pitchFamily="34" charset="0"/>
                <a:cs typeface="Calibri" panose="020F0502020204030204" pitchFamily="34" charset="0"/>
              </a:rPr>
              <a:t>Holbek</a:t>
            </a:r>
            <a:r>
              <a:rPr lang="pl-PL" altLang="es-ES" sz="2500" dirty="0">
                <a:latin typeface="Calibri" panose="020F0502020204030204" pitchFamily="34" charset="0"/>
                <a:cs typeface="Calibri" panose="020F0502020204030204" pitchFamily="34" charset="0"/>
              </a:rPr>
              <a:t> (1973) </a:t>
            </a:r>
            <a:r>
              <a:rPr lang="pl-PL" altLang="es-ES" sz="2500" dirty="0" err="1">
                <a:latin typeface="Calibri" panose="020F0502020204030204" pitchFamily="34" charset="0"/>
                <a:cs typeface="Calibri" panose="020F0502020204030204" pitchFamily="34" charset="0"/>
              </a:rPr>
              <a:t>hanno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presentato</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discusso</a:t>
            </a:r>
            <a:r>
              <a:rPr lang="pl-PL" altLang="es-ES" sz="2500" dirty="0">
                <a:latin typeface="Calibri" panose="020F0502020204030204" pitchFamily="34" charset="0"/>
                <a:cs typeface="Calibri" panose="020F0502020204030204" pitchFamily="34" charset="0"/>
              </a:rPr>
              <a:t> le </a:t>
            </a:r>
            <a:r>
              <a:rPr lang="pl-PL" altLang="es-ES" sz="2500" dirty="0" err="1">
                <a:latin typeface="Calibri" panose="020F0502020204030204" pitchFamily="34" charset="0"/>
                <a:cs typeface="Calibri" panose="020F0502020204030204" pitchFamily="34" charset="0"/>
              </a:rPr>
              <a:t>fasi</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assimilazione</a:t>
            </a:r>
            <a:r>
              <a:rPr lang="pl-PL" altLang="es-ES" sz="2500" dirty="0">
                <a:latin typeface="Calibri" panose="020F0502020204030204" pitchFamily="34" charset="0"/>
                <a:cs typeface="Calibri" panose="020F0502020204030204" pitchFamily="34" charset="0"/>
              </a:rPr>
              <a:t> dei </a:t>
            </a:r>
            <a:r>
              <a:rPr lang="pl-PL" altLang="es-ES" sz="2500" dirty="0" err="1">
                <a:latin typeface="Calibri" panose="020F0502020204030204" pitchFamily="34" charset="0"/>
                <a:cs typeface="Calibri" panose="020F0502020204030204" pitchFamily="34" charset="0"/>
              </a:rPr>
              <a:t>cambiamenti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nell'organizzazione</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D82CA4F1-AA43-47E2-9051-26C2E91EDB56}"/>
              </a:ext>
            </a:extLst>
          </p:cNvPr>
          <p:cNvGraphicFramePr/>
          <p:nvPr>
            <p:extLst>
              <p:ext uri="{D42A27DB-BD31-4B8C-83A1-F6EECF244321}">
                <p14:modId xmlns:p14="http://schemas.microsoft.com/office/powerpoint/2010/main" val="596532545"/>
              </p:ext>
            </p:extLst>
          </p:nvPr>
        </p:nvGraphicFramePr>
        <p:xfrm>
          <a:off x="938055" y="3924300"/>
          <a:ext cx="16664145"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2EA68CF8-5B39-434A-8DD0-16F8FEA42EB8}"/>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67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5782352"/>
          </a:xfrm>
          <a:prstGeom prst="rect">
            <a:avLst/>
          </a:prstGeom>
        </p:spPr>
        <p:txBody>
          <a:bodyPr vert="horz" wrap="square" lIns="0" tIns="13970" rIns="0" bIns="0" rtlCol="0">
            <a:spAutoFit/>
          </a:bodyPr>
          <a:lstStyle/>
          <a:p>
            <a:pPr marL="12700">
              <a:lnSpc>
                <a:spcPct val="100000"/>
              </a:lnSpc>
              <a:spcBef>
                <a:spcPts val="110"/>
              </a:spcBef>
            </a:pPr>
            <a:r>
              <a:rPr lang="it-IT" sz="4000" b="1" spc="50" dirty="0">
                <a:solidFill>
                  <a:srgbClr val="243255"/>
                </a:solidFill>
                <a:cs typeface="Tahoma"/>
              </a:rPr>
              <a:t>Motivi per la riluttanza a cambiare</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Nel </a:t>
            </a:r>
            <a:r>
              <a:rPr lang="pl-PL" altLang="es-ES" sz="2500" b="1" dirty="0" err="1">
                <a:latin typeface="Calibri" panose="020F0502020204030204" pitchFamily="34" charset="0"/>
                <a:cs typeface="Calibri" panose="020F0502020204030204" pitchFamily="34" charset="0"/>
              </a:rPr>
              <a:t>caso</a:t>
            </a:r>
            <a:r>
              <a:rPr lang="pl-PL" altLang="es-ES" sz="2500" b="1" dirty="0">
                <a:latin typeface="Calibri" panose="020F0502020204030204" pitchFamily="34" charset="0"/>
                <a:cs typeface="Calibri" panose="020F0502020204030204" pitchFamily="34" charset="0"/>
              </a:rPr>
              <a:t> del management, </a:t>
            </a:r>
            <a:r>
              <a:rPr lang="pl-PL" altLang="es-ES" sz="2500" dirty="0">
                <a:latin typeface="Calibri" panose="020F0502020204030204" pitchFamily="34" charset="0"/>
                <a:cs typeface="Calibri" panose="020F0502020204030204" pitchFamily="34" charset="0"/>
              </a:rPr>
              <a:t>la </a:t>
            </a:r>
            <a:r>
              <a:rPr lang="pl-PL" altLang="es-ES" sz="2500" dirty="0" err="1">
                <a:latin typeface="Calibri" panose="020F0502020204030204" pitchFamily="34" charset="0"/>
                <a:cs typeface="Calibri" panose="020F0502020204030204" pitchFamily="34" charset="0"/>
              </a:rPr>
              <a:t>base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della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riluttanza</a:t>
            </a:r>
            <a:r>
              <a:rPr lang="pl-PL" altLang="es-ES" sz="2500" dirty="0">
                <a:latin typeface="Calibri" panose="020F0502020204030204" pitchFamily="34" charset="0"/>
                <a:cs typeface="Calibri" panose="020F0502020204030204" pitchFamily="34" charset="0"/>
              </a:rPr>
              <a:t> al </a:t>
            </a:r>
            <a:r>
              <a:rPr lang="pl-PL" altLang="es-ES" sz="2500" dirty="0" err="1">
                <a:latin typeface="Calibri" panose="020F0502020204030204" pitchFamily="34" charset="0"/>
                <a:cs typeface="Calibri" panose="020F0502020204030204" pitchFamily="34" charset="0"/>
              </a:rPr>
              <a:t>cambiamento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è</a:t>
            </a:r>
            <a:r>
              <a:rPr lang="pl-PL" altLang="es-ES" sz="2500" dirty="0">
                <a:latin typeface="Calibri" panose="020F0502020204030204" pitchFamily="34" charset="0"/>
                <a:cs typeface="Calibri" panose="020F0502020204030204" pitchFamily="34" charset="0"/>
              </a:rPr>
              <a:t> la </a:t>
            </a:r>
            <a:r>
              <a:rPr lang="pl-PL" altLang="es-ES" sz="2500" dirty="0" err="1">
                <a:latin typeface="Calibri" panose="020F0502020204030204" pitchFamily="34" charset="0"/>
                <a:cs typeface="Calibri" panose="020F0502020204030204" pitchFamily="34" charset="0"/>
              </a:rPr>
              <a:t>paura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delle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difficoltà</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associate</a:t>
            </a:r>
            <a:r>
              <a:rPr lang="pl-PL" altLang="es-ES" sz="2500" dirty="0">
                <a:latin typeface="Calibri" panose="020F0502020204030204" pitchFamily="34" charset="0"/>
                <a:cs typeface="Calibri" panose="020F0502020204030204" pitchFamily="34" charset="0"/>
              </a:rPr>
              <a:t> alla loro </a:t>
            </a:r>
            <a:r>
              <a:rPr lang="pl-PL" altLang="es-ES" sz="2500" dirty="0" err="1">
                <a:latin typeface="Calibri" panose="020F0502020204030204" pitchFamily="34" charset="0"/>
                <a:cs typeface="Calibri" panose="020F0502020204030204" pitchFamily="34" charset="0"/>
              </a:rPr>
              <a:t>implementazione</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il</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timore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cambino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l'attuale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modello</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funzionamento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dell'organizzazione</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20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Le </a:t>
            </a:r>
            <a:r>
              <a:rPr lang="pl-PL" altLang="es-ES" sz="2500" b="1" dirty="0" err="1">
                <a:latin typeface="Calibri" panose="020F0502020204030204" pitchFamily="34" charset="0"/>
                <a:cs typeface="Calibri" panose="020F0502020204030204" pitchFamily="34" charset="0"/>
              </a:rPr>
              <a:t>cause</a:t>
            </a:r>
            <a:r>
              <a:rPr lang="pl-PL" altLang="es-ES" sz="2500" b="1" dirty="0">
                <a:latin typeface="Calibri" panose="020F0502020204030204" pitchFamily="34" charset="0"/>
                <a:cs typeface="Calibri" panose="020F0502020204030204" pitchFamily="34" charset="0"/>
              </a:rPr>
              <a:t> </a:t>
            </a:r>
            <a:r>
              <a:rPr lang="pl-PL" altLang="es-ES" sz="2500" b="1" dirty="0" err="1">
                <a:latin typeface="Calibri" panose="020F0502020204030204" pitchFamily="34" charset="0"/>
                <a:cs typeface="Calibri" panose="020F0502020204030204" pitchFamily="34" charset="0"/>
              </a:rPr>
              <a:t>della</a:t>
            </a:r>
            <a:r>
              <a:rPr lang="pl-PL" altLang="es-ES" sz="2500" b="1" dirty="0">
                <a:latin typeface="Calibri" panose="020F0502020204030204" pitchFamily="34" charset="0"/>
                <a:cs typeface="Calibri" panose="020F0502020204030204" pitchFamily="34" charset="0"/>
              </a:rPr>
              <a:t> </a:t>
            </a:r>
            <a:r>
              <a:rPr lang="pl-PL" altLang="es-ES" sz="2500" b="1" dirty="0" err="1">
                <a:latin typeface="Calibri" panose="020F0502020204030204" pitchFamily="34" charset="0"/>
                <a:cs typeface="Calibri" panose="020F0502020204030204" pitchFamily="34" charset="0"/>
              </a:rPr>
              <a:t>resistenza</a:t>
            </a:r>
            <a:r>
              <a:rPr lang="pl-PL" altLang="es-ES" sz="2500" b="1" dirty="0">
                <a:latin typeface="Calibri" panose="020F0502020204030204" pitchFamily="34" charset="0"/>
                <a:cs typeface="Calibri" panose="020F0502020204030204" pitchFamily="34" charset="0"/>
              </a:rPr>
              <a:t> dei </a:t>
            </a:r>
            <a:r>
              <a:rPr lang="pl-PL" altLang="es-ES" sz="2500" b="1" dirty="0" err="1">
                <a:latin typeface="Calibri" panose="020F0502020204030204" pitchFamily="34" charset="0"/>
                <a:cs typeface="Calibri" panose="020F0502020204030204" pitchFamily="34" charset="0"/>
              </a:rPr>
              <a:t>lavoratori</a:t>
            </a:r>
            <a:r>
              <a:rPr lang="pl-PL" altLang="es-ES" sz="2500" b="1" dirty="0">
                <a:latin typeface="Calibri" panose="020F0502020204030204" pitchFamily="34" charset="0"/>
                <a:cs typeface="Calibri" panose="020F0502020204030204" pitchFamily="34" charset="0"/>
              </a:rPr>
              <a:t> </a:t>
            </a:r>
            <a:r>
              <a:rPr lang="pl-PL" altLang="es-ES" sz="2500" dirty="0">
                <a:latin typeface="Calibri" panose="020F0502020204030204" pitchFamily="34" charset="0"/>
                <a:cs typeface="Calibri" panose="020F0502020204030204" pitchFamily="34" charset="0"/>
              </a:rPr>
              <a:t>al </a:t>
            </a:r>
            <a:r>
              <a:rPr lang="pl-PL" altLang="es-ES" sz="2500" dirty="0" err="1">
                <a:latin typeface="Calibri" panose="020F0502020204030204" pitchFamily="34" charset="0"/>
                <a:cs typeface="Calibri" panose="020F0502020204030204" pitchFamily="34" charset="0"/>
              </a:rPr>
              <a:t>cambiamento</a:t>
            </a:r>
            <a:r>
              <a:rPr lang="pl-PL" altLang="es-ES" sz="2500" dirty="0">
                <a:latin typeface="Calibri" panose="020F0502020204030204" pitchFamily="34" charset="0"/>
                <a:cs typeface="Calibri" panose="020F0502020204030204" pitchFamily="34" charset="0"/>
              </a:rPr>
              <a:t> sono molto </a:t>
            </a:r>
            <a:r>
              <a:rPr lang="pl-PL" altLang="es-ES" sz="2500" dirty="0" err="1">
                <a:latin typeface="Calibri" panose="020F0502020204030204" pitchFamily="34" charset="0"/>
                <a:cs typeface="Calibri" panose="020F0502020204030204" pitchFamily="34" charset="0"/>
              </a:rPr>
              <a:t>più</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varie</a:t>
            </a:r>
            <a:r>
              <a:rPr lang="pl-PL" altLang="es-ES" sz="2500" dirty="0">
                <a:latin typeface="Calibri" panose="020F0502020204030204" pitchFamily="34" charset="0"/>
                <a:cs typeface="Calibri" panose="020F0502020204030204" pitchFamily="34" charset="0"/>
              </a:rPr>
              <a:t>. Le </a:t>
            </a:r>
            <a:r>
              <a:rPr lang="pl-PL" altLang="es-ES" sz="2500" dirty="0" err="1">
                <a:latin typeface="Calibri" panose="020F0502020204030204" pitchFamily="34" charset="0"/>
                <a:cs typeface="Calibri" panose="020F0502020204030204" pitchFamily="34" charset="0"/>
              </a:rPr>
              <a:t>cause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più</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comuni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includono</a:t>
            </a:r>
            <a:r>
              <a:rPr lang="pl-PL" altLang="es-ES" sz="25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non </a:t>
            </a:r>
            <a:r>
              <a:rPr lang="pl-PL" altLang="es-ES" sz="2300" dirty="0" err="1">
                <a:latin typeface="Calibri" panose="020F0502020204030204" pitchFamily="34" charset="0"/>
                <a:cs typeface="Calibri" panose="020F0502020204030204" pitchFamily="34" charset="0"/>
              </a:rPr>
              <a:t>conformità</a:t>
            </a:r>
            <a:r>
              <a:rPr lang="pl-PL" altLang="es-ES" sz="2300" dirty="0">
                <a:latin typeface="Calibri" panose="020F0502020204030204" pitchFamily="34" charset="0"/>
                <a:cs typeface="Calibri" panose="020F0502020204030204" pitchFamily="34" charset="0"/>
              </a:rPr>
              <a:t> dei </a:t>
            </a:r>
            <a:r>
              <a:rPr lang="pl-PL" altLang="es-ES" sz="2300" dirty="0" err="1">
                <a:latin typeface="Calibri" panose="020F0502020204030204" pitchFamily="34" charset="0"/>
                <a:cs typeface="Calibri" panose="020F0502020204030204" pitchFamily="34" charset="0"/>
              </a:rPr>
              <a:t>cambiamenti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introdotti</a:t>
            </a:r>
            <a:r>
              <a:rPr lang="pl-PL" altLang="es-ES" sz="2300" dirty="0">
                <a:latin typeface="Calibri" panose="020F0502020204030204" pitchFamily="34" charset="0"/>
                <a:cs typeface="Calibri" panose="020F0502020204030204" pitchFamily="34" charset="0"/>
              </a:rPr>
              <a:t> con </a:t>
            </a:r>
            <a:r>
              <a:rPr lang="pl-PL" altLang="es-ES" sz="2300" dirty="0" err="1">
                <a:latin typeface="Calibri" panose="020F0502020204030204" pitchFamily="34" charset="0"/>
                <a:cs typeface="Calibri" panose="020F0502020204030204" pitchFamily="34" charset="0"/>
              </a:rPr>
              <a:t>l'attuale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sistema</a:t>
            </a:r>
            <a:r>
              <a:rPr lang="pl-PL" altLang="es-ES" sz="2300" dirty="0">
                <a:latin typeface="Calibri" panose="020F0502020204030204" pitchFamily="34" charset="0"/>
                <a:cs typeface="Calibri" panose="020F0502020204030204" pitchFamily="34" charset="0"/>
              </a:rPr>
              <a:t> di </a:t>
            </a:r>
            <a:r>
              <a:rPr lang="pl-PL" altLang="es-ES" sz="2300" dirty="0" err="1">
                <a:latin typeface="Calibri" panose="020F0502020204030204" pitchFamily="34" charset="0"/>
                <a:cs typeface="Calibri" panose="020F0502020204030204" pitchFamily="34" charset="0"/>
              </a:rPr>
              <a:t>norme</a:t>
            </a:r>
            <a:r>
              <a:rPr lang="pl-PL" altLang="es-ES" sz="2300" dirty="0">
                <a:latin typeface="Calibri" panose="020F0502020204030204" pitchFamily="34" charset="0"/>
                <a:cs typeface="Calibri" panose="020F0502020204030204" pitchFamily="34" charset="0"/>
              </a:rPr>
              <a:t> e </a:t>
            </a:r>
            <a:r>
              <a:rPr lang="pl-PL" altLang="es-ES" sz="2300" dirty="0" err="1">
                <a:latin typeface="Calibri" panose="020F0502020204030204" pitchFamily="34" charset="0"/>
                <a:cs typeface="Calibri" panose="020F0502020204030204" pitchFamily="34" charset="0"/>
              </a:rPr>
              <a:t>valori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ignoranza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della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finalità</a:t>
            </a:r>
            <a:r>
              <a:rPr lang="pl-PL" altLang="es-ES" sz="2300" dirty="0">
                <a:latin typeface="Calibri" panose="020F0502020204030204" pitchFamily="34" charset="0"/>
                <a:cs typeface="Calibri" panose="020F0502020204030204" pitchFamily="34" charset="0"/>
              </a:rPr>
              <a:t> dei </a:t>
            </a:r>
            <a:r>
              <a:rPr lang="pl-PL" altLang="es-ES" sz="2300" dirty="0" err="1">
                <a:latin typeface="Calibri" panose="020F0502020204030204" pitchFamily="34" charset="0"/>
                <a:cs typeface="Calibri" panose="020F0502020204030204" pitchFamily="34" charset="0"/>
              </a:rPr>
              <a:t>cambiamenti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così</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come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delle</a:t>
            </a:r>
            <a:r>
              <a:rPr lang="pl-PL" altLang="es-ES" sz="2300" dirty="0">
                <a:latin typeface="Calibri" panose="020F0502020204030204" pitchFamily="34" charset="0"/>
                <a:cs typeface="Calibri" panose="020F0502020204030204" pitchFamily="34" charset="0"/>
              </a:rPr>
              <a:t> loro </a:t>
            </a:r>
            <a:r>
              <a:rPr lang="pl-PL" altLang="es-ES" sz="2300" dirty="0" err="1">
                <a:latin typeface="Calibri" panose="020F0502020204030204" pitchFamily="34" charset="0"/>
                <a:cs typeface="Calibri" panose="020F0502020204030204" pitchFamily="34" charset="0"/>
              </a:rPr>
              <a:t>conseguenze</a:t>
            </a:r>
            <a:r>
              <a:rPr lang="pl-PL" altLang="es-ES" sz="2300" dirty="0">
                <a:latin typeface="Calibri" panose="020F0502020204030204" pitchFamily="34" charset="0"/>
                <a:cs typeface="Calibri" panose="020F0502020204030204" pitchFamily="34" charset="0"/>
              </a:rPr>
              <a:t> per </a:t>
            </a:r>
            <a:r>
              <a:rPr lang="pl-PL" altLang="es-ES" sz="2300" dirty="0" err="1">
                <a:latin typeface="Calibri" panose="020F0502020204030204" pitchFamily="34" charset="0"/>
                <a:cs typeface="Calibri" panose="020F0502020204030204" pitchFamily="34" charset="0"/>
              </a:rPr>
              <a:t>l'azienda</a:t>
            </a:r>
            <a:r>
              <a:rPr lang="pl-PL" altLang="es-ES" sz="2300" dirty="0">
                <a:latin typeface="Calibri" panose="020F0502020204030204" pitchFamily="34" charset="0"/>
                <a:cs typeface="Calibri" panose="020F0502020204030204" pitchFamily="34" charset="0"/>
              </a:rPr>
              <a:t> e i </a:t>
            </a:r>
            <a:r>
              <a:rPr lang="pl-PL" altLang="es-ES" sz="2300" dirty="0" err="1">
                <a:latin typeface="Calibri" panose="020F0502020204030204" pitchFamily="34" charset="0"/>
                <a:cs typeface="Calibri" panose="020F0502020204030204" pitchFamily="34" charset="0"/>
              </a:rPr>
              <a:t>suoi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dipendenti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mancanza</a:t>
            </a:r>
            <a:r>
              <a:rPr lang="pl-PL" altLang="es-ES" sz="2300" dirty="0">
                <a:latin typeface="Calibri" panose="020F0502020204030204" pitchFamily="34" charset="0"/>
                <a:cs typeface="Calibri" panose="020F0502020204030204" pitchFamily="34" charset="0"/>
              </a:rPr>
              <a:t> di </a:t>
            </a:r>
            <a:r>
              <a:rPr lang="pl-PL" altLang="es-ES" sz="2300" dirty="0" err="1">
                <a:latin typeface="Calibri" panose="020F0502020204030204" pitchFamily="34" charset="0"/>
                <a:cs typeface="Calibri" panose="020F0502020204030204" pitchFamily="34" charset="0"/>
              </a:rPr>
              <a:t>fiducia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nella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gestione</a:t>
            </a:r>
            <a:r>
              <a:rPr lang="pl-PL" altLang="es-ES" sz="2300" dirty="0">
                <a:latin typeface="Calibri" panose="020F0502020204030204" pitchFamily="34" charset="0"/>
                <a:cs typeface="Calibri" panose="020F0502020204030204" pitchFamily="34" charset="0"/>
              </a:rPr>
              <a:t> e </a:t>
            </a:r>
            <a:r>
              <a:rPr lang="pl-PL" altLang="es-ES" sz="2300" dirty="0" err="1">
                <a:latin typeface="Calibri" panose="020F0502020204030204" pitchFamily="34" charset="0"/>
                <a:cs typeface="Calibri" panose="020F0502020204030204" pitchFamily="34" charset="0"/>
              </a:rPr>
              <a:t>nei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cambiamenti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introdotti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natura </a:t>
            </a:r>
            <a:r>
              <a:rPr lang="pl-PL" altLang="es-ES" sz="2300" dirty="0" err="1">
                <a:latin typeface="Calibri" panose="020F0502020204030204" pitchFamily="34" charset="0"/>
                <a:cs typeface="Calibri" panose="020F0502020204030204" pitchFamily="34" charset="0"/>
              </a:rPr>
              <a:t>forzata</a:t>
            </a:r>
            <a:r>
              <a:rPr lang="pl-PL" altLang="es-ES" sz="2300" dirty="0">
                <a:latin typeface="Calibri" panose="020F0502020204030204" pitchFamily="34" charset="0"/>
                <a:cs typeface="Calibri" panose="020F0502020204030204" pitchFamily="34" charset="0"/>
              </a:rPr>
              <a:t> dei </a:t>
            </a:r>
            <a:r>
              <a:rPr lang="pl-PL" altLang="es-ES" sz="2300" dirty="0" err="1">
                <a:latin typeface="Calibri" panose="020F0502020204030204" pitchFamily="34" charset="0"/>
                <a:cs typeface="Calibri" panose="020F0502020204030204" pitchFamily="34" charset="0"/>
              </a:rPr>
              <a:t>cambiamenti</a:t>
            </a:r>
            <a:r>
              <a:rPr lang="pl-PL" altLang="es-ES" sz="2300" dirty="0">
                <a:latin typeface="Calibri" panose="020F0502020204030204" pitchFamily="34" charset="0"/>
                <a:cs typeface="Calibri" panose="020F0502020204030204" pitchFamily="34" charset="0"/>
              </a:rPr>
              <a:t> (non </a:t>
            </a:r>
            <a:r>
              <a:rPr lang="pl-PL" altLang="es-ES" sz="2300" dirty="0" err="1">
                <a:latin typeface="Calibri" panose="020F0502020204030204" pitchFamily="34" charset="0"/>
                <a:cs typeface="Calibri" panose="020F0502020204030204" pitchFamily="34" charset="0"/>
              </a:rPr>
              <a:t>partecipazione</a:t>
            </a:r>
            <a:r>
              <a:rPr lang="pl-PL" altLang="es-ES" sz="2300" dirty="0">
                <a:latin typeface="Calibri" panose="020F0502020204030204" pitchFamily="34" charset="0"/>
                <a:cs typeface="Calibri" panose="020F0502020204030204" pitchFamily="34" charset="0"/>
              </a:rPr>
              <a:t> dei </a:t>
            </a:r>
            <a:r>
              <a:rPr lang="pl-PL" altLang="es-ES" sz="2300" dirty="0" err="1">
                <a:latin typeface="Calibri" panose="020F0502020204030204" pitchFamily="34" charset="0"/>
                <a:cs typeface="Calibri" panose="020F0502020204030204" pitchFamily="34" charset="0"/>
              </a:rPr>
              <a:t>dipendenti</a:t>
            </a:r>
            <a:r>
              <a:rPr lang="pl-PL" altLang="es-ES" sz="2300" dirty="0">
                <a:latin typeface="Calibri" panose="020F0502020204030204" pitchFamily="34" charset="0"/>
                <a:cs typeface="Calibri" panose="020F0502020204030204" pitchFamily="34" charset="0"/>
              </a:rPr>
              <a:t> alla loro </a:t>
            </a:r>
            <a:r>
              <a:rPr lang="pl-PL" altLang="es-ES" sz="2300" dirty="0" err="1">
                <a:latin typeface="Calibri" panose="020F0502020204030204" pitchFamily="34" charset="0"/>
                <a:cs typeface="Calibri" panose="020F0502020204030204" pitchFamily="34" charset="0"/>
              </a:rPr>
              <a:t>creazione</a:t>
            </a:r>
            <a:r>
              <a:rPr lang="pl-PL" altLang="es-ES" sz="2300" dirty="0">
                <a:latin typeface="Calibri" panose="020F0502020204030204" pitchFamily="34" charset="0"/>
                <a:cs typeface="Calibri" panose="020F0502020204030204" pitchFamily="34" charset="0"/>
              </a:rPr>
              <a:t> e </a:t>
            </a:r>
            <a:r>
              <a:rPr lang="pl-PL" altLang="es-ES" sz="2300" dirty="0" err="1">
                <a:latin typeface="Calibri" panose="020F0502020204030204" pitchFamily="34" charset="0"/>
                <a:cs typeface="Calibri" panose="020F0502020204030204" pitchFamily="34" charset="0"/>
              </a:rPr>
              <a:t>implementazione</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paura</a:t>
            </a:r>
            <a:r>
              <a:rPr lang="pl-PL" altLang="es-ES" sz="2300" dirty="0">
                <a:latin typeface="Calibri" panose="020F0502020204030204" pitchFamily="34" charset="0"/>
                <a:cs typeface="Calibri" panose="020F0502020204030204" pitchFamily="34" charset="0"/>
              </a:rPr>
              <a:t> di </a:t>
            </a:r>
            <a:r>
              <a:rPr lang="pl-PL" altLang="es-ES" sz="2300" dirty="0" err="1">
                <a:latin typeface="Calibri" panose="020F0502020204030204" pitchFamily="34" charset="0"/>
                <a:cs typeface="Calibri" panose="020F0502020204030204" pitchFamily="34" charset="0"/>
              </a:rPr>
              <a:t>perdere</a:t>
            </a:r>
            <a:r>
              <a:rPr lang="pl-PL" altLang="es-ES" sz="2300" dirty="0">
                <a:latin typeface="Calibri" panose="020F0502020204030204" pitchFamily="34" charset="0"/>
                <a:cs typeface="Calibri" panose="020F0502020204030204" pitchFamily="34" charset="0"/>
              </a:rPr>
              <a:t> legami </a:t>
            </a:r>
            <a:r>
              <a:rPr lang="pl-PL" altLang="es-ES" sz="2300" dirty="0" err="1">
                <a:latin typeface="Calibri" panose="020F0502020204030204" pitchFamily="34" charset="0"/>
                <a:cs typeface="Calibri" panose="020F0502020204030204" pitchFamily="34" charset="0"/>
              </a:rPr>
              <a:t>sociali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apprezzati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paura</a:t>
            </a:r>
            <a:r>
              <a:rPr lang="pl-PL" altLang="es-ES" sz="2300" dirty="0">
                <a:latin typeface="Calibri" panose="020F0502020204030204" pitchFamily="34" charset="0"/>
                <a:cs typeface="Calibri" panose="020F0502020204030204" pitchFamily="34" charset="0"/>
              </a:rPr>
              <a:t> del </a:t>
            </a:r>
            <a:r>
              <a:rPr lang="pl-PL" altLang="es-ES" sz="2300" dirty="0" err="1">
                <a:latin typeface="Calibri" panose="020F0502020204030204" pitchFamily="34" charset="0"/>
                <a:cs typeface="Calibri" panose="020F0502020204030204" pitchFamily="34" charset="0"/>
              </a:rPr>
              <a:t>licenziamento</a:t>
            </a:r>
            <a:r>
              <a:rPr lang="pl-PL" altLang="es-ES" sz="2300" dirty="0">
                <a:latin typeface="Calibri" panose="020F0502020204030204" pitchFamily="34" charset="0"/>
                <a:cs typeface="Calibri" panose="020F0502020204030204" pitchFamily="34" charset="0"/>
              </a:rPr>
              <a:t> o del </a:t>
            </a:r>
            <a:r>
              <a:rPr lang="pl-PL" altLang="es-ES" sz="2300" dirty="0" err="1">
                <a:latin typeface="Calibri" panose="020F0502020204030204" pitchFamily="34" charset="0"/>
                <a:cs typeface="Calibri" panose="020F0502020204030204" pitchFamily="34" charset="0"/>
              </a:rPr>
              <a:t>peggioramento</a:t>
            </a:r>
            <a:r>
              <a:rPr lang="pl-PL" altLang="es-ES" sz="2300" dirty="0">
                <a:latin typeface="Calibri" panose="020F0502020204030204" pitchFamily="34" charset="0"/>
                <a:cs typeface="Calibri" panose="020F0502020204030204" pitchFamily="34" charset="0"/>
              </a:rPr>
              <a:t> dei </a:t>
            </a:r>
            <a:r>
              <a:rPr lang="pl-PL" altLang="es-ES" sz="2300" dirty="0" err="1">
                <a:latin typeface="Calibri" panose="020F0502020204030204" pitchFamily="34" charset="0"/>
                <a:cs typeface="Calibri" panose="020F0502020204030204" pitchFamily="34" charset="0"/>
              </a:rPr>
              <a:t>guadagni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le </a:t>
            </a:r>
            <a:r>
              <a:rPr lang="pl-PL" altLang="es-ES" sz="2300" dirty="0" err="1">
                <a:latin typeface="Calibri" panose="020F0502020204030204" pitchFamily="34" charset="0"/>
                <a:cs typeface="Calibri" panose="020F0502020204030204" pitchFamily="34" charset="0"/>
              </a:rPr>
              <a:t>abitudini</a:t>
            </a:r>
            <a:r>
              <a:rPr lang="pl-PL" altLang="es-ES" sz="2300" dirty="0">
                <a:latin typeface="Calibri" panose="020F0502020204030204" pitchFamily="34" charset="0"/>
                <a:cs typeface="Calibri" panose="020F0502020204030204" pitchFamily="34" charset="0"/>
              </a:rPr>
              <a:t> e a </a:t>
            </a:r>
            <a:r>
              <a:rPr lang="pl-PL" altLang="es-ES" sz="2300" dirty="0" err="1">
                <a:latin typeface="Calibri" panose="020F0502020204030204" pitchFamily="34" charset="0"/>
                <a:cs typeface="Calibri" panose="020F0502020204030204" pitchFamily="34" charset="0"/>
              </a:rPr>
              <a:t>volte</a:t>
            </a:r>
            <a:r>
              <a:rPr lang="pl-PL" altLang="es-ES" sz="2300" dirty="0">
                <a:latin typeface="Calibri" panose="020F0502020204030204" pitchFamily="34" charset="0"/>
                <a:cs typeface="Calibri" panose="020F0502020204030204" pitchFamily="34" charset="0"/>
              </a:rPr>
              <a:t> la </a:t>
            </a:r>
            <a:r>
              <a:rPr lang="pl-PL" altLang="es-ES" sz="2300" dirty="0" err="1">
                <a:latin typeface="Calibri" panose="020F0502020204030204" pitchFamily="34" charset="0"/>
                <a:cs typeface="Calibri" panose="020F0502020204030204" pitchFamily="34" charset="0"/>
              </a:rPr>
              <a:t>sfida</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il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ritmo</a:t>
            </a:r>
            <a:r>
              <a:rPr lang="pl-PL" altLang="es-ES" sz="2300" dirty="0">
                <a:latin typeface="Calibri" panose="020F0502020204030204" pitchFamily="34" charset="0"/>
                <a:cs typeface="Calibri" panose="020F0502020204030204" pitchFamily="34" charset="0"/>
              </a:rPr>
              <a:t> del </a:t>
            </a:r>
            <a:r>
              <a:rPr lang="pl-PL" altLang="es-ES" sz="2300" dirty="0" err="1">
                <a:latin typeface="Calibri" panose="020F0502020204030204" pitchFamily="34" charset="0"/>
                <a:cs typeface="Calibri" panose="020F0502020204030204" pitchFamily="34" charset="0"/>
              </a:rPr>
              <a:t>cambiamento</a:t>
            </a:r>
            <a:r>
              <a:rPr lang="pl-PL" altLang="es-ES" sz="2300" dirty="0">
                <a:latin typeface="Calibri" panose="020F0502020204030204" pitchFamily="34" charset="0"/>
                <a:cs typeface="Calibri" panose="020F0502020204030204" pitchFamily="34" charset="0"/>
              </a:rPr>
              <a:t> troppo veloce.</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2">
            <a:extLst>
              <a:ext uri="{FF2B5EF4-FFF2-40B4-BE49-F238E27FC236}">
                <a16:creationId xmlns:a16="http://schemas.microsoft.com/office/drawing/2014/main" id="{7295643A-E3F6-4293-A769-659F76319DB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39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5521145" cy="4838504"/>
          </a:xfrm>
          <a:prstGeom prst="rect">
            <a:avLst/>
          </a:prstGeom>
        </p:spPr>
        <p:txBody>
          <a:bodyPr vert="horz" wrap="square" lIns="0" tIns="13970" rIns="0" bIns="0" rtlCol="0">
            <a:spAutoFit/>
          </a:bodyPr>
          <a:lstStyle/>
          <a:p>
            <a:pPr marL="12700">
              <a:lnSpc>
                <a:spcPct val="100000"/>
              </a:lnSpc>
              <a:spcBef>
                <a:spcPts val="110"/>
              </a:spcBef>
            </a:pPr>
            <a:r>
              <a:rPr lang="it-IT" sz="4000" b="1" spc="50" dirty="0">
                <a:solidFill>
                  <a:srgbClr val="243255"/>
                </a:solidFill>
                <a:cs typeface="Tahoma"/>
              </a:rPr>
              <a:t>Come minimizzare la riluttanza al cambiamento</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Ridurre</a:t>
            </a:r>
            <a:r>
              <a:rPr lang="pl-PL" altLang="es-ES" sz="2500" dirty="0">
                <a:latin typeface="Calibri" panose="020F0502020204030204" pitchFamily="34" charset="0"/>
                <a:cs typeface="Calibri" panose="020F0502020204030204" pitchFamily="34" charset="0"/>
              </a:rPr>
              <a:t> la </a:t>
            </a:r>
            <a:r>
              <a:rPr lang="pl-PL" altLang="es-ES" sz="2500" dirty="0" err="1">
                <a:latin typeface="Calibri" panose="020F0502020204030204" pitchFamily="34" charset="0"/>
                <a:cs typeface="Calibri" panose="020F0502020204030204" pitchFamily="34" charset="0"/>
              </a:rPr>
              <a:t>resistenza</a:t>
            </a:r>
            <a:r>
              <a:rPr lang="pl-PL" altLang="es-ES" sz="2500" dirty="0">
                <a:latin typeface="Calibri" panose="020F0502020204030204" pitchFamily="34" charset="0"/>
                <a:cs typeface="Calibri" panose="020F0502020204030204" pitchFamily="34" charset="0"/>
              </a:rPr>
              <a:t> al </a:t>
            </a:r>
            <a:r>
              <a:rPr lang="pl-PL" altLang="es-ES" sz="2500" dirty="0" err="1">
                <a:latin typeface="Calibri" panose="020F0502020204030204" pitchFamily="34" charset="0"/>
                <a:cs typeface="Calibri" panose="020F0502020204030204" pitchFamily="34" charset="0"/>
              </a:rPr>
              <a:t>cambiamento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implica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l'uso</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tecniche</a:t>
            </a:r>
            <a:r>
              <a:rPr lang="pl-PL" altLang="es-ES" sz="2500" dirty="0">
                <a:latin typeface="Calibri" panose="020F0502020204030204" pitchFamily="34" charset="0"/>
                <a:cs typeface="Calibri" panose="020F0502020204030204" pitchFamily="34" charset="0"/>
              </a:rPr>
              <a:t> per </a:t>
            </a:r>
            <a:r>
              <a:rPr lang="pl-PL" altLang="es-ES" sz="2500" dirty="0" err="1">
                <a:latin typeface="Calibri" panose="020F0502020204030204" pitchFamily="34" charset="0"/>
                <a:cs typeface="Calibri" panose="020F0502020204030204" pitchFamily="34" charset="0"/>
              </a:rPr>
              <a:t>esprimere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preoccupazioni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sullo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stato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dopo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l'implementazione</a:t>
            </a:r>
            <a:r>
              <a:rPr lang="pl-PL" altLang="es-ES" sz="2500" dirty="0">
                <a:latin typeface="Calibri" panose="020F0502020204030204" pitchFamily="34" charset="0"/>
                <a:cs typeface="Calibri" panose="020F0502020204030204" pitchFamily="34" charset="0"/>
              </a:rPr>
              <a:t> dei </a:t>
            </a:r>
            <a:r>
              <a:rPr lang="pl-PL" altLang="es-ES" sz="2500" dirty="0" err="1">
                <a:latin typeface="Calibri" panose="020F0502020204030204" pitchFamily="34" charset="0"/>
                <a:cs typeface="Calibri" panose="020F0502020204030204" pitchFamily="34" charset="0"/>
              </a:rPr>
              <a:t>cambiamenti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pianificati</a:t>
            </a:r>
            <a:r>
              <a:rPr lang="pl-PL" altLang="es-ES" sz="2500" dirty="0">
                <a:latin typeface="Calibri" panose="020F0502020204030204" pitchFamily="34" charset="0"/>
                <a:cs typeface="Calibri" panose="020F0502020204030204" pitchFamily="34" charset="0"/>
              </a:rPr>
              <a:t>. La </a:t>
            </a:r>
            <a:r>
              <a:rPr lang="pl-PL" altLang="es-ES" sz="2500" dirty="0" err="1">
                <a:latin typeface="Calibri" panose="020F0502020204030204" pitchFamily="34" charset="0"/>
                <a:cs typeface="Calibri" panose="020F0502020204030204" pitchFamily="34" charset="0"/>
              </a:rPr>
              <a:t>pratica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dimostra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il</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livello</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resistenza</a:t>
            </a:r>
            <a:r>
              <a:rPr lang="pl-PL" altLang="es-ES" sz="2500" dirty="0">
                <a:latin typeface="Calibri" panose="020F0502020204030204" pitchFamily="34" charset="0"/>
                <a:cs typeface="Calibri" panose="020F0502020204030204" pitchFamily="34" charset="0"/>
              </a:rPr>
              <a:t> al </a:t>
            </a:r>
            <a:r>
              <a:rPr lang="pl-PL" altLang="es-ES" sz="2500" dirty="0" err="1">
                <a:latin typeface="Calibri" panose="020F0502020204030204" pitchFamily="34" charset="0"/>
                <a:cs typeface="Calibri" panose="020F0502020204030204" pitchFamily="34" charset="0"/>
              </a:rPr>
              <a:t>cambiamento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sarà</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inferiore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quando</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1000" dirty="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la </a:t>
            </a:r>
            <a:r>
              <a:rPr lang="pl-PL" altLang="es-ES" sz="2300" dirty="0" err="1">
                <a:latin typeface="Calibri" panose="020F0502020204030204" pitchFamily="34" charset="0"/>
                <a:cs typeface="Calibri" panose="020F0502020204030204" pitchFamily="34" charset="0"/>
              </a:rPr>
              <a:t>responsabilità</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dell'attuazione</a:t>
            </a:r>
            <a:r>
              <a:rPr lang="pl-PL" altLang="es-ES" sz="2300" dirty="0">
                <a:latin typeface="Calibri" panose="020F0502020204030204" pitchFamily="34" charset="0"/>
                <a:cs typeface="Calibri" panose="020F0502020204030204" pitchFamily="34" charset="0"/>
              </a:rPr>
              <a:t> dei </a:t>
            </a:r>
            <a:r>
              <a:rPr lang="pl-PL" altLang="es-ES" sz="2300" dirty="0" err="1">
                <a:latin typeface="Calibri" panose="020F0502020204030204" pitchFamily="34" charset="0"/>
                <a:cs typeface="Calibri" panose="020F0502020204030204" pitchFamily="34" charset="0"/>
              </a:rPr>
              <a:t>cambiamenti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sarà</a:t>
            </a:r>
            <a:r>
              <a:rPr lang="pl-PL" altLang="es-ES" sz="2300" dirty="0">
                <a:latin typeface="Calibri" panose="020F0502020204030204" pitchFamily="34" charset="0"/>
                <a:cs typeface="Calibri" panose="020F0502020204030204" pitchFamily="34" charset="0"/>
              </a:rPr>
              <a:t> dei loro </a:t>
            </a:r>
            <a:r>
              <a:rPr lang="pl-PL" altLang="es-ES" sz="2300" dirty="0" err="1">
                <a:latin typeface="Calibri" panose="020F0502020204030204" pitchFamily="34" charset="0"/>
                <a:cs typeface="Calibri" panose="020F0502020204030204" pitchFamily="34" charset="0"/>
              </a:rPr>
              <a:t>autori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la </a:t>
            </a:r>
            <a:r>
              <a:rPr lang="pl-PL" altLang="es-ES" sz="2300" dirty="0" err="1">
                <a:latin typeface="Calibri" panose="020F0502020204030204" pitchFamily="34" charset="0"/>
                <a:cs typeface="Calibri" panose="020F0502020204030204" pitchFamily="34" charset="0"/>
              </a:rPr>
              <a:t>bozza</a:t>
            </a:r>
            <a:r>
              <a:rPr lang="pl-PL" altLang="es-ES" sz="2300" dirty="0">
                <a:latin typeface="Calibri" panose="020F0502020204030204" pitchFamily="34" charset="0"/>
                <a:cs typeface="Calibri" panose="020F0502020204030204" pitchFamily="34" charset="0"/>
              </a:rPr>
              <a:t> del </a:t>
            </a:r>
            <a:r>
              <a:rPr lang="pl-PL" altLang="es-ES" sz="2300" dirty="0" err="1">
                <a:latin typeface="Calibri" panose="020F0502020204030204" pitchFamily="34" charset="0"/>
                <a:cs typeface="Calibri" panose="020F0502020204030204" pitchFamily="34" charset="0"/>
              </a:rPr>
              <a:t>cambiamento</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sarà</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presentata</a:t>
            </a:r>
            <a:r>
              <a:rPr lang="pl-PL" altLang="es-ES" sz="2300" dirty="0">
                <a:latin typeface="Calibri" panose="020F0502020204030204" pitchFamily="34" charset="0"/>
                <a:cs typeface="Calibri" panose="020F0502020204030204" pitchFamily="34" charset="0"/>
              </a:rPr>
              <a:t> al </a:t>
            </a:r>
            <a:r>
              <a:rPr lang="pl-PL" altLang="es-ES" sz="2300" dirty="0" err="1">
                <a:latin typeface="Calibri" panose="020F0502020204030204" pitchFamily="34" charset="0"/>
                <a:cs typeface="Calibri" panose="020F0502020204030204" pitchFamily="34" charset="0"/>
              </a:rPr>
              <a:t>pubblico</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dalla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direzione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che</a:t>
            </a:r>
            <a:r>
              <a:rPr lang="pl-PL" altLang="es-ES" sz="2300" dirty="0">
                <a:latin typeface="Calibri" panose="020F0502020204030204" pitchFamily="34" charset="0"/>
                <a:cs typeface="Calibri" panose="020F0502020204030204" pitchFamily="34" charset="0"/>
              </a:rPr>
              <a:t> ha </a:t>
            </a:r>
            <a:r>
              <a:rPr lang="pl-PL" altLang="es-ES" sz="2300" dirty="0" err="1">
                <a:latin typeface="Calibri" panose="020F0502020204030204" pitchFamily="34" charset="0"/>
                <a:cs typeface="Calibri" panose="020F0502020204030204" pitchFamily="34" charset="0"/>
              </a:rPr>
              <a:t>l'autorità</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tra</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dipendenti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gli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impiegati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riceveranno</a:t>
            </a:r>
            <a:r>
              <a:rPr lang="pl-PL" altLang="es-ES" sz="2300" dirty="0">
                <a:latin typeface="Calibri" panose="020F0502020204030204" pitchFamily="34" charset="0"/>
                <a:cs typeface="Calibri" panose="020F0502020204030204" pitchFamily="34" charset="0"/>
              </a:rPr>
              <a:t> una </a:t>
            </a:r>
            <a:r>
              <a:rPr lang="pl-PL" altLang="es-ES" sz="2300" dirty="0" err="1">
                <a:latin typeface="Calibri" panose="020F0502020204030204" pitchFamily="34" charset="0"/>
                <a:cs typeface="Calibri" panose="020F0502020204030204" pitchFamily="34" charset="0"/>
              </a:rPr>
              <a:t>spiegazione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affidabile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della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necessità</a:t>
            </a:r>
            <a:r>
              <a:rPr lang="pl-PL" altLang="es-ES" sz="2300" dirty="0">
                <a:latin typeface="Calibri" panose="020F0502020204030204" pitchFamily="34" charset="0"/>
                <a:cs typeface="Calibri" panose="020F0502020204030204" pitchFamily="34" charset="0"/>
              </a:rPr>
              <a:t> di </a:t>
            </a:r>
            <a:r>
              <a:rPr lang="pl-PL" altLang="es-ES" sz="2300" dirty="0" err="1">
                <a:latin typeface="Calibri" panose="020F0502020204030204" pitchFamily="34" charset="0"/>
                <a:cs typeface="Calibri" panose="020F0502020204030204" pitchFamily="34" charset="0"/>
              </a:rPr>
              <a:t>introdurre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cambiamento</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gli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impiegati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crederanno</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che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cambiamento</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ridurrà</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il</a:t>
            </a:r>
            <a:r>
              <a:rPr lang="pl-PL" altLang="es-ES" sz="2300" dirty="0">
                <a:latin typeface="Calibri" panose="020F0502020204030204" pitchFamily="34" charset="0"/>
                <a:cs typeface="Calibri" panose="020F0502020204030204" pitchFamily="34" charset="0"/>
              </a:rPr>
              <a:t> loro </a:t>
            </a:r>
            <a:r>
              <a:rPr lang="pl-PL" altLang="es-ES" sz="2300" dirty="0" err="1">
                <a:latin typeface="Calibri" panose="020F0502020204030204" pitchFamily="34" charset="0"/>
                <a:cs typeface="Calibri" panose="020F0502020204030204" pitchFamily="34" charset="0"/>
              </a:rPr>
              <a:t>sforzo</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lavorativo</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il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cambiamento</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implementato</a:t>
            </a:r>
            <a:r>
              <a:rPr lang="pl-PL" altLang="es-ES" sz="2300" dirty="0">
                <a:latin typeface="Calibri" panose="020F0502020204030204" pitchFamily="34" charset="0"/>
                <a:cs typeface="Calibri" panose="020F0502020204030204" pitchFamily="34" charset="0"/>
              </a:rPr>
              <a:t> non </a:t>
            </a:r>
            <a:r>
              <a:rPr lang="pl-PL" altLang="es-ES" sz="2300" dirty="0" err="1">
                <a:latin typeface="Calibri" panose="020F0502020204030204" pitchFamily="34" charset="0"/>
                <a:cs typeface="Calibri" panose="020F0502020204030204" pitchFamily="34" charset="0"/>
              </a:rPr>
              <a:t>limiterà</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finora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l'autonomia</a:t>
            </a:r>
            <a:r>
              <a:rPr lang="pl-PL" altLang="es-ES" sz="2300" dirty="0">
                <a:latin typeface="Calibri" panose="020F0502020204030204" pitchFamily="34" charset="0"/>
                <a:cs typeface="Calibri" panose="020F0502020204030204" pitchFamily="34" charset="0"/>
              </a:rPr>
              <a:t> dei </a:t>
            </a:r>
            <a:r>
              <a:rPr lang="pl-PL" altLang="es-ES" sz="2300" dirty="0" err="1">
                <a:latin typeface="Calibri" panose="020F0502020204030204" pitchFamily="34" charset="0"/>
                <a:cs typeface="Calibri" panose="020F0502020204030204" pitchFamily="34" charset="0"/>
              </a:rPr>
              <a:t>dipendenti</a:t>
            </a:r>
            <a:r>
              <a:rPr lang="pl-PL" altLang="es-ES" sz="2300" dirty="0">
                <a:latin typeface="Calibri" panose="020F0502020204030204" pitchFamily="34" charset="0"/>
                <a:cs typeface="Calibri" panose="020F0502020204030204" pitchFamily="34" charset="0"/>
              </a:rPr>
              <a:t>, </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nel</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processo</a:t>
            </a:r>
            <a:r>
              <a:rPr lang="pl-PL" altLang="es-ES" sz="2300" dirty="0">
                <a:latin typeface="Calibri" panose="020F0502020204030204" pitchFamily="34" charset="0"/>
                <a:cs typeface="Calibri" panose="020F0502020204030204" pitchFamily="34" charset="0"/>
              </a:rPr>
              <a:t> di </a:t>
            </a:r>
            <a:r>
              <a:rPr lang="pl-PL" altLang="es-ES" sz="2300" dirty="0" err="1">
                <a:latin typeface="Calibri" panose="020F0502020204030204" pitchFamily="34" charset="0"/>
                <a:cs typeface="Calibri" panose="020F0502020204030204" pitchFamily="34" charset="0"/>
              </a:rPr>
              <a:t>implementazione</a:t>
            </a:r>
            <a:r>
              <a:rPr lang="pl-PL" altLang="es-ES" sz="2300" dirty="0">
                <a:latin typeface="Calibri" panose="020F0502020204030204" pitchFamily="34" charset="0"/>
                <a:cs typeface="Calibri" panose="020F0502020204030204" pitchFamily="34" charset="0"/>
              </a:rPr>
              <a:t> dei </a:t>
            </a:r>
            <a:r>
              <a:rPr lang="pl-PL" altLang="es-ES" sz="2300" dirty="0" err="1">
                <a:latin typeface="Calibri" panose="020F0502020204030204" pitchFamily="34" charset="0"/>
                <a:cs typeface="Calibri" panose="020F0502020204030204" pitchFamily="34" charset="0"/>
              </a:rPr>
              <a:t>cambiamenti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sarà</a:t>
            </a:r>
            <a:r>
              <a:rPr lang="pl-PL" altLang="es-ES" sz="2300" dirty="0">
                <a:latin typeface="Calibri" panose="020F0502020204030204" pitchFamily="34" charset="0"/>
                <a:cs typeface="Calibri" panose="020F0502020204030204" pitchFamily="34" charset="0"/>
              </a:rPr>
              <a:t> possibile </a:t>
            </a:r>
            <a:r>
              <a:rPr lang="pl-PL" altLang="es-ES" sz="2300" dirty="0" err="1">
                <a:latin typeface="Calibri" panose="020F0502020204030204" pitchFamily="34" charset="0"/>
                <a:cs typeface="Calibri" panose="020F0502020204030204" pitchFamily="34" charset="0"/>
              </a:rPr>
              <a:t>scambiare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sistematicamente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informazioni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tra</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dipendenti</a:t>
            </a:r>
            <a:r>
              <a:rPr lang="pl-PL" altLang="es-ES" sz="2300" dirty="0">
                <a:latin typeface="Calibri" panose="020F0502020204030204" pitchFamily="34" charset="0"/>
                <a:cs typeface="Calibri" panose="020F0502020204030204" pitchFamily="34" charset="0"/>
              </a:rPr>
              <a:t> e la </a:t>
            </a:r>
            <a:r>
              <a:rPr lang="pl-PL" altLang="es-ES" sz="2300" dirty="0" err="1">
                <a:latin typeface="Calibri" panose="020F0502020204030204" pitchFamily="34" charset="0"/>
                <a:cs typeface="Calibri" panose="020F0502020204030204" pitchFamily="34" charset="0"/>
              </a:rPr>
              <a:t>direzione</a:t>
            </a:r>
            <a:r>
              <a:rPr lang="pl-PL" altLang="es-ES" sz="23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2">
            <a:extLst>
              <a:ext uri="{FF2B5EF4-FFF2-40B4-BE49-F238E27FC236}">
                <a16:creationId xmlns:a16="http://schemas.microsoft.com/office/drawing/2014/main" id="{E091F0B5-1384-4DCB-ADFC-A93CB96C9350}"/>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22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3304751"/>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Tre</a:t>
            </a:r>
            <a:r>
              <a:rPr lang="pl-PL" sz="4000" b="1" spc="50" dirty="0">
                <a:solidFill>
                  <a:srgbClr val="243255"/>
                </a:solidFill>
                <a:cs typeface="Tahoma"/>
              </a:rPr>
              <a:t> </a:t>
            </a:r>
            <a:r>
              <a:rPr lang="pl-PL" sz="4000" b="1" spc="50" dirty="0" err="1">
                <a:solidFill>
                  <a:srgbClr val="243255"/>
                </a:solidFill>
                <a:cs typeface="Tahoma"/>
              </a:rPr>
              <a:t>metodi</a:t>
            </a:r>
            <a:r>
              <a:rPr lang="pl-PL" sz="4000" b="1" spc="50" dirty="0">
                <a:solidFill>
                  <a:srgbClr val="243255"/>
                </a:solidFill>
                <a:cs typeface="Tahoma"/>
              </a:rPr>
              <a:t> per </a:t>
            </a:r>
            <a:r>
              <a:rPr lang="pl-PL" sz="4000" b="1" spc="50" dirty="0" err="1">
                <a:solidFill>
                  <a:srgbClr val="243255"/>
                </a:solidFill>
                <a:cs typeface="Tahoma"/>
              </a:rPr>
              <a:t>ridurre</a:t>
            </a:r>
            <a:r>
              <a:rPr lang="pl-PL" sz="4000" b="1" spc="50" dirty="0">
                <a:solidFill>
                  <a:srgbClr val="243255"/>
                </a:solidFill>
                <a:cs typeface="Tahoma"/>
              </a:rPr>
              <a:t> le </a:t>
            </a:r>
            <a:r>
              <a:rPr lang="pl-PL" sz="4000" b="1" spc="50" dirty="0" err="1">
                <a:solidFill>
                  <a:srgbClr val="243255"/>
                </a:solidFill>
                <a:cs typeface="Tahoma"/>
              </a:rPr>
              <a:t>barriere</a:t>
            </a:r>
            <a:r>
              <a:rPr lang="pl-PL" sz="4000" b="1" spc="50" dirty="0">
                <a:solidFill>
                  <a:srgbClr val="243255"/>
                </a:solidFill>
                <a:cs typeface="Tahoma"/>
              </a:rPr>
              <a:t> al </a:t>
            </a:r>
            <a:r>
              <a:rPr lang="pl-PL" sz="4000" b="1" spc="50" dirty="0" err="1">
                <a:solidFill>
                  <a:srgbClr val="243255"/>
                </a:solidFill>
                <a:cs typeface="Tahoma"/>
              </a:rPr>
              <a:t>cambiamento</a:t>
            </a:r>
            <a:endParaRPr lang="pl-PL"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 </a:t>
            </a:r>
            <a:r>
              <a:rPr lang="pl-PL" altLang="es-ES" sz="2500" dirty="0" err="1">
                <a:latin typeface="Calibri" panose="020F0502020204030204" pitchFamily="34" charset="0"/>
                <a:cs typeface="Calibri" panose="020F0502020204030204" pitchFamily="34" charset="0"/>
              </a:rPr>
              <a:t>migliori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metodi</a:t>
            </a:r>
            <a:r>
              <a:rPr lang="pl-PL" altLang="es-ES" sz="2500" dirty="0">
                <a:latin typeface="Calibri" panose="020F0502020204030204" pitchFamily="34" charset="0"/>
                <a:cs typeface="Calibri" panose="020F0502020204030204" pitchFamily="34" charset="0"/>
              </a:rPr>
              <a:t> per </a:t>
            </a:r>
            <a:r>
              <a:rPr lang="pl-PL" altLang="es-ES" sz="2500" dirty="0" err="1">
                <a:latin typeface="Calibri" panose="020F0502020204030204" pitchFamily="34" charset="0"/>
                <a:cs typeface="Calibri" panose="020F0502020204030204" pitchFamily="34" charset="0"/>
              </a:rPr>
              <a:t>superare</a:t>
            </a:r>
            <a:r>
              <a:rPr lang="pl-PL" altLang="es-ES" sz="2500" dirty="0">
                <a:latin typeface="Calibri" panose="020F0502020204030204" pitchFamily="34" charset="0"/>
                <a:cs typeface="Calibri" panose="020F0502020204030204" pitchFamily="34" charset="0"/>
              </a:rPr>
              <a:t> le </a:t>
            </a:r>
            <a:r>
              <a:rPr lang="pl-PL" altLang="es-ES" sz="2500" dirty="0" err="1">
                <a:latin typeface="Calibri" panose="020F0502020204030204" pitchFamily="34" charset="0"/>
                <a:cs typeface="Calibri" panose="020F0502020204030204" pitchFamily="34" charset="0"/>
              </a:rPr>
              <a:t>barriere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cambiamenti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organizzativi</a:t>
            </a:r>
            <a:r>
              <a:rPr lang="pl-PL" altLang="es-ES" sz="2500" dirty="0">
                <a:latin typeface="Calibri" panose="020F0502020204030204" pitchFamily="34" charset="0"/>
                <a:cs typeface="Calibri" panose="020F0502020204030204" pitchFamily="34" charset="0"/>
              </a:rPr>
              <a:t> sono:</a:t>
            </a:r>
          </a:p>
          <a:p>
            <a:pPr marL="469900" indent="-457200">
              <a:spcBef>
                <a:spcPts val="110"/>
              </a:spcBef>
              <a:buFont typeface="+mj-lt"/>
              <a:buAutoNum type="arabicPeriod"/>
            </a:pPr>
            <a:r>
              <a:rPr lang="pl-PL" altLang="es-ES" sz="2500" dirty="0" err="1">
                <a:latin typeface="Calibri" panose="020F0502020204030204" pitchFamily="34" charset="0"/>
                <a:cs typeface="Calibri" panose="020F0502020204030204" pitchFamily="34" charset="0"/>
              </a:rPr>
              <a:t>politica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dell'informazione</a:t>
            </a:r>
            <a:r>
              <a:rPr lang="pl-PL" altLang="es-ES" sz="2500" dirty="0">
                <a:latin typeface="Calibri" panose="020F0502020204030204" pitchFamily="34" charset="0"/>
                <a:cs typeface="Calibri" panose="020F0502020204030204" pitchFamily="34" charset="0"/>
              </a:rPr>
              <a:t>, </a:t>
            </a:r>
          </a:p>
          <a:p>
            <a:pPr marL="469900" indent="-457200">
              <a:spcBef>
                <a:spcPts val="110"/>
              </a:spcBef>
              <a:buFont typeface="+mj-lt"/>
              <a:buAutoNum type="arabicPeriod"/>
            </a:pPr>
            <a:r>
              <a:rPr lang="pl-PL" altLang="es-ES" sz="2500" dirty="0" err="1">
                <a:latin typeface="Calibri" panose="020F0502020204030204" pitchFamily="34" charset="0"/>
                <a:cs typeface="Calibri" panose="020F0502020204030204" pitchFamily="34" charset="0"/>
              </a:rPr>
              <a:t>comunicazione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efficace</a:t>
            </a:r>
            <a:r>
              <a:rPr lang="pl-PL" altLang="es-ES" sz="2500" dirty="0">
                <a:latin typeface="Calibri" panose="020F0502020204030204" pitchFamily="34" charset="0"/>
                <a:cs typeface="Calibri" panose="020F0502020204030204" pitchFamily="34" charset="0"/>
              </a:rPr>
              <a:t>, </a:t>
            </a:r>
          </a:p>
          <a:p>
            <a:pPr marL="469900" indent="-457200">
              <a:spcBef>
                <a:spcPts val="110"/>
              </a:spcBef>
              <a:buFont typeface="+mj-lt"/>
              <a:buAutoNum type="arabicPeriod"/>
            </a:pPr>
            <a:r>
              <a:rPr lang="pl-PL" altLang="es-ES" sz="2500" dirty="0" err="1">
                <a:latin typeface="Calibri" panose="020F0502020204030204" pitchFamily="34" charset="0"/>
                <a:cs typeface="Calibri" panose="020F0502020204030204" pitchFamily="34" charset="0"/>
              </a:rPr>
              <a:t>attività</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formazione</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endParaRPr lang="pl-PL" altLang="es-ES" sz="23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chemat blokowy: proces 1">
            <a:extLst>
              <a:ext uri="{FF2B5EF4-FFF2-40B4-BE49-F238E27FC236}">
                <a16:creationId xmlns:a16="http://schemas.microsoft.com/office/drawing/2014/main" id="{F9F79FB3-1CF7-4EFB-AB4E-C6E93EED1418}"/>
              </a:ext>
            </a:extLst>
          </p:cNvPr>
          <p:cNvSpPr/>
          <p:nvPr/>
        </p:nvSpPr>
        <p:spPr>
          <a:xfrm>
            <a:off x="938054"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solidFill>
                  <a:schemeClr val="tx1"/>
                </a:solidFill>
              </a:rPr>
              <a:t>Attività</a:t>
            </a:r>
            <a:r>
              <a:rPr lang="pl-PL" sz="2200" b="1" dirty="0">
                <a:solidFill>
                  <a:schemeClr val="tx1"/>
                </a:solidFill>
              </a:rPr>
              <a:t> </a:t>
            </a:r>
            <a:r>
              <a:rPr lang="pl-PL" sz="2200" b="1" dirty="0" err="1">
                <a:solidFill>
                  <a:schemeClr val="tx1"/>
                </a:solidFill>
              </a:rPr>
              <a:t>d’informazione</a:t>
            </a:r>
            <a:r>
              <a:rPr lang="pl-PL" sz="2200" b="1" dirty="0">
                <a:solidFill>
                  <a:schemeClr val="tx1"/>
                </a:solidFill>
              </a:rPr>
              <a:t> </a:t>
            </a:r>
            <a:r>
              <a:rPr lang="pl-PL" sz="2200" dirty="0" err="1">
                <a:solidFill>
                  <a:schemeClr val="tx1"/>
                </a:solidFill>
              </a:rPr>
              <a:t>impedisce</a:t>
            </a:r>
            <a:r>
              <a:rPr lang="pl-PL" sz="2200" dirty="0">
                <a:solidFill>
                  <a:schemeClr val="tx1"/>
                </a:solidFill>
              </a:rPr>
              <a:t> la </a:t>
            </a:r>
            <a:r>
              <a:rPr lang="pl-PL" sz="2200" dirty="0" err="1">
                <a:solidFill>
                  <a:schemeClr val="tx1"/>
                </a:solidFill>
              </a:rPr>
              <a:t>diffusione</a:t>
            </a:r>
            <a:r>
              <a:rPr lang="pl-PL" sz="2200" dirty="0">
                <a:solidFill>
                  <a:schemeClr val="tx1"/>
                </a:solidFill>
              </a:rPr>
              <a:t> di </a:t>
            </a:r>
            <a:r>
              <a:rPr lang="pl-PL" sz="2200" dirty="0" err="1">
                <a:solidFill>
                  <a:schemeClr val="tx1"/>
                </a:solidFill>
              </a:rPr>
              <a:t>voci</a:t>
            </a:r>
            <a:r>
              <a:rPr lang="pl-PL" sz="2200" dirty="0">
                <a:solidFill>
                  <a:schemeClr val="tx1"/>
                </a:solidFill>
              </a:rPr>
              <a:t> </a:t>
            </a:r>
            <a:r>
              <a:rPr lang="pl-PL" sz="2200" dirty="0" err="1">
                <a:solidFill>
                  <a:schemeClr val="tx1"/>
                </a:solidFill>
              </a:rPr>
              <a:t>all'interno</a:t>
            </a:r>
            <a:r>
              <a:rPr lang="pl-PL" sz="2200" dirty="0">
                <a:solidFill>
                  <a:schemeClr val="tx1"/>
                </a:solidFill>
              </a:rPr>
              <a:t> </a:t>
            </a:r>
            <a:r>
              <a:rPr lang="pl-PL" sz="2200" dirty="0" err="1">
                <a:solidFill>
                  <a:schemeClr val="tx1"/>
                </a:solidFill>
              </a:rPr>
              <a:t>dell'organizzazione</a:t>
            </a:r>
            <a:r>
              <a:rPr lang="pl-PL" sz="2200" dirty="0">
                <a:solidFill>
                  <a:schemeClr val="tx1"/>
                </a:solidFill>
              </a:rPr>
              <a:t>, </a:t>
            </a:r>
            <a:r>
              <a:rPr lang="pl-PL" sz="2200" dirty="0" err="1">
                <a:solidFill>
                  <a:schemeClr val="tx1"/>
                </a:solidFill>
              </a:rPr>
              <a:t>che</a:t>
            </a:r>
            <a:r>
              <a:rPr lang="pl-PL" sz="2200" dirty="0">
                <a:solidFill>
                  <a:schemeClr val="tx1"/>
                </a:solidFill>
              </a:rPr>
              <a:t>, </a:t>
            </a:r>
            <a:r>
              <a:rPr lang="pl-PL" sz="2200" dirty="0" err="1">
                <a:solidFill>
                  <a:schemeClr val="tx1"/>
                </a:solidFill>
              </a:rPr>
              <a:t>fornendo</a:t>
            </a:r>
            <a:r>
              <a:rPr lang="pl-PL" sz="2200" dirty="0">
                <a:solidFill>
                  <a:schemeClr val="tx1"/>
                </a:solidFill>
              </a:rPr>
              <a:t> </a:t>
            </a:r>
            <a:r>
              <a:rPr lang="pl-PL" sz="2200" dirty="0" err="1">
                <a:solidFill>
                  <a:schemeClr val="tx1"/>
                </a:solidFill>
              </a:rPr>
              <a:t>informazioni</a:t>
            </a:r>
            <a:r>
              <a:rPr lang="pl-PL" sz="2200" dirty="0">
                <a:solidFill>
                  <a:schemeClr val="tx1"/>
                </a:solidFill>
              </a:rPr>
              <a:t> </a:t>
            </a:r>
            <a:r>
              <a:rPr lang="pl-PL" sz="2200" dirty="0" err="1">
                <a:solidFill>
                  <a:schemeClr val="tx1"/>
                </a:solidFill>
              </a:rPr>
              <a:t>distorte</a:t>
            </a:r>
            <a:r>
              <a:rPr lang="pl-PL" sz="2200" dirty="0">
                <a:solidFill>
                  <a:schemeClr val="tx1"/>
                </a:solidFill>
              </a:rPr>
              <a:t> e/o </a:t>
            </a:r>
            <a:r>
              <a:rPr lang="pl-PL" sz="2200" dirty="0" err="1">
                <a:solidFill>
                  <a:schemeClr val="tx1"/>
                </a:solidFill>
              </a:rPr>
              <a:t>false</a:t>
            </a:r>
            <a:r>
              <a:rPr lang="pl-PL" sz="2200" dirty="0">
                <a:solidFill>
                  <a:schemeClr val="tx1"/>
                </a:solidFill>
              </a:rPr>
              <a:t>, </a:t>
            </a:r>
            <a:r>
              <a:rPr lang="pl-PL" sz="2200" dirty="0" err="1">
                <a:solidFill>
                  <a:schemeClr val="tx1"/>
                </a:solidFill>
              </a:rPr>
              <a:t>potrebbero</a:t>
            </a:r>
            <a:r>
              <a:rPr lang="pl-PL" sz="2200" dirty="0">
                <a:solidFill>
                  <a:schemeClr val="tx1"/>
                </a:solidFill>
              </a:rPr>
              <a:t> </a:t>
            </a:r>
            <a:r>
              <a:rPr lang="pl-PL" sz="2200" dirty="0" err="1">
                <a:solidFill>
                  <a:schemeClr val="tx1"/>
                </a:solidFill>
              </a:rPr>
              <a:t>ostacolare</a:t>
            </a:r>
            <a:r>
              <a:rPr lang="pl-PL" sz="2200" dirty="0">
                <a:solidFill>
                  <a:schemeClr val="tx1"/>
                </a:solidFill>
              </a:rPr>
              <a:t> </a:t>
            </a:r>
            <a:r>
              <a:rPr lang="pl-PL" sz="2200" dirty="0" err="1">
                <a:solidFill>
                  <a:schemeClr val="tx1"/>
                </a:solidFill>
              </a:rPr>
              <a:t>l'effettiva</a:t>
            </a:r>
            <a:r>
              <a:rPr lang="pl-PL" sz="2200" dirty="0">
                <a:solidFill>
                  <a:schemeClr val="tx1"/>
                </a:solidFill>
              </a:rPr>
              <a:t> </a:t>
            </a:r>
            <a:r>
              <a:rPr lang="pl-PL" sz="2200" dirty="0" err="1">
                <a:solidFill>
                  <a:schemeClr val="tx1"/>
                </a:solidFill>
              </a:rPr>
              <a:t>attuazione</a:t>
            </a:r>
            <a:r>
              <a:rPr lang="pl-PL" sz="2200" dirty="0">
                <a:solidFill>
                  <a:schemeClr val="tx1"/>
                </a:solidFill>
              </a:rPr>
              <a:t> dei </a:t>
            </a:r>
            <a:r>
              <a:rPr lang="pl-PL" sz="2200" dirty="0" err="1">
                <a:solidFill>
                  <a:schemeClr val="tx1"/>
                </a:solidFill>
              </a:rPr>
              <a:t>cambiamenti</a:t>
            </a:r>
            <a:r>
              <a:rPr lang="pl-PL" sz="2200" dirty="0">
                <a:solidFill>
                  <a:schemeClr val="tx1"/>
                </a:solidFill>
              </a:rPr>
              <a:t> </a:t>
            </a:r>
            <a:r>
              <a:rPr lang="pl-PL" sz="2200" dirty="0" err="1">
                <a:solidFill>
                  <a:schemeClr val="tx1"/>
                </a:solidFill>
              </a:rPr>
              <a:t>pianificati</a:t>
            </a:r>
            <a:r>
              <a:rPr lang="pl-PL" sz="2200" dirty="0">
                <a:solidFill>
                  <a:schemeClr val="tx1"/>
                </a:solidFill>
              </a:rPr>
              <a:t>.</a:t>
            </a:r>
          </a:p>
        </p:txBody>
      </p:sp>
      <p:sp>
        <p:nvSpPr>
          <p:cNvPr id="9" name="Schemat blokowy: proces 8">
            <a:extLst>
              <a:ext uri="{FF2B5EF4-FFF2-40B4-BE49-F238E27FC236}">
                <a16:creationId xmlns:a16="http://schemas.microsoft.com/office/drawing/2014/main" id="{355BC7D4-90EC-4045-B021-D1B392C3C909}"/>
              </a:ext>
            </a:extLst>
          </p:cNvPr>
          <p:cNvSpPr/>
          <p:nvPr/>
        </p:nvSpPr>
        <p:spPr>
          <a:xfrm>
            <a:off x="6515100"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solidFill>
                  <a:schemeClr val="tx1"/>
                </a:solidFill>
              </a:rPr>
              <a:t>Attiva</a:t>
            </a:r>
            <a:r>
              <a:rPr lang="pl-PL" sz="2200" b="1" dirty="0">
                <a:solidFill>
                  <a:schemeClr val="tx1"/>
                </a:solidFill>
              </a:rPr>
              <a:t> e </a:t>
            </a:r>
            <a:r>
              <a:rPr lang="pl-PL" sz="2200" b="1" dirty="0" err="1">
                <a:solidFill>
                  <a:schemeClr val="tx1"/>
                </a:solidFill>
              </a:rPr>
              <a:t>aperta</a:t>
            </a:r>
            <a:r>
              <a:rPr lang="pl-PL" sz="2200" b="1" dirty="0">
                <a:solidFill>
                  <a:schemeClr val="tx1"/>
                </a:solidFill>
              </a:rPr>
              <a:t> </a:t>
            </a:r>
            <a:r>
              <a:rPr lang="pl-PL" sz="2200" b="1" dirty="0" err="1">
                <a:solidFill>
                  <a:schemeClr val="tx1"/>
                </a:solidFill>
              </a:rPr>
              <a:t>comunicazione</a:t>
            </a:r>
            <a:r>
              <a:rPr lang="pl-PL" sz="2200" b="1" dirty="0">
                <a:solidFill>
                  <a:schemeClr val="tx1"/>
                </a:solidFill>
              </a:rPr>
              <a:t> </a:t>
            </a:r>
            <a:r>
              <a:rPr lang="pl-PL" sz="2200" dirty="0" err="1">
                <a:solidFill>
                  <a:schemeClr val="tx1"/>
                </a:solidFill>
              </a:rPr>
              <a:t>è</a:t>
            </a:r>
            <a:r>
              <a:rPr lang="pl-PL" sz="2200" dirty="0">
                <a:solidFill>
                  <a:schemeClr val="tx1"/>
                </a:solidFill>
              </a:rPr>
              <a:t> </a:t>
            </a:r>
            <a:r>
              <a:rPr lang="pl-PL" sz="2200" dirty="0" err="1">
                <a:solidFill>
                  <a:schemeClr val="tx1"/>
                </a:solidFill>
              </a:rPr>
              <a:t>visto</a:t>
            </a:r>
            <a:r>
              <a:rPr lang="pl-PL" sz="2200" dirty="0">
                <a:solidFill>
                  <a:schemeClr val="tx1"/>
                </a:solidFill>
              </a:rPr>
              <a:t> </a:t>
            </a:r>
            <a:r>
              <a:rPr lang="pl-PL" sz="2200" dirty="0" err="1">
                <a:solidFill>
                  <a:schemeClr val="tx1"/>
                </a:solidFill>
              </a:rPr>
              <a:t>come</a:t>
            </a:r>
            <a:r>
              <a:rPr lang="pl-PL" sz="2200" dirty="0">
                <a:solidFill>
                  <a:schemeClr val="tx1"/>
                </a:solidFill>
              </a:rPr>
              <a:t> </a:t>
            </a:r>
            <a:r>
              <a:rPr lang="pl-PL" sz="2200" dirty="0" err="1">
                <a:solidFill>
                  <a:schemeClr val="tx1"/>
                </a:solidFill>
              </a:rPr>
              <a:t>un</a:t>
            </a:r>
            <a:r>
              <a:rPr lang="pl-PL" sz="2200" dirty="0">
                <a:solidFill>
                  <a:schemeClr val="tx1"/>
                </a:solidFill>
              </a:rPr>
              <a:t> </a:t>
            </a:r>
            <a:r>
              <a:rPr lang="pl-PL" sz="2200" dirty="0" err="1">
                <a:solidFill>
                  <a:schemeClr val="tx1"/>
                </a:solidFill>
              </a:rPr>
              <a:t>antidoto</a:t>
            </a:r>
            <a:r>
              <a:rPr lang="pl-PL" sz="2200" dirty="0">
                <a:solidFill>
                  <a:schemeClr val="tx1"/>
                </a:solidFill>
              </a:rPr>
              <a:t> </a:t>
            </a:r>
            <a:r>
              <a:rPr lang="pl-PL" sz="2200" dirty="0" err="1">
                <a:solidFill>
                  <a:schemeClr val="tx1"/>
                </a:solidFill>
              </a:rPr>
              <a:t>all'incertezza</a:t>
            </a:r>
            <a:r>
              <a:rPr lang="pl-PL" sz="2200" dirty="0">
                <a:solidFill>
                  <a:schemeClr val="tx1"/>
                </a:solidFill>
              </a:rPr>
              <a:t> </a:t>
            </a:r>
            <a:r>
              <a:rPr lang="pl-PL" sz="2200" dirty="0" err="1">
                <a:solidFill>
                  <a:schemeClr val="tx1"/>
                </a:solidFill>
              </a:rPr>
              <a:t>associata</a:t>
            </a:r>
            <a:r>
              <a:rPr lang="pl-PL" sz="2200" dirty="0">
                <a:solidFill>
                  <a:schemeClr val="tx1"/>
                </a:solidFill>
              </a:rPr>
              <a:t> al </a:t>
            </a:r>
            <a:r>
              <a:rPr lang="pl-PL" sz="2200" dirty="0" err="1">
                <a:solidFill>
                  <a:schemeClr val="tx1"/>
                </a:solidFill>
              </a:rPr>
              <a:t>cambiamento</a:t>
            </a:r>
            <a:r>
              <a:rPr lang="pl-PL" sz="2200" dirty="0">
                <a:solidFill>
                  <a:schemeClr val="tx1"/>
                </a:solidFill>
              </a:rPr>
              <a:t>. </a:t>
            </a:r>
            <a:r>
              <a:rPr lang="pl-PL" sz="2200" dirty="0" err="1">
                <a:solidFill>
                  <a:schemeClr val="tx1"/>
                </a:solidFill>
              </a:rPr>
              <a:t>Senza</a:t>
            </a:r>
            <a:r>
              <a:rPr lang="pl-PL" sz="2200" dirty="0">
                <a:solidFill>
                  <a:schemeClr val="tx1"/>
                </a:solidFill>
              </a:rPr>
              <a:t> una </a:t>
            </a:r>
            <a:r>
              <a:rPr lang="pl-PL" sz="2200" dirty="0" err="1">
                <a:solidFill>
                  <a:schemeClr val="tx1"/>
                </a:solidFill>
              </a:rPr>
              <a:t>comunicazione</a:t>
            </a:r>
            <a:r>
              <a:rPr lang="pl-PL" sz="2200" dirty="0">
                <a:solidFill>
                  <a:schemeClr val="tx1"/>
                </a:solidFill>
              </a:rPr>
              <a:t> </a:t>
            </a:r>
            <a:r>
              <a:rPr lang="pl-PL" sz="2200" dirty="0" err="1">
                <a:solidFill>
                  <a:schemeClr val="tx1"/>
                </a:solidFill>
              </a:rPr>
              <a:t>attiva</a:t>
            </a:r>
            <a:r>
              <a:rPr lang="pl-PL" sz="2200" dirty="0">
                <a:solidFill>
                  <a:schemeClr val="tx1"/>
                </a:solidFill>
              </a:rPr>
              <a:t>, </a:t>
            </a:r>
            <a:r>
              <a:rPr lang="pl-PL" sz="2200" dirty="0" err="1">
                <a:solidFill>
                  <a:schemeClr val="tx1"/>
                </a:solidFill>
              </a:rPr>
              <a:t>il</a:t>
            </a:r>
            <a:r>
              <a:rPr lang="pl-PL" sz="2200" dirty="0">
                <a:solidFill>
                  <a:schemeClr val="tx1"/>
                </a:solidFill>
              </a:rPr>
              <a:t> </a:t>
            </a:r>
            <a:r>
              <a:rPr lang="pl-PL" sz="2200" dirty="0" err="1">
                <a:solidFill>
                  <a:schemeClr val="tx1"/>
                </a:solidFill>
              </a:rPr>
              <a:t>trasferimento</a:t>
            </a:r>
            <a:r>
              <a:rPr lang="pl-PL" sz="2200" dirty="0">
                <a:solidFill>
                  <a:schemeClr val="tx1"/>
                </a:solidFill>
              </a:rPr>
              <a:t> di </a:t>
            </a:r>
            <a:r>
              <a:rPr lang="pl-PL" sz="2200" dirty="0" err="1">
                <a:solidFill>
                  <a:schemeClr val="tx1"/>
                </a:solidFill>
              </a:rPr>
              <a:t>valori</a:t>
            </a:r>
            <a:r>
              <a:rPr lang="pl-PL" sz="2200" dirty="0">
                <a:solidFill>
                  <a:schemeClr val="tx1"/>
                </a:solidFill>
              </a:rPr>
              <a:t> e </a:t>
            </a:r>
            <a:r>
              <a:rPr lang="pl-PL" sz="2200" dirty="0" err="1">
                <a:solidFill>
                  <a:schemeClr val="tx1"/>
                </a:solidFill>
              </a:rPr>
              <a:t>conoscenze</a:t>
            </a:r>
            <a:r>
              <a:rPr lang="pl-PL" sz="2200" dirty="0">
                <a:solidFill>
                  <a:schemeClr val="tx1"/>
                </a:solidFill>
              </a:rPr>
              <a:t> </a:t>
            </a:r>
            <a:r>
              <a:rPr lang="pl-PL" sz="2200" dirty="0" err="1">
                <a:solidFill>
                  <a:schemeClr val="tx1"/>
                </a:solidFill>
              </a:rPr>
              <a:t>essenziali</a:t>
            </a:r>
            <a:r>
              <a:rPr lang="pl-PL" sz="2200" dirty="0">
                <a:solidFill>
                  <a:schemeClr val="tx1"/>
                </a:solidFill>
              </a:rPr>
              <a:t> dal punto di vista </a:t>
            </a:r>
            <a:r>
              <a:rPr lang="pl-PL" sz="2200" dirty="0" err="1">
                <a:solidFill>
                  <a:schemeClr val="tx1"/>
                </a:solidFill>
              </a:rPr>
              <a:t>dell'organizzazione</a:t>
            </a:r>
            <a:r>
              <a:rPr lang="pl-PL" sz="2200" dirty="0">
                <a:solidFill>
                  <a:schemeClr val="tx1"/>
                </a:solidFill>
              </a:rPr>
              <a:t> </a:t>
            </a:r>
            <a:r>
              <a:rPr lang="pl-PL" sz="2200" dirty="0" err="1">
                <a:solidFill>
                  <a:schemeClr val="tx1"/>
                </a:solidFill>
              </a:rPr>
              <a:t>è</a:t>
            </a:r>
            <a:r>
              <a:rPr lang="pl-PL" sz="2200" dirty="0">
                <a:solidFill>
                  <a:schemeClr val="tx1"/>
                </a:solidFill>
              </a:rPr>
              <a:t> </a:t>
            </a:r>
            <a:r>
              <a:rPr lang="pl-PL" sz="2200" dirty="0" err="1">
                <a:solidFill>
                  <a:schemeClr val="tx1"/>
                </a:solidFill>
              </a:rPr>
              <a:t>impossibile</a:t>
            </a:r>
            <a:r>
              <a:rPr lang="pl-PL" sz="2200" dirty="0">
                <a:solidFill>
                  <a:schemeClr val="tx1"/>
                </a:solidFill>
              </a:rPr>
              <a:t>.</a:t>
            </a:r>
          </a:p>
        </p:txBody>
      </p:sp>
      <p:sp>
        <p:nvSpPr>
          <p:cNvPr id="10" name="Schemat blokowy: proces 9">
            <a:extLst>
              <a:ext uri="{FF2B5EF4-FFF2-40B4-BE49-F238E27FC236}">
                <a16:creationId xmlns:a16="http://schemas.microsoft.com/office/drawing/2014/main" id="{4383ABAB-B8B5-4399-8DF9-1BBEC5CA92BE}"/>
              </a:ext>
            </a:extLst>
          </p:cNvPr>
          <p:cNvSpPr/>
          <p:nvPr/>
        </p:nvSpPr>
        <p:spPr>
          <a:xfrm>
            <a:off x="12049725"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solidFill>
                  <a:schemeClr val="tx1"/>
                </a:solidFill>
              </a:rPr>
              <a:t>Formazioni</a:t>
            </a:r>
            <a:r>
              <a:rPr lang="pl-PL" sz="2200" b="1" dirty="0">
                <a:solidFill>
                  <a:schemeClr val="tx1"/>
                </a:solidFill>
              </a:rPr>
              <a:t> </a:t>
            </a:r>
            <a:r>
              <a:rPr lang="pl-PL" sz="2200" b="1" dirty="0" err="1">
                <a:solidFill>
                  <a:schemeClr val="tx1"/>
                </a:solidFill>
              </a:rPr>
              <a:t>adeguatamente</a:t>
            </a:r>
            <a:r>
              <a:rPr lang="pl-PL" sz="2200" b="1" dirty="0">
                <a:solidFill>
                  <a:schemeClr val="tx1"/>
                </a:solidFill>
              </a:rPr>
              <a:t> </a:t>
            </a:r>
            <a:r>
              <a:rPr lang="pl-PL" sz="2200" b="1" dirty="0" err="1">
                <a:solidFill>
                  <a:schemeClr val="tx1"/>
                </a:solidFill>
              </a:rPr>
              <a:t>selezionate</a:t>
            </a:r>
            <a:r>
              <a:rPr lang="pl-PL" sz="2200" b="1" dirty="0">
                <a:solidFill>
                  <a:schemeClr val="tx1"/>
                </a:solidFill>
              </a:rPr>
              <a:t> e </a:t>
            </a:r>
            <a:r>
              <a:rPr lang="pl-PL" sz="2200" b="1" dirty="0" err="1">
                <a:solidFill>
                  <a:schemeClr val="tx1"/>
                </a:solidFill>
              </a:rPr>
              <a:t>condotte</a:t>
            </a:r>
            <a:r>
              <a:rPr lang="pl-PL" sz="2200" b="1" dirty="0">
                <a:solidFill>
                  <a:schemeClr val="tx1"/>
                </a:solidFill>
              </a:rPr>
              <a:t> </a:t>
            </a:r>
            <a:r>
              <a:rPr lang="pl-PL" sz="2200" dirty="0" err="1">
                <a:solidFill>
                  <a:schemeClr val="tx1"/>
                </a:solidFill>
              </a:rPr>
              <a:t>assicurano</a:t>
            </a:r>
            <a:r>
              <a:rPr lang="pl-PL" sz="2200" dirty="0">
                <a:solidFill>
                  <a:schemeClr val="tx1"/>
                </a:solidFill>
              </a:rPr>
              <a:t> </a:t>
            </a:r>
            <a:r>
              <a:rPr lang="pl-PL" sz="2200" dirty="0" err="1">
                <a:solidFill>
                  <a:schemeClr val="tx1"/>
                </a:solidFill>
              </a:rPr>
              <a:t>che</a:t>
            </a:r>
            <a:r>
              <a:rPr lang="pl-PL" sz="2200" dirty="0">
                <a:solidFill>
                  <a:schemeClr val="tx1"/>
                </a:solidFill>
              </a:rPr>
              <a:t> le </a:t>
            </a:r>
            <a:r>
              <a:rPr lang="pl-PL" sz="2200" dirty="0" err="1">
                <a:solidFill>
                  <a:schemeClr val="tx1"/>
                </a:solidFill>
              </a:rPr>
              <a:t>persone</a:t>
            </a:r>
            <a:r>
              <a:rPr lang="pl-PL" sz="2200" dirty="0">
                <a:solidFill>
                  <a:schemeClr val="tx1"/>
                </a:solidFill>
              </a:rPr>
              <a:t> siano </a:t>
            </a:r>
            <a:r>
              <a:rPr lang="pl-PL" sz="2200" dirty="0" err="1">
                <a:solidFill>
                  <a:schemeClr val="tx1"/>
                </a:solidFill>
              </a:rPr>
              <a:t>preparate</a:t>
            </a:r>
            <a:r>
              <a:rPr lang="pl-PL" sz="2200" dirty="0">
                <a:solidFill>
                  <a:schemeClr val="tx1"/>
                </a:solidFill>
              </a:rPr>
              <a:t> a </a:t>
            </a:r>
            <a:r>
              <a:rPr lang="pl-PL" sz="2200" dirty="0" err="1">
                <a:solidFill>
                  <a:schemeClr val="tx1"/>
                </a:solidFill>
              </a:rPr>
              <a:t>funzionare</a:t>
            </a:r>
            <a:r>
              <a:rPr lang="pl-PL" sz="2200" dirty="0">
                <a:solidFill>
                  <a:schemeClr val="tx1"/>
                </a:solidFill>
              </a:rPr>
              <a:t> </a:t>
            </a:r>
            <a:r>
              <a:rPr lang="pl-PL" sz="2200" dirty="0" err="1">
                <a:solidFill>
                  <a:schemeClr val="tx1"/>
                </a:solidFill>
              </a:rPr>
              <a:t>nelle</a:t>
            </a:r>
            <a:r>
              <a:rPr lang="pl-PL" sz="2200" dirty="0">
                <a:solidFill>
                  <a:schemeClr val="tx1"/>
                </a:solidFill>
              </a:rPr>
              <a:t> </a:t>
            </a:r>
            <a:r>
              <a:rPr lang="pl-PL" sz="2200" dirty="0" err="1">
                <a:solidFill>
                  <a:schemeClr val="tx1"/>
                </a:solidFill>
              </a:rPr>
              <a:t>nuove</a:t>
            </a:r>
            <a:r>
              <a:rPr lang="pl-PL" sz="2200" dirty="0">
                <a:solidFill>
                  <a:schemeClr val="tx1"/>
                </a:solidFill>
              </a:rPr>
              <a:t> </a:t>
            </a:r>
            <a:r>
              <a:rPr lang="pl-PL" sz="2200" dirty="0" err="1">
                <a:solidFill>
                  <a:schemeClr val="tx1"/>
                </a:solidFill>
              </a:rPr>
              <a:t>condizioni</a:t>
            </a:r>
            <a:r>
              <a:rPr lang="pl-PL" sz="2200" dirty="0">
                <a:solidFill>
                  <a:schemeClr val="tx1"/>
                </a:solidFill>
              </a:rPr>
              <a:t>. Si </a:t>
            </a:r>
            <a:r>
              <a:rPr lang="pl-PL" sz="2200" dirty="0" err="1">
                <a:solidFill>
                  <a:schemeClr val="tx1"/>
                </a:solidFill>
              </a:rPr>
              <a:t>richiede</a:t>
            </a:r>
            <a:r>
              <a:rPr lang="pl-PL" sz="2200" dirty="0">
                <a:solidFill>
                  <a:schemeClr val="tx1"/>
                </a:solidFill>
              </a:rPr>
              <a:t> di </a:t>
            </a:r>
            <a:r>
              <a:rPr lang="pl-PL" sz="2200" dirty="0" err="1">
                <a:solidFill>
                  <a:schemeClr val="tx1"/>
                </a:solidFill>
              </a:rPr>
              <a:t>garantire</a:t>
            </a:r>
            <a:r>
              <a:rPr lang="pl-PL" sz="2200" dirty="0">
                <a:solidFill>
                  <a:schemeClr val="tx1"/>
                </a:solidFill>
              </a:rPr>
              <a:t> la </a:t>
            </a:r>
            <a:r>
              <a:rPr lang="pl-PL" sz="2200" dirty="0" err="1">
                <a:solidFill>
                  <a:schemeClr val="tx1"/>
                </a:solidFill>
              </a:rPr>
              <a:t>partecipazione</a:t>
            </a:r>
            <a:r>
              <a:rPr lang="pl-PL" sz="2200" dirty="0">
                <a:solidFill>
                  <a:schemeClr val="tx1"/>
                </a:solidFill>
              </a:rPr>
              <a:t> alla </a:t>
            </a:r>
            <a:r>
              <a:rPr lang="pl-PL" sz="2200" dirty="0" err="1">
                <a:solidFill>
                  <a:schemeClr val="tx1"/>
                </a:solidFill>
              </a:rPr>
              <a:t>formazione</a:t>
            </a:r>
            <a:r>
              <a:rPr lang="pl-PL" sz="2200" dirty="0">
                <a:solidFill>
                  <a:schemeClr val="tx1"/>
                </a:solidFill>
              </a:rPr>
              <a:t> </a:t>
            </a:r>
            <a:r>
              <a:rPr lang="pl-PL" sz="2200" dirty="0" err="1">
                <a:solidFill>
                  <a:schemeClr val="tx1"/>
                </a:solidFill>
              </a:rPr>
              <a:t>necessaria</a:t>
            </a:r>
            <a:r>
              <a:rPr lang="pl-PL" sz="2200" dirty="0">
                <a:solidFill>
                  <a:schemeClr val="tx1"/>
                </a:solidFill>
              </a:rPr>
              <a:t> sia per la </a:t>
            </a:r>
            <a:r>
              <a:rPr lang="pl-PL" sz="2200" dirty="0" err="1">
                <a:solidFill>
                  <a:schemeClr val="tx1"/>
                </a:solidFill>
              </a:rPr>
              <a:t>direzione</a:t>
            </a:r>
            <a:r>
              <a:rPr lang="pl-PL" sz="2200" dirty="0">
                <a:solidFill>
                  <a:schemeClr val="tx1"/>
                </a:solidFill>
              </a:rPr>
              <a:t> </a:t>
            </a:r>
            <a:r>
              <a:rPr lang="pl-PL" sz="2200" dirty="0" err="1">
                <a:solidFill>
                  <a:schemeClr val="tx1"/>
                </a:solidFill>
              </a:rPr>
              <a:t>che</a:t>
            </a:r>
            <a:r>
              <a:rPr lang="pl-PL" sz="2200" dirty="0">
                <a:solidFill>
                  <a:schemeClr val="tx1"/>
                </a:solidFill>
              </a:rPr>
              <a:t> per i </a:t>
            </a:r>
            <a:r>
              <a:rPr lang="pl-PL" sz="2200" dirty="0" err="1">
                <a:solidFill>
                  <a:schemeClr val="tx1"/>
                </a:solidFill>
              </a:rPr>
              <a:t>dipendenti</a:t>
            </a:r>
            <a:r>
              <a:rPr lang="pl-PL" sz="2200" dirty="0">
                <a:solidFill>
                  <a:schemeClr val="tx1"/>
                </a:solidFill>
              </a:rPr>
              <a:t>. </a:t>
            </a:r>
          </a:p>
        </p:txBody>
      </p:sp>
      <p:sp>
        <p:nvSpPr>
          <p:cNvPr id="12" name="object 2">
            <a:extLst>
              <a:ext uri="{FF2B5EF4-FFF2-40B4-BE49-F238E27FC236}">
                <a16:creationId xmlns:a16="http://schemas.microsoft.com/office/drawing/2014/main" id="{794B1B3A-E463-46CC-B97B-4FC8D8F70EA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17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400470"/>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Strumenti</a:t>
            </a:r>
            <a:r>
              <a:rPr lang="en-US" sz="4000" b="1" dirty="0">
                <a:solidFill>
                  <a:srgbClr val="E12227"/>
                </a:solidFill>
              </a:rPr>
              <a:t> </a:t>
            </a:r>
            <a:r>
              <a:rPr lang="en-US" sz="4000" b="1" dirty="0" err="1">
                <a:solidFill>
                  <a:srgbClr val="E12227"/>
                </a:solidFill>
              </a:rPr>
              <a:t>utili</a:t>
            </a:r>
            <a:r>
              <a:rPr lang="en-US" sz="4000" b="1" dirty="0">
                <a:solidFill>
                  <a:srgbClr val="E12227"/>
                </a:solidFill>
              </a:rPr>
              <a:t> per </a:t>
            </a:r>
            <a:r>
              <a:rPr lang="en-US" sz="4000" b="1" dirty="0" err="1">
                <a:solidFill>
                  <a:srgbClr val="E12227"/>
                </a:solidFill>
              </a:rPr>
              <a:t>identificare</a:t>
            </a:r>
            <a:r>
              <a:rPr lang="en-US" sz="4000" b="1" dirty="0">
                <a:solidFill>
                  <a:srgbClr val="E12227"/>
                </a:solidFill>
              </a:rPr>
              <a:t> il problema e la </a:t>
            </a:r>
            <a:r>
              <a:rPr lang="en-US" sz="4000" b="1" dirty="0" err="1">
                <a:solidFill>
                  <a:srgbClr val="E12227"/>
                </a:solidFill>
              </a:rPr>
              <a:t>sua</a:t>
            </a:r>
            <a:r>
              <a:rPr lang="en-US" sz="4000" b="1" dirty="0">
                <a:solidFill>
                  <a:srgbClr val="E12227"/>
                </a:solidFill>
              </a:rPr>
              <a:t> causa:</a:t>
            </a:r>
          </a:p>
          <a:p>
            <a:pPr marL="893763">
              <a:spcBef>
                <a:spcPts val="300"/>
              </a:spcBef>
              <a:spcAft>
                <a:spcPts val="300"/>
              </a:spcAft>
            </a:pPr>
            <a:r>
              <a:rPr lang="en-US" sz="4000" b="1" dirty="0">
                <a:solidFill>
                  <a:srgbClr val="243255"/>
                </a:solidFill>
              </a:rPr>
              <a:t>Cos'è la "Formula di Einstein per la </a:t>
            </a:r>
            <a:r>
              <a:rPr lang="en-US" sz="4000" b="1" dirty="0" err="1">
                <a:solidFill>
                  <a:srgbClr val="243255"/>
                </a:solidFill>
              </a:rPr>
              <a:t>soluzione</a:t>
            </a:r>
            <a:r>
              <a:rPr lang="en-US" sz="4000" b="1" dirty="0">
                <a:solidFill>
                  <a:srgbClr val="243255"/>
                </a:solidFill>
              </a:rPr>
              <a:t> </a:t>
            </a:r>
            <a:r>
              <a:rPr lang="en-US" sz="4000" b="1" dirty="0" err="1">
                <a:solidFill>
                  <a:srgbClr val="243255"/>
                </a:solidFill>
              </a:rPr>
              <a:t>dei</a:t>
            </a:r>
            <a:r>
              <a:rPr lang="en-US" sz="4000" b="1" dirty="0">
                <a:solidFill>
                  <a:srgbClr val="243255"/>
                </a:solidFill>
              </a:rPr>
              <a:t> </a:t>
            </a:r>
            <a:r>
              <a:rPr lang="en-US" sz="4000" b="1" dirty="0" err="1">
                <a:solidFill>
                  <a:srgbClr val="243255"/>
                </a:solidFill>
              </a:rPr>
              <a:t>problemi</a:t>
            </a:r>
            <a:r>
              <a:rPr lang="en-US" sz="4000" b="1" dirty="0">
                <a:solidFill>
                  <a:srgbClr val="243255"/>
                </a:solidFill>
              </a:rPr>
              <a:t>"?</a:t>
            </a:r>
          </a:p>
          <a:p>
            <a:pPr marL="893763">
              <a:spcBef>
                <a:spcPts val="300"/>
              </a:spcBef>
              <a:spcAft>
                <a:spcPts val="300"/>
              </a:spcAft>
            </a:pPr>
            <a:r>
              <a:rPr lang="en-US" sz="4000" b="1" dirty="0">
                <a:solidFill>
                  <a:srgbClr val="243255"/>
                </a:solidFill>
              </a:rPr>
              <a:t>5 </a:t>
            </a:r>
            <a:r>
              <a:rPr lang="en-US" sz="4000" b="1" dirty="0" err="1">
                <a:solidFill>
                  <a:srgbClr val="243255"/>
                </a:solidFill>
              </a:rPr>
              <a:t>Perché</a:t>
            </a:r>
            <a:r>
              <a:rPr lang="en-US" sz="4000" b="1" dirty="0">
                <a:solidFill>
                  <a:srgbClr val="243255"/>
                </a:solidFill>
              </a:rPr>
              <a:t> (</a:t>
            </a:r>
            <a:r>
              <a:rPr lang="en-US" sz="4000" b="1" dirty="0" err="1">
                <a:solidFill>
                  <a:srgbClr val="243255"/>
                </a:solidFill>
              </a:rPr>
              <a:t>l'origine</a:t>
            </a:r>
            <a:r>
              <a:rPr lang="en-US" sz="4000" b="1" dirty="0">
                <a:solidFill>
                  <a:srgbClr val="243255"/>
                </a:solidFill>
              </a:rPr>
              <a:t> del problema).</a:t>
            </a:r>
          </a:p>
          <a:p>
            <a:pPr marL="893763">
              <a:spcBef>
                <a:spcPts val="300"/>
              </a:spcBef>
              <a:spcAft>
                <a:spcPts val="300"/>
              </a:spcAft>
            </a:pPr>
            <a:r>
              <a:rPr lang="en-US" sz="4000" b="1" dirty="0">
                <a:solidFill>
                  <a:srgbClr val="243255"/>
                </a:solidFill>
              </a:rPr>
              <a:t>5 Cosa (per </a:t>
            </a:r>
            <a:r>
              <a:rPr lang="en-US" sz="4000" b="1" dirty="0" err="1">
                <a:solidFill>
                  <a:srgbClr val="243255"/>
                </a:solidFill>
              </a:rPr>
              <a:t>ottenere</a:t>
            </a:r>
            <a:r>
              <a:rPr lang="en-US" sz="4000" b="1" dirty="0">
                <a:solidFill>
                  <a:srgbClr val="243255"/>
                </a:solidFill>
              </a:rPr>
              <a:t> la </a:t>
            </a:r>
            <a:r>
              <a:rPr lang="en-US" sz="4000" b="1" dirty="0" err="1">
                <a:solidFill>
                  <a:srgbClr val="243255"/>
                </a:solidFill>
              </a:rPr>
              <a:t>maggior</a:t>
            </a:r>
            <a:r>
              <a:rPr lang="en-US" sz="4000" b="1" dirty="0">
                <a:solidFill>
                  <a:srgbClr val="243255"/>
                </a:solidFill>
              </a:rPr>
              <a:t> </a:t>
            </a:r>
            <a:r>
              <a:rPr lang="en-US" sz="4000" b="1" dirty="0" err="1">
                <a:solidFill>
                  <a:srgbClr val="243255"/>
                </a:solidFill>
              </a:rPr>
              <a:t>parte</a:t>
            </a:r>
            <a:r>
              <a:rPr lang="en-US" sz="4000" b="1" dirty="0">
                <a:solidFill>
                  <a:srgbClr val="243255"/>
                </a:solidFill>
              </a:rPr>
              <a:t> </a:t>
            </a:r>
            <a:r>
              <a:rPr lang="en-US" sz="4000" b="1" dirty="0" err="1">
                <a:solidFill>
                  <a:srgbClr val="243255"/>
                </a:solidFill>
              </a:rPr>
              <a:t>delle</a:t>
            </a:r>
            <a:r>
              <a:rPr lang="en-US" sz="4000" b="1" dirty="0">
                <a:solidFill>
                  <a:srgbClr val="243255"/>
                </a:solidFill>
              </a:rPr>
              <a:t> </a:t>
            </a:r>
            <a:r>
              <a:rPr lang="en-US" sz="4000" b="1" dirty="0" err="1">
                <a:solidFill>
                  <a:srgbClr val="243255"/>
                </a:solidFill>
              </a:rPr>
              <a:t>informazioni</a:t>
            </a:r>
            <a:r>
              <a:rPr lang="en-US" sz="4000" b="1" dirty="0">
                <a:solidFill>
                  <a:srgbClr val="243255"/>
                </a:solidFill>
              </a:rPr>
              <a:t> da un semplice </a:t>
            </a:r>
            <a:r>
              <a:rPr lang="en-US" sz="4000" b="1" dirty="0" err="1">
                <a:solidFill>
                  <a:srgbClr val="243255"/>
                </a:solidFill>
              </a:rPr>
              <a:t>fatto</a:t>
            </a:r>
            <a:r>
              <a:rPr lang="en-US" sz="4000" b="1" dirty="0">
                <a:solidFill>
                  <a:srgbClr val="243255"/>
                </a:solidFill>
              </a:rPr>
              <a:t> o </a:t>
            </a:r>
            <a:r>
              <a:rPr lang="en-US" sz="4000" b="1" dirty="0" err="1">
                <a:solidFill>
                  <a:srgbClr val="243255"/>
                </a:solidFill>
              </a:rPr>
              <a:t>dichiarazione</a:t>
            </a:r>
            <a:r>
              <a:rPr lang="en-US" sz="4000" b="1" dirty="0">
                <a:solidFill>
                  <a:srgbClr val="243255"/>
                </a:solidFill>
              </a:rPr>
              <a:t>).</a:t>
            </a:r>
          </a:p>
          <a:p>
            <a:pPr marL="893763">
              <a:spcBef>
                <a:spcPts val="300"/>
              </a:spcBef>
              <a:spcAft>
                <a:spcPts val="300"/>
              </a:spcAft>
            </a:pPr>
            <a:r>
              <a:rPr lang="en-US" sz="4000" b="1" dirty="0" err="1">
                <a:solidFill>
                  <a:srgbClr val="243255"/>
                </a:solidFill>
              </a:rPr>
              <a:t>Diagramma</a:t>
            </a:r>
            <a:r>
              <a:rPr lang="en-US" sz="4000" b="1" dirty="0">
                <a:solidFill>
                  <a:srgbClr val="243255"/>
                </a:solidFill>
              </a:rPr>
              <a:t> di Ishikawa.</a:t>
            </a:r>
          </a:p>
          <a:p>
            <a:pPr marL="893763">
              <a:spcBef>
                <a:spcPts val="300"/>
              </a:spcBef>
              <a:spcAft>
                <a:spcPts val="300"/>
              </a:spcAft>
            </a:pPr>
            <a:r>
              <a:rPr lang="en-US" sz="4000" b="1" dirty="0" err="1">
                <a:solidFill>
                  <a:srgbClr val="243255"/>
                </a:solidFill>
              </a:rPr>
              <a:t>Rapporto</a:t>
            </a:r>
            <a:r>
              <a:rPr lang="en-US" sz="4000" b="1" dirty="0">
                <a:solidFill>
                  <a:srgbClr val="243255"/>
                </a:solidFill>
              </a:rPr>
              <a:t> 8D.</a:t>
            </a:r>
          </a:p>
          <a:p>
            <a:pPr marL="893763">
              <a:spcBef>
                <a:spcPts val="300"/>
              </a:spcBef>
              <a:spcAft>
                <a:spcPts val="300"/>
              </a:spcAft>
            </a:pPr>
            <a:r>
              <a:rPr lang="en-US" sz="4000" b="1" dirty="0" err="1">
                <a:solidFill>
                  <a:srgbClr val="243255"/>
                </a:solidFill>
              </a:rPr>
              <a:t>Analisi</a:t>
            </a:r>
            <a:r>
              <a:rPr lang="en-US" sz="4000" b="1" dirty="0">
                <a:solidFill>
                  <a:srgbClr val="243255"/>
                </a:solidFill>
              </a:rPr>
              <a:t> CATWOE.</a:t>
            </a:r>
          </a:p>
          <a:p>
            <a:br>
              <a:rPr lang="en-US" sz="4000" dirty="0"/>
            </a:b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078978" y="306121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078978" y="238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078978" y="380595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078978" y="573096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078978" y="644969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078978" y="501224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
            <a:extLst>
              <a:ext uri="{FF2B5EF4-FFF2-40B4-BE49-F238E27FC236}">
                <a16:creationId xmlns:a16="http://schemas.microsoft.com/office/drawing/2014/main" id="{4F789F06-70DA-44EB-A782-4FD1FA1EDF6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70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5">
                                            <p:txEl>
                                              <p:pRg st="7" end="7"/>
                                            </p:txEl>
                                          </p:spTgt>
                                        </p:tgtEl>
                                        <p:attrNameLst>
                                          <p:attrName>style.visibility</p:attrName>
                                        </p:attrNameLst>
                                      </p:cBhvr>
                                      <p:to>
                                        <p:strVal val="visible"/>
                                      </p:to>
                                    </p:set>
                                    <p:anim calcmode="lin" valueType="num">
                                      <p:cBhvr additive="base">
                                        <p:cTn id="1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50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50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50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50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828519"/>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Strumenti</a:t>
            </a:r>
            <a:r>
              <a:rPr lang="en-US" sz="4000" b="1" dirty="0">
                <a:solidFill>
                  <a:srgbClr val="E12227"/>
                </a:solidFill>
              </a:rPr>
              <a:t> </a:t>
            </a:r>
            <a:r>
              <a:rPr lang="en-US" sz="4000" b="1" dirty="0" err="1">
                <a:solidFill>
                  <a:srgbClr val="E12227"/>
                </a:solidFill>
              </a:rPr>
              <a:t>utili</a:t>
            </a:r>
            <a:r>
              <a:rPr lang="en-US" sz="4000" b="1" dirty="0">
                <a:solidFill>
                  <a:srgbClr val="E12227"/>
                </a:solidFill>
              </a:rPr>
              <a:t> per </a:t>
            </a:r>
            <a:r>
              <a:rPr lang="en-US" sz="4000" b="1" dirty="0" err="1">
                <a:solidFill>
                  <a:srgbClr val="E12227"/>
                </a:solidFill>
              </a:rPr>
              <a:t>identificare</a:t>
            </a:r>
            <a:r>
              <a:rPr lang="en-US" sz="4000" b="1" dirty="0">
                <a:solidFill>
                  <a:srgbClr val="E12227"/>
                </a:solidFill>
              </a:rPr>
              <a:t> il problema e la </a:t>
            </a:r>
            <a:r>
              <a:rPr lang="en-US" sz="4000" b="1" dirty="0" err="1">
                <a:solidFill>
                  <a:srgbClr val="E12227"/>
                </a:solidFill>
              </a:rPr>
              <a:t>sua</a:t>
            </a:r>
            <a:r>
              <a:rPr lang="en-US" sz="4000" b="1" dirty="0">
                <a:solidFill>
                  <a:srgbClr val="E12227"/>
                </a:solidFill>
              </a:rPr>
              <a:t> causa.</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n-US" sz="4000" b="1" dirty="0">
                <a:solidFill>
                  <a:srgbClr val="243255"/>
                </a:solidFill>
              </a:rPr>
              <a:t>La formula per risolvere </a:t>
            </a:r>
            <a:r>
              <a:rPr lang="en-US" sz="4000" b="1" dirty="0" err="1">
                <a:solidFill>
                  <a:srgbClr val="243255"/>
                </a:solidFill>
              </a:rPr>
              <a:t>i</a:t>
            </a:r>
            <a:r>
              <a:rPr lang="en-US" sz="4000" b="1" dirty="0">
                <a:solidFill>
                  <a:srgbClr val="243255"/>
                </a:solidFill>
              </a:rPr>
              <a:t> </a:t>
            </a:r>
            <a:r>
              <a:rPr lang="en-US" sz="4000" b="1" dirty="0" err="1">
                <a:solidFill>
                  <a:srgbClr val="243255"/>
                </a:solidFill>
              </a:rPr>
              <a:t>problemi</a:t>
            </a:r>
            <a:r>
              <a:rPr lang="en-US" sz="4000" b="1" dirty="0">
                <a:solidFill>
                  <a:srgbClr val="243255"/>
                </a:solidFill>
              </a:rPr>
              <a:t> secondo Einstein</a:t>
            </a:r>
          </a:p>
          <a:p>
            <a:pPr marL="269875" indent="-257175">
              <a:lnSpc>
                <a:spcPct val="100000"/>
              </a:lnSpc>
              <a:spcBef>
                <a:spcPts val="110"/>
              </a:spcBef>
              <a:spcAft>
                <a:spcPts val="600"/>
              </a:spcAft>
              <a:buFont typeface="Arial" panose="020B0604020202020204" pitchFamily="34" charset="0"/>
              <a:buChar char="•"/>
            </a:pPr>
            <a:r>
              <a:rPr lang="en-US" sz="2800" dirty="0"/>
              <a:t>"Se ho 60 </a:t>
            </a:r>
            <a:r>
              <a:rPr lang="en-US" sz="2800" dirty="0" err="1"/>
              <a:t>minuti</a:t>
            </a:r>
            <a:r>
              <a:rPr lang="en-US" sz="2800" dirty="0"/>
              <a:t> per risolvere il problema. </a:t>
            </a:r>
            <a:r>
              <a:rPr lang="en-US" sz="2800" dirty="0" err="1"/>
              <a:t>Passo</a:t>
            </a:r>
            <a:r>
              <a:rPr lang="en-US" sz="2800" dirty="0"/>
              <a:t> 55 </a:t>
            </a:r>
            <a:r>
              <a:rPr lang="en-US" sz="2800" dirty="0" err="1"/>
              <a:t>minuti</a:t>
            </a:r>
            <a:r>
              <a:rPr lang="en-US" sz="2800" dirty="0"/>
              <a:t> a </a:t>
            </a:r>
            <a:r>
              <a:rPr lang="en-US" sz="2800" dirty="0" err="1"/>
              <a:t>pensare</a:t>
            </a:r>
            <a:r>
              <a:rPr lang="en-US" sz="2800" dirty="0"/>
              <a:t> al problema e 5 </a:t>
            </a:r>
            <a:r>
              <a:rPr lang="en-US" sz="2800" dirty="0" err="1"/>
              <a:t>minuti</a:t>
            </a:r>
            <a:r>
              <a:rPr lang="en-US" sz="2800" dirty="0"/>
              <a:t> a </a:t>
            </a:r>
            <a:r>
              <a:rPr lang="en-US" sz="2800" dirty="0" err="1"/>
              <a:t>risolverlo</a:t>
            </a:r>
            <a:r>
              <a:rPr lang="en-US" sz="2800" dirty="0"/>
              <a:t>".</a:t>
            </a:r>
          </a:p>
          <a:p>
            <a:pPr marL="269875" indent="-257175">
              <a:lnSpc>
                <a:spcPct val="100000"/>
              </a:lnSpc>
              <a:spcBef>
                <a:spcPts val="110"/>
              </a:spcBef>
              <a:spcAft>
                <a:spcPts val="600"/>
              </a:spcAft>
              <a:buFont typeface="Arial" panose="020B0604020202020204" pitchFamily="34" charset="0"/>
              <a:buChar char="•"/>
            </a:pPr>
            <a:r>
              <a:rPr lang="en-US" sz="2800" dirty="0"/>
              <a:t>La </a:t>
            </a:r>
            <a:r>
              <a:rPr lang="en-US" sz="2800" dirty="0" err="1"/>
              <a:t>cosa</a:t>
            </a:r>
            <a:r>
              <a:rPr lang="en-US" sz="2800" dirty="0"/>
              <a:t> </a:t>
            </a:r>
            <a:r>
              <a:rPr lang="en-US" sz="2800" dirty="0" err="1"/>
              <a:t>più</a:t>
            </a:r>
            <a:r>
              <a:rPr lang="en-US" sz="2800" dirty="0"/>
              <a:t> </a:t>
            </a:r>
            <a:r>
              <a:rPr lang="en-US" sz="2800" dirty="0" err="1"/>
              <a:t>importante</a:t>
            </a:r>
            <a:r>
              <a:rPr lang="en-US" sz="2800" dirty="0"/>
              <a:t> </a:t>
            </a:r>
            <a:r>
              <a:rPr lang="en-US" sz="2800" dirty="0" err="1"/>
              <a:t>nel</a:t>
            </a:r>
            <a:r>
              <a:rPr lang="en-US" sz="2800" dirty="0"/>
              <a:t> </a:t>
            </a:r>
            <a:r>
              <a:rPr lang="en-US" sz="2800" dirty="0" err="1"/>
              <a:t>processo</a:t>
            </a:r>
            <a:r>
              <a:rPr lang="en-US" sz="2800" dirty="0"/>
              <a:t> di </a:t>
            </a:r>
            <a:r>
              <a:rPr lang="en-US" sz="2800" dirty="0" err="1"/>
              <a:t>risoluzione</a:t>
            </a:r>
            <a:r>
              <a:rPr lang="en-US" sz="2800" dirty="0"/>
              <a:t> </a:t>
            </a:r>
            <a:r>
              <a:rPr lang="en-US" sz="2800" dirty="0" err="1"/>
              <a:t>dei</a:t>
            </a:r>
            <a:r>
              <a:rPr lang="en-US" sz="2800" dirty="0"/>
              <a:t> </a:t>
            </a:r>
            <a:r>
              <a:rPr lang="en-US" sz="2800" dirty="0" err="1"/>
              <a:t>problemi</a:t>
            </a:r>
            <a:r>
              <a:rPr lang="en-US" sz="2800" dirty="0"/>
              <a:t> </a:t>
            </a:r>
            <a:r>
              <a:rPr lang="en-US" sz="2800" dirty="0" err="1"/>
              <a:t>è</a:t>
            </a:r>
            <a:r>
              <a:rPr lang="en-US" sz="2800" dirty="0"/>
              <a:t> la </a:t>
            </a:r>
            <a:r>
              <a:rPr lang="en-US" sz="2800" dirty="0" err="1"/>
              <a:t>loro</a:t>
            </a:r>
            <a:r>
              <a:rPr lang="en-US" sz="2800" dirty="0"/>
              <a:t> </a:t>
            </a:r>
            <a:r>
              <a:rPr lang="en-US" sz="2800" dirty="0" err="1"/>
              <a:t>corretta</a:t>
            </a:r>
            <a:r>
              <a:rPr lang="en-US" sz="2800" dirty="0"/>
              <a:t> </a:t>
            </a:r>
            <a:r>
              <a:rPr lang="en-US" sz="2800" dirty="0" err="1"/>
              <a:t>identificazione</a:t>
            </a:r>
            <a:r>
              <a:rPr lang="en-US" sz="2800" dirty="0"/>
              <a:t> e </a:t>
            </a:r>
            <a:r>
              <a:rPr lang="en-US" sz="2800" dirty="0" err="1"/>
              <a:t>definizione</a:t>
            </a:r>
            <a:r>
              <a:rPr lang="en-US" sz="2800" dirty="0"/>
              <a:t>.</a:t>
            </a:r>
          </a:p>
          <a:p>
            <a:pPr marL="269875" indent="-257175">
              <a:lnSpc>
                <a:spcPct val="100000"/>
              </a:lnSpc>
              <a:spcBef>
                <a:spcPts val="110"/>
              </a:spcBef>
              <a:spcAft>
                <a:spcPts val="600"/>
              </a:spcAft>
              <a:buFont typeface="Arial" panose="020B0604020202020204" pitchFamily="34" charset="0"/>
              <a:buChar char="•"/>
            </a:pPr>
            <a:r>
              <a:rPr lang="en-US" sz="2800" dirty="0" err="1"/>
              <a:t>Paradossalmente</a:t>
            </a:r>
            <a:r>
              <a:rPr lang="en-US" sz="2800" dirty="0"/>
              <a:t>, il problema </a:t>
            </a:r>
            <a:r>
              <a:rPr lang="en-US" sz="2800" dirty="0" err="1"/>
              <a:t>più</a:t>
            </a:r>
            <a:r>
              <a:rPr lang="en-US" sz="2800" dirty="0"/>
              <a:t> </a:t>
            </a:r>
            <a:r>
              <a:rPr lang="en-US" sz="2800" dirty="0" err="1"/>
              <a:t>grande</a:t>
            </a:r>
            <a:r>
              <a:rPr lang="en-US" sz="2800" dirty="0"/>
              <a:t> </a:t>
            </a:r>
            <a:r>
              <a:rPr lang="en-US" sz="2800" dirty="0" err="1"/>
              <a:t>è</a:t>
            </a:r>
            <a:r>
              <a:rPr lang="en-US" sz="2800" dirty="0"/>
              <a:t> la </a:t>
            </a:r>
            <a:r>
              <a:rPr lang="en-US" sz="2800" dirty="0" err="1"/>
              <a:t>comprensione</a:t>
            </a:r>
            <a:r>
              <a:rPr lang="en-US" sz="2800" dirty="0"/>
              <a:t> del problema. Prima di </a:t>
            </a:r>
            <a:r>
              <a:rPr lang="en-US" sz="2800" dirty="0" err="1"/>
              <a:t>passare</a:t>
            </a:r>
            <a:r>
              <a:rPr lang="en-US" sz="2800" dirty="0"/>
              <a:t> </a:t>
            </a:r>
            <a:r>
              <a:rPr lang="en-US" sz="2800" dirty="0" err="1"/>
              <a:t>alla</a:t>
            </a:r>
            <a:r>
              <a:rPr lang="en-US" sz="2800" dirty="0"/>
              <a:t> </a:t>
            </a:r>
            <a:r>
              <a:rPr lang="en-US" sz="2800" dirty="0" err="1"/>
              <a:t>ricerca</a:t>
            </a:r>
            <a:r>
              <a:rPr lang="en-US" sz="2800" dirty="0"/>
              <a:t> di </a:t>
            </a:r>
            <a:r>
              <a:rPr lang="en-US" sz="2800" dirty="0" err="1"/>
              <a:t>soluzioni</a:t>
            </a:r>
            <a:r>
              <a:rPr lang="en-US" sz="2800" dirty="0"/>
              <a:t>, </a:t>
            </a:r>
            <a:r>
              <a:rPr lang="en-US" sz="2800" dirty="0" err="1"/>
              <a:t>dobbiamo</a:t>
            </a:r>
            <a:r>
              <a:rPr lang="en-US" sz="2800" dirty="0"/>
              <a:t> fare un </a:t>
            </a:r>
            <a:r>
              <a:rPr lang="en-US" sz="2800" dirty="0" err="1"/>
              <a:t>passo</a:t>
            </a:r>
            <a:r>
              <a:rPr lang="en-US" sz="2800" dirty="0"/>
              <a:t> </a:t>
            </a:r>
            <a:r>
              <a:rPr lang="en-US" sz="2800" dirty="0" err="1"/>
              <a:t>indietro</a:t>
            </a:r>
            <a:r>
              <a:rPr lang="en-US" sz="2800" dirty="0"/>
              <a:t>, </a:t>
            </a:r>
            <a:r>
              <a:rPr lang="en-US" sz="2800" dirty="0" err="1"/>
              <a:t>mettere</a:t>
            </a:r>
            <a:r>
              <a:rPr lang="en-US" sz="2800" dirty="0"/>
              <a:t> da </a:t>
            </a:r>
            <a:r>
              <a:rPr lang="en-US" sz="2800" dirty="0" err="1"/>
              <a:t>parte</a:t>
            </a:r>
            <a:r>
              <a:rPr lang="en-US" sz="2800" dirty="0"/>
              <a:t> del tempo per </a:t>
            </a:r>
            <a:r>
              <a:rPr lang="en-US" sz="2800" dirty="0" err="1"/>
              <a:t>capire</a:t>
            </a:r>
            <a:r>
              <a:rPr lang="en-US" sz="2800" dirty="0"/>
              <a:t> e </a:t>
            </a:r>
            <a:r>
              <a:rPr lang="en-US" sz="2800" dirty="0" err="1"/>
              <a:t>identificare</a:t>
            </a:r>
            <a:r>
              <a:rPr lang="en-US" sz="2800" dirty="0"/>
              <a:t> il problema. Un problema </a:t>
            </a:r>
            <a:r>
              <a:rPr lang="en-US" sz="2800" dirty="0" err="1"/>
              <a:t>correttamente</a:t>
            </a:r>
            <a:r>
              <a:rPr lang="en-US" sz="2800" dirty="0"/>
              <a:t> </a:t>
            </a:r>
            <a:r>
              <a:rPr lang="en-US" sz="2800" dirty="0" err="1"/>
              <a:t>definito</a:t>
            </a:r>
            <a:r>
              <a:rPr lang="en-US" sz="2800" dirty="0"/>
              <a:t> </a:t>
            </a:r>
            <a:r>
              <a:rPr lang="en-US" sz="2800" dirty="0" err="1"/>
              <a:t>migliora</a:t>
            </a:r>
            <a:r>
              <a:rPr lang="en-US" sz="2800" dirty="0"/>
              <a:t> il </a:t>
            </a:r>
            <a:r>
              <a:rPr lang="en-US" sz="2800" dirty="0" err="1"/>
              <a:t>processo</a:t>
            </a:r>
            <a:r>
              <a:rPr lang="en-US" sz="2800" dirty="0"/>
              <a:t> di </a:t>
            </a:r>
            <a:r>
              <a:rPr lang="en-US" sz="2800" dirty="0" err="1"/>
              <a:t>ricerca</a:t>
            </a:r>
            <a:r>
              <a:rPr lang="en-US" sz="2800" dirty="0"/>
              <a:t> </a:t>
            </a:r>
            <a:r>
              <a:rPr lang="en-US" sz="2800" dirty="0" err="1"/>
              <a:t>delle</a:t>
            </a:r>
            <a:r>
              <a:rPr lang="en-US" sz="2800" dirty="0"/>
              <a:t> </a:t>
            </a:r>
            <a:r>
              <a:rPr lang="en-US" sz="2800" dirty="0" err="1"/>
              <a:t>soluzioni</a:t>
            </a:r>
            <a:r>
              <a:rPr lang="en-US" sz="2800" dirty="0"/>
              <a:t>.</a:t>
            </a:r>
          </a:p>
          <a:p>
            <a:pPr marL="269875" indent="-257175">
              <a:lnSpc>
                <a:spcPct val="100000"/>
              </a:lnSpc>
              <a:spcBef>
                <a:spcPts val="110"/>
              </a:spcBef>
              <a:spcAft>
                <a:spcPts val="600"/>
              </a:spcAft>
              <a:buFont typeface="Arial" panose="020B0604020202020204" pitchFamily="34" charset="0"/>
              <a:buChar char="•"/>
            </a:pPr>
            <a:r>
              <a:rPr lang="en-US" sz="2800" dirty="0"/>
              <a:t>Non </a:t>
            </a:r>
            <a:r>
              <a:rPr lang="en-US" sz="2800" dirty="0" err="1"/>
              <a:t>perdere</a:t>
            </a:r>
            <a:r>
              <a:rPr lang="en-US" sz="2800" dirty="0"/>
              <a:t> tempo e </a:t>
            </a:r>
            <a:r>
              <a:rPr lang="en-US" sz="2800" dirty="0" err="1"/>
              <a:t>inizia</a:t>
            </a:r>
            <a:r>
              <a:rPr lang="en-US" sz="2800" dirty="0"/>
              <a:t> ad </a:t>
            </a:r>
            <a:r>
              <a:rPr lang="en-US" sz="2800" dirty="0" err="1"/>
              <a:t>analizzare</a:t>
            </a:r>
            <a:r>
              <a:rPr lang="en-US" sz="2800" dirty="0"/>
              <a:t> a </a:t>
            </a:r>
            <a:r>
              <a:rPr lang="en-US" sz="2800" dirty="0" err="1"/>
              <a:t>fondo</a:t>
            </a:r>
            <a:r>
              <a:rPr lang="en-US" sz="2800" dirty="0"/>
              <a:t> il </a:t>
            </a:r>
            <a:r>
              <a:rPr lang="en-US" sz="2800" dirty="0" err="1"/>
              <a:t>caso</a:t>
            </a:r>
            <a:r>
              <a:rPr lang="en-US" sz="2800" dirty="0"/>
              <a:t> / </a:t>
            </a:r>
            <a:r>
              <a:rPr lang="en-US" sz="2800" dirty="0" err="1"/>
              <a:t>compito</a:t>
            </a:r>
            <a:r>
              <a:rPr lang="en-US" sz="2800" dirty="0"/>
              <a:t> / </a:t>
            </a:r>
            <a:r>
              <a:rPr lang="en-US" sz="2800" dirty="0" err="1"/>
              <a:t>evento</a:t>
            </a:r>
            <a:r>
              <a:rPr lang="en-US" sz="2800" dirty="0"/>
              <a:t>.</a:t>
            </a:r>
          </a:p>
          <a:p>
            <a:pPr marL="269875" indent="-257175">
              <a:lnSpc>
                <a:spcPct val="100000"/>
              </a:lnSpc>
              <a:spcBef>
                <a:spcPts val="110"/>
              </a:spcBef>
              <a:spcAft>
                <a:spcPts val="600"/>
              </a:spcAft>
              <a:buFont typeface="Arial" panose="020B0604020202020204" pitchFamily="34" charset="0"/>
              <a:buChar char="•"/>
            </a:pPr>
            <a:r>
              <a:rPr lang="en-US" sz="2800" dirty="0" err="1"/>
              <a:t>Ricorda</a:t>
            </a:r>
            <a:r>
              <a:rPr lang="en-US" sz="2800" dirty="0"/>
              <a:t> </a:t>
            </a:r>
            <a:r>
              <a:rPr lang="en-US" sz="2800" dirty="0" err="1"/>
              <a:t>che</a:t>
            </a:r>
            <a:r>
              <a:rPr lang="en-US" sz="2800" dirty="0"/>
              <a:t> la </a:t>
            </a:r>
            <a:r>
              <a:rPr lang="en-US" sz="2800" dirty="0" err="1"/>
              <a:t>qualità</a:t>
            </a:r>
            <a:r>
              <a:rPr lang="en-US" sz="2800" dirty="0"/>
              <a:t> </a:t>
            </a:r>
            <a:r>
              <a:rPr lang="en-US" sz="2800" dirty="0" err="1"/>
              <a:t>della</a:t>
            </a:r>
            <a:r>
              <a:rPr lang="en-US" sz="2800" dirty="0"/>
              <a:t> </a:t>
            </a:r>
            <a:r>
              <a:rPr lang="en-US" sz="2800" dirty="0" err="1"/>
              <a:t>soluzione</a:t>
            </a:r>
            <a:r>
              <a:rPr lang="en-US" sz="2800" dirty="0"/>
              <a:t> </a:t>
            </a:r>
            <a:r>
              <a:rPr lang="en-US" sz="2800" dirty="0" err="1"/>
              <a:t>dipende</a:t>
            </a:r>
            <a:r>
              <a:rPr lang="en-US" sz="2800" dirty="0"/>
              <a:t> </a:t>
            </a:r>
            <a:r>
              <a:rPr lang="en-US" sz="2800" dirty="0" err="1"/>
              <a:t>dalla</a:t>
            </a:r>
            <a:r>
              <a:rPr lang="en-US" sz="2800" dirty="0"/>
              <a:t> </a:t>
            </a:r>
            <a:r>
              <a:rPr lang="en-US" sz="2800" dirty="0" err="1"/>
              <a:t>qualità</a:t>
            </a:r>
            <a:r>
              <a:rPr lang="en-US" sz="2800" dirty="0"/>
              <a:t> </a:t>
            </a:r>
            <a:r>
              <a:rPr lang="en-US" sz="2800" dirty="0" err="1"/>
              <a:t>della</a:t>
            </a:r>
            <a:r>
              <a:rPr lang="en-US" sz="2800" dirty="0"/>
              <a:t> </a:t>
            </a:r>
            <a:r>
              <a:rPr lang="en-US" sz="2800" dirty="0" err="1"/>
              <a:t>descrizione</a:t>
            </a:r>
            <a:r>
              <a:rPr lang="en-US" sz="2800" dirty="0"/>
              <a:t> del problema - </a:t>
            </a:r>
            <a:r>
              <a:rPr lang="en-US" sz="2800" b="1" dirty="0">
                <a:solidFill>
                  <a:srgbClr val="FF0000"/>
                </a:solidFill>
              </a:rPr>
              <a:t>non </a:t>
            </a:r>
            <a:r>
              <a:rPr lang="en-US" sz="2800" b="1" dirty="0" err="1">
                <a:solidFill>
                  <a:srgbClr val="FF0000"/>
                </a:solidFill>
              </a:rPr>
              <a:t>risparmiare</a:t>
            </a:r>
            <a:r>
              <a:rPr lang="en-US" sz="2800" b="1" dirty="0">
                <a:solidFill>
                  <a:srgbClr val="FF0000"/>
                </a:solidFill>
              </a:rPr>
              <a:t> il tempo per </a:t>
            </a:r>
            <a:r>
              <a:rPr lang="en-US" sz="2800" b="1" dirty="0" err="1">
                <a:solidFill>
                  <a:srgbClr val="FF0000"/>
                </a:solidFill>
              </a:rPr>
              <a:t>analizzarlo</a:t>
            </a:r>
            <a:r>
              <a:rPr lang="en-US" sz="2800" b="1" dirty="0">
                <a:solidFill>
                  <a:srgbClr val="FF0000"/>
                </a:solidFill>
              </a:rPr>
              <a:t>, se </a:t>
            </a:r>
            <a:r>
              <a:rPr lang="en-US" sz="2800" b="1" dirty="0" err="1">
                <a:solidFill>
                  <a:srgbClr val="FF0000"/>
                </a:solidFill>
              </a:rPr>
              <a:t>vuoi</a:t>
            </a:r>
            <a:r>
              <a:rPr lang="en-US" sz="2800" b="1" dirty="0">
                <a:solidFill>
                  <a:srgbClr val="FF0000"/>
                </a:solidFill>
              </a:rPr>
              <a:t> </a:t>
            </a:r>
            <a:r>
              <a:rPr lang="en-US" sz="2800" b="1" dirty="0" err="1">
                <a:solidFill>
                  <a:srgbClr val="FF0000"/>
                </a:solidFill>
              </a:rPr>
              <a:t>davvero</a:t>
            </a:r>
            <a:r>
              <a:rPr lang="en-US" sz="2800" b="1" dirty="0">
                <a:solidFill>
                  <a:srgbClr val="FF0000"/>
                </a:solidFill>
              </a:rPr>
              <a:t> risolvere un problema </a:t>
            </a:r>
            <a:r>
              <a:rPr lang="en-US" sz="2800" b="1" dirty="0" err="1">
                <a:solidFill>
                  <a:srgbClr val="FF0000"/>
                </a:solidFill>
              </a:rPr>
              <a:t>complesso</a:t>
            </a:r>
            <a:r>
              <a:rPr lang="en-US" sz="2800" b="1" dirty="0">
                <a:solidFill>
                  <a:srgbClr val="FF0000"/>
                </a:solidFill>
              </a:rPr>
              <a:t>, </a:t>
            </a:r>
            <a:r>
              <a:rPr lang="en-US" sz="2800" b="1" dirty="0" err="1">
                <a:solidFill>
                  <a:srgbClr val="FF0000"/>
                </a:solidFill>
              </a:rPr>
              <a:t>ti</a:t>
            </a:r>
            <a:r>
              <a:rPr lang="en-US" sz="2800" b="1" dirty="0">
                <a:solidFill>
                  <a:srgbClr val="FF0000"/>
                </a:solidFill>
              </a:rPr>
              <a:t> </a:t>
            </a:r>
            <a:r>
              <a:rPr lang="en-US" sz="2800" b="1" dirty="0" err="1">
                <a:solidFill>
                  <a:srgbClr val="FF0000"/>
                </a:solidFill>
              </a:rPr>
              <a:t>farà</a:t>
            </a:r>
            <a:r>
              <a:rPr lang="en-US" sz="2800" b="1" dirty="0">
                <a:solidFill>
                  <a:srgbClr val="FF0000"/>
                </a:solidFill>
              </a:rPr>
              <a:t> </a:t>
            </a:r>
            <a:r>
              <a:rPr lang="en-US" sz="2800" b="1" dirty="0" err="1">
                <a:solidFill>
                  <a:srgbClr val="FF0000"/>
                </a:solidFill>
              </a:rPr>
              <a:t>risparmiare</a:t>
            </a:r>
            <a:r>
              <a:rPr lang="en-US" sz="2800" b="1" dirty="0">
                <a:solidFill>
                  <a:srgbClr val="FF0000"/>
                </a:solidFill>
              </a:rPr>
              <a:t> tempo per la </a:t>
            </a:r>
            <a:r>
              <a:rPr lang="en-US" sz="2800" b="1" dirty="0" err="1">
                <a:solidFill>
                  <a:srgbClr val="FF0000"/>
                </a:solidFill>
              </a:rPr>
              <a:t>fase</a:t>
            </a:r>
            <a:r>
              <a:rPr lang="en-US" sz="2800" b="1" dirty="0">
                <a:solidFill>
                  <a:srgbClr val="FF0000"/>
                </a:solidFill>
              </a:rPr>
              <a:t> </a:t>
            </a:r>
            <a:r>
              <a:rPr lang="en-US" sz="2800" b="1" dirty="0" err="1">
                <a:solidFill>
                  <a:srgbClr val="FF0000"/>
                </a:solidFill>
              </a:rPr>
              <a:t>successiva</a:t>
            </a:r>
            <a:r>
              <a:rPr lang="en-US" sz="2800" b="1" dirty="0">
                <a:solidFill>
                  <a:srgbClr val="FF0000"/>
                </a:solidFill>
              </a:rPr>
              <a:t> - la </a:t>
            </a:r>
            <a:r>
              <a:rPr lang="en-US" sz="2800" b="1" dirty="0" err="1">
                <a:solidFill>
                  <a:srgbClr val="FF0000"/>
                </a:solidFill>
              </a:rPr>
              <a:t>ricerca</a:t>
            </a:r>
            <a:r>
              <a:rPr lang="en-US" sz="2800" b="1" dirty="0">
                <a:solidFill>
                  <a:srgbClr val="FF0000"/>
                </a:solidFill>
              </a:rPr>
              <a:t> di </a:t>
            </a:r>
            <a:r>
              <a:rPr lang="en-US" sz="2800" b="1" dirty="0" err="1">
                <a:solidFill>
                  <a:srgbClr val="FF0000"/>
                </a:solidFill>
              </a:rPr>
              <a:t>soluzioni</a:t>
            </a:r>
            <a:r>
              <a:rPr lang="en-US" sz="2800" b="1" dirty="0">
                <a:solidFill>
                  <a:srgbClr val="FF0000"/>
                </a:solidFill>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pl-PL" sz="4800" b="1" dirty="0" err="1">
                <a:solidFill>
                  <a:srgbClr val="E12227"/>
                </a:solidFill>
              </a:rPr>
              <a:t>Risultati</a:t>
            </a:r>
            <a:r>
              <a:rPr lang="pl-PL" sz="4800" b="1" dirty="0">
                <a:solidFill>
                  <a:srgbClr val="E12227"/>
                </a:solidFill>
              </a:rPr>
              <a:t> </a:t>
            </a:r>
            <a:r>
              <a:rPr lang="pl-PL" sz="4800" b="1" dirty="0" err="1">
                <a:solidFill>
                  <a:srgbClr val="E12227"/>
                </a:solidFill>
              </a:rPr>
              <a:t>dell’apprendimento</a:t>
            </a:r>
            <a:endParaRPr sz="4800" dirty="0">
              <a:solidFill>
                <a:srgbClr val="E12227"/>
              </a:solidFill>
            </a:endParaRPr>
          </a:p>
        </p:txBody>
      </p:sp>
      <p:sp>
        <p:nvSpPr>
          <p:cNvPr id="17" name="object 17"/>
          <p:cNvSpPr txBox="1"/>
          <p:nvPr/>
        </p:nvSpPr>
        <p:spPr>
          <a:xfrm>
            <a:off x="1105032" y="1994254"/>
            <a:ext cx="13081000" cy="506549"/>
          </a:xfrm>
          <a:prstGeom prst="rect">
            <a:avLst/>
          </a:prstGeom>
        </p:spPr>
        <p:txBody>
          <a:bodyPr vert="horz" wrap="square" lIns="0" tIns="13970" rIns="0" bIns="0" rtlCol="0">
            <a:spAutoFit/>
          </a:bodyPr>
          <a:lstStyle/>
          <a:p>
            <a:pPr algn="just"/>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Dopo</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aver</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completato</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il</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corso,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il</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partecipante</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3" name="object 4">
            <a:extLst>
              <a:ext uri="{FF2B5EF4-FFF2-40B4-BE49-F238E27FC236}">
                <a16:creationId xmlns:a16="http://schemas.microsoft.com/office/drawing/2014/main" id="{4F1BE45C-8FF1-4BD0-9490-5BDF78C7F914}"/>
              </a:ext>
            </a:extLst>
          </p:cNvPr>
          <p:cNvSpPr/>
          <p:nvPr/>
        </p:nvSpPr>
        <p:spPr>
          <a:xfrm rot="16200000">
            <a:off x="1066031" y="298645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D0A79981-669E-42CE-A802-89384A7CB112}"/>
              </a:ext>
            </a:extLst>
          </p:cNvPr>
          <p:cNvSpPr txBox="1"/>
          <p:nvPr/>
        </p:nvSpPr>
        <p:spPr>
          <a:xfrm>
            <a:off x="1663453" y="3294846"/>
            <a:ext cx="15163800" cy="861774"/>
          </a:xfrm>
          <a:prstGeom prst="rect">
            <a:avLst/>
          </a:prstGeom>
          <a:noFill/>
        </p:spPr>
        <p:txBody>
          <a:bodyPr wrap="square" rtlCol="0">
            <a:spAutoFit/>
          </a:bodyPr>
          <a:lstStyle/>
          <a:p>
            <a:r>
              <a:rPr lang="pl-PL" sz="2500" dirty="0" err="1"/>
              <a:t>avrà</a:t>
            </a:r>
            <a:r>
              <a:rPr lang="pl-PL" sz="2500" dirty="0"/>
              <a:t> la </a:t>
            </a:r>
            <a:r>
              <a:rPr lang="pl-PL" sz="2500" dirty="0" err="1"/>
              <a:t>conoscenza</a:t>
            </a:r>
            <a:r>
              <a:rPr lang="pl-PL" sz="2500" dirty="0"/>
              <a:t> di </a:t>
            </a:r>
            <a:r>
              <a:rPr lang="pl-PL" sz="2500" dirty="0" err="1"/>
              <a:t>definire</a:t>
            </a:r>
            <a:r>
              <a:rPr lang="pl-PL" sz="2500" dirty="0"/>
              <a:t> i </a:t>
            </a:r>
            <a:r>
              <a:rPr lang="pl-PL" sz="2500" dirty="0" err="1"/>
              <a:t>fenomeni</a:t>
            </a:r>
            <a:r>
              <a:rPr lang="pl-PL" sz="2500" dirty="0"/>
              <a:t> </a:t>
            </a:r>
            <a:r>
              <a:rPr lang="pl-PL" sz="2500" dirty="0" err="1"/>
              <a:t>problematici</a:t>
            </a:r>
            <a:r>
              <a:rPr lang="pl-PL" sz="2500" dirty="0"/>
              <a:t> e di </a:t>
            </a:r>
            <a:r>
              <a:rPr lang="pl-PL" sz="2500" dirty="0" err="1"/>
              <a:t>categorizzare</a:t>
            </a:r>
            <a:r>
              <a:rPr lang="pl-PL" sz="2500" dirty="0"/>
              <a:t> i </a:t>
            </a:r>
            <a:r>
              <a:rPr lang="pl-PL" sz="2500" dirty="0" err="1"/>
              <a:t>problemi</a:t>
            </a:r>
            <a:r>
              <a:rPr lang="pl-PL" sz="2500" dirty="0"/>
              <a:t> </a:t>
            </a:r>
            <a:r>
              <a:rPr lang="pl-PL" sz="2500" dirty="0" err="1"/>
              <a:t>identificati</a:t>
            </a:r>
            <a:r>
              <a:rPr lang="pl-PL" sz="2500" dirty="0"/>
              <a:t> in </a:t>
            </a:r>
            <a:r>
              <a:rPr lang="pl-PL" sz="2500" dirty="0" err="1"/>
              <a:t>termini</a:t>
            </a:r>
            <a:r>
              <a:rPr lang="pl-PL" sz="2500" dirty="0"/>
              <a:t> di </a:t>
            </a:r>
            <a:r>
              <a:rPr lang="pl-PL" sz="2500" dirty="0" err="1"/>
              <a:t>grado</a:t>
            </a:r>
            <a:r>
              <a:rPr lang="pl-PL" sz="2500" dirty="0"/>
              <a:t> </a:t>
            </a:r>
            <a:r>
              <a:rPr lang="pl-PL" sz="2500" dirty="0" err="1"/>
              <a:t>della</a:t>
            </a:r>
            <a:r>
              <a:rPr lang="pl-PL" sz="2500" dirty="0"/>
              <a:t> loro </a:t>
            </a:r>
            <a:r>
              <a:rPr lang="pl-PL" sz="2500" dirty="0" err="1"/>
              <a:t>complessità</a:t>
            </a:r>
            <a:r>
              <a:rPr lang="pl-PL" sz="2500" dirty="0"/>
              <a:t>.</a:t>
            </a:r>
          </a:p>
        </p:txBody>
      </p:sp>
      <p:sp>
        <p:nvSpPr>
          <p:cNvPr id="25" name="TextBox 8">
            <a:extLst>
              <a:ext uri="{FF2B5EF4-FFF2-40B4-BE49-F238E27FC236}">
                <a16:creationId xmlns:a16="http://schemas.microsoft.com/office/drawing/2014/main" id="{007E1E81-4436-460B-AC66-6E64A99425CE}"/>
              </a:ext>
            </a:extLst>
          </p:cNvPr>
          <p:cNvSpPr txBox="1"/>
          <p:nvPr/>
        </p:nvSpPr>
        <p:spPr>
          <a:xfrm>
            <a:off x="1624124" y="2841554"/>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Risultato</a:t>
            </a:r>
            <a:r>
              <a:rPr lang="pl-PL" altLang="ko-KR" sz="2800" b="1" dirty="0">
                <a:solidFill>
                  <a:srgbClr val="243255"/>
                </a:solidFill>
                <a:cs typeface="Arial" pitchFamily="34" charset="0"/>
              </a:rPr>
              <a:t> n. 1</a:t>
            </a:r>
            <a:endParaRPr lang="ko-KR" altLang="en-US" sz="2800" b="1" dirty="0">
              <a:solidFill>
                <a:srgbClr val="243255"/>
              </a:solidFill>
              <a:cs typeface="Arial" pitchFamily="34" charset="0"/>
            </a:endParaRPr>
          </a:p>
        </p:txBody>
      </p:sp>
      <p:sp>
        <p:nvSpPr>
          <p:cNvPr id="11" name="object 4">
            <a:extLst>
              <a:ext uri="{FF2B5EF4-FFF2-40B4-BE49-F238E27FC236}">
                <a16:creationId xmlns:a16="http://schemas.microsoft.com/office/drawing/2014/main" id="{C3FCD689-C986-456E-8331-21B009382FAB}"/>
              </a:ext>
            </a:extLst>
          </p:cNvPr>
          <p:cNvSpPr/>
          <p:nvPr/>
        </p:nvSpPr>
        <p:spPr>
          <a:xfrm rot="16200000">
            <a:off x="1078978" y="435433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7">
            <a:extLst>
              <a:ext uri="{FF2B5EF4-FFF2-40B4-BE49-F238E27FC236}">
                <a16:creationId xmlns:a16="http://schemas.microsoft.com/office/drawing/2014/main" id="{23095533-6AC7-4B69-BCCE-D8CCDD57A05A}"/>
              </a:ext>
            </a:extLst>
          </p:cNvPr>
          <p:cNvSpPr txBox="1"/>
          <p:nvPr/>
        </p:nvSpPr>
        <p:spPr>
          <a:xfrm>
            <a:off x="1676400" y="4662726"/>
            <a:ext cx="15468600" cy="861774"/>
          </a:xfrm>
          <a:prstGeom prst="rect">
            <a:avLst/>
          </a:prstGeom>
          <a:noFill/>
        </p:spPr>
        <p:txBody>
          <a:bodyPr wrap="square" rtlCol="0">
            <a:spAutoFit/>
          </a:bodyPr>
          <a:lstStyle/>
          <a:p>
            <a:r>
              <a:rPr lang="pl-PL" sz="2500" dirty="0" err="1"/>
              <a:t>acquisirà</a:t>
            </a:r>
            <a:r>
              <a:rPr lang="pl-PL" sz="2500" dirty="0"/>
              <a:t> la </a:t>
            </a:r>
            <a:r>
              <a:rPr lang="pl-PL" sz="2500" dirty="0" err="1"/>
              <a:t>conoscenza</a:t>
            </a:r>
            <a:r>
              <a:rPr lang="pl-PL" sz="2500" dirty="0"/>
              <a:t> di </a:t>
            </a:r>
            <a:r>
              <a:rPr lang="pl-PL" sz="2500" dirty="0" err="1"/>
              <a:t>metodi</a:t>
            </a:r>
            <a:r>
              <a:rPr lang="pl-PL" sz="2500" dirty="0"/>
              <a:t> e </a:t>
            </a:r>
            <a:r>
              <a:rPr lang="pl-PL" sz="2500" dirty="0" err="1"/>
              <a:t>strumenti</a:t>
            </a:r>
            <a:r>
              <a:rPr lang="pl-PL" sz="2500" dirty="0"/>
              <a:t> per </a:t>
            </a:r>
            <a:r>
              <a:rPr lang="pl-PL" sz="2500" dirty="0" err="1"/>
              <a:t>l'identificazione</a:t>
            </a:r>
            <a:r>
              <a:rPr lang="pl-PL" sz="2500" dirty="0"/>
              <a:t> e la </a:t>
            </a:r>
            <a:r>
              <a:rPr lang="pl-PL" sz="2500" dirty="0" err="1"/>
              <a:t>soluzione</a:t>
            </a:r>
            <a:r>
              <a:rPr lang="pl-PL" sz="2500" dirty="0"/>
              <a:t> di </a:t>
            </a:r>
            <a:r>
              <a:rPr lang="pl-PL" sz="2500" dirty="0" err="1"/>
              <a:t>problemi</a:t>
            </a:r>
            <a:r>
              <a:rPr lang="pl-PL" sz="2500" dirty="0"/>
              <a:t> </a:t>
            </a:r>
            <a:r>
              <a:rPr lang="pl-PL" sz="2500" dirty="0" err="1"/>
              <a:t>complessi</a:t>
            </a:r>
            <a:r>
              <a:rPr lang="pl-PL" sz="2500" dirty="0"/>
              <a:t> </a:t>
            </a:r>
            <a:r>
              <a:rPr lang="pl-PL" sz="2500" dirty="0" err="1"/>
              <a:t>nell'organizzazione</a:t>
            </a:r>
            <a:r>
              <a:rPr lang="pl-PL" sz="2500" dirty="0"/>
              <a:t>.</a:t>
            </a:r>
          </a:p>
        </p:txBody>
      </p:sp>
      <p:sp>
        <p:nvSpPr>
          <p:cNvPr id="13" name="TextBox 8">
            <a:extLst>
              <a:ext uri="{FF2B5EF4-FFF2-40B4-BE49-F238E27FC236}">
                <a16:creationId xmlns:a16="http://schemas.microsoft.com/office/drawing/2014/main" id="{F3C1B53D-CA56-46DE-9066-8B5570DF1787}"/>
              </a:ext>
            </a:extLst>
          </p:cNvPr>
          <p:cNvSpPr txBox="1"/>
          <p:nvPr/>
        </p:nvSpPr>
        <p:spPr>
          <a:xfrm>
            <a:off x="1637071" y="4209434"/>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Risultato</a:t>
            </a:r>
            <a:r>
              <a:rPr lang="pl-PL" altLang="ko-KR" sz="2800" b="1" dirty="0">
                <a:solidFill>
                  <a:srgbClr val="243255"/>
                </a:solidFill>
                <a:cs typeface="Arial" pitchFamily="34" charset="0"/>
              </a:rPr>
              <a:t> n. 2</a:t>
            </a:r>
            <a:endParaRPr lang="ko-KR" altLang="en-US" sz="2800" b="1" dirty="0">
              <a:solidFill>
                <a:srgbClr val="243255"/>
              </a:solidFill>
              <a:cs typeface="Arial" pitchFamily="34" charset="0"/>
            </a:endParaRPr>
          </a:p>
        </p:txBody>
      </p:sp>
      <p:sp>
        <p:nvSpPr>
          <p:cNvPr id="14" name="object 4">
            <a:extLst>
              <a:ext uri="{FF2B5EF4-FFF2-40B4-BE49-F238E27FC236}">
                <a16:creationId xmlns:a16="http://schemas.microsoft.com/office/drawing/2014/main" id="{5F7EE05E-3CC1-44C7-93DA-A46B75E5CAF8}"/>
              </a:ext>
            </a:extLst>
          </p:cNvPr>
          <p:cNvSpPr/>
          <p:nvPr/>
        </p:nvSpPr>
        <p:spPr>
          <a:xfrm rot="16200000">
            <a:off x="1078978" y="568305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7">
            <a:extLst>
              <a:ext uri="{FF2B5EF4-FFF2-40B4-BE49-F238E27FC236}">
                <a16:creationId xmlns:a16="http://schemas.microsoft.com/office/drawing/2014/main" id="{EEA42DC3-EAB3-444B-A095-3053425DCC2C}"/>
              </a:ext>
            </a:extLst>
          </p:cNvPr>
          <p:cNvSpPr txBox="1"/>
          <p:nvPr/>
        </p:nvSpPr>
        <p:spPr>
          <a:xfrm>
            <a:off x="1676400" y="5991440"/>
            <a:ext cx="15697200" cy="477054"/>
          </a:xfrm>
          <a:prstGeom prst="rect">
            <a:avLst/>
          </a:prstGeom>
          <a:noFill/>
        </p:spPr>
        <p:txBody>
          <a:bodyPr wrap="square" rtlCol="0">
            <a:spAutoFit/>
          </a:bodyPr>
          <a:lstStyle/>
          <a:p>
            <a:r>
              <a:rPr lang="pl-PL" altLang="ko-KR" sz="2500" dirty="0" err="1">
                <a:cs typeface="Arial" pitchFamily="34" charset="0"/>
              </a:rPr>
              <a:t>avrà</a:t>
            </a:r>
            <a:r>
              <a:rPr lang="pl-PL" altLang="ko-KR" sz="2500" dirty="0">
                <a:cs typeface="Arial" pitchFamily="34" charset="0"/>
              </a:rPr>
              <a:t> </a:t>
            </a:r>
            <a:r>
              <a:rPr lang="pl-PL" altLang="ko-KR" sz="2500" dirty="0" err="1">
                <a:cs typeface="Arial" pitchFamily="34" charset="0"/>
              </a:rPr>
              <a:t>capacità</a:t>
            </a:r>
            <a:r>
              <a:rPr lang="pl-PL" altLang="ko-KR" sz="2500" dirty="0">
                <a:cs typeface="Arial" pitchFamily="34" charset="0"/>
              </a:rPr>
              <a:t> </a:t>
            </a:r>
            <a:r>
              <a:rPr lang="pl-PL" altLang="ko-KR" sz="2500" dirty="0" err="1">
                <a:cs typeface="Arial" pitchFamily="34" charset="0"/>
              </a:rPr>
              <a:t>complete</a:t>
            </a:r>
            <a:r>
              <a:rPr lang="pl-PL" altLang="ko-KR" sz="2500" dirty="0">
                <a:cs typeface="Arial" pitchFamily="34" charset="0"/>
              </a:rPr>
              <a:t> di </a:t>
            </a:r>
            <a:r>
              <a:rPr lang="pl-PL" altLang="ko-KR" sz="2500" dirty="0" err="1">
                <a:cs typeface="Arial" pitchFamily="34" charset="0"/>
              </a:rPr>
              <a:t>applicazione</a:t>
            </a:r>
            <a:r>
              <a:rPr lang="pl-PL" altLang="ko-KR" sz="2500" dirty="0">
                <a:cs typeface="Arial" pitchFamily="34" charset="0"/>
              </a:rPr>
              <a:t> </a:t>
            </a:r>
            <a:r>
              <a:rPr lang="pl-PL" altLang="ko-KR" sz="2500" dirty="0" err="1">
                <a:cs typeface="Arial" pitchFamily="34" charset="0"/>
              </a:rPr>
              <a:t>pratica</a:t>
            </a:r>
            <a:r>
              <a:rPr lang="pl-PL" altLang="ko-KR" sz="2500" dirty="0">
                <a:cs typeface="Arial" pitchFamily="34" charset="0"/>
              </a:rPr>
              <a:t> </a:t>
            </a:r>
            <a:r>
              <a:rPr lang="pl-PL" altLang="ko-KR" sz="2500" dirty="0" err="1">
                <a:cs typeface="Arial" pitchFamily="34" charset="0"/>
              </a:rPr>
              <a:t>degli</a:t>
            </a:r>
            <a:r>
              <a:rPr lang="pl-PL" altLang="ko-KR" sz="2500" dirty="0">
                <a:cs typeface="Arial" pitchFamily="34" charset="0"/>
              </a:rPr>
              <a:t> </a:t>
            </a:r>
            <a:r>
              <a:rPr lang="pl-PL" altLang="ko-KR" sz="2500" dirty="0" err="1">
                <a:cs typeface="Arial" pitchFamily="34" charset="0"/>
              </a:rPr>
              <a:t>strumenti</a:t>
            </a:r>
            <a:r>
              <a:rPr lang="pl-PL" altLang="ko-KR" sz="2500" dirty="0">
                <a:cs typeface="Arial" pitchFamily="34" charset="0"/>
              </a:rPr>
              <a:t> e dei </a:t>
            </a:r>
            <a:r>
              <a:rPr lang="pl-PL" altLang="ko-KR" sz="2500" dirty="0" err="1">
                <a:cs typeface="Arial" pitchFamily="34" charset="0"/>
              </a:rPr>
              <a:t>metodi</a:t>
            </a:r>
            <a:r>
              <a:rPr lang="pl-PL" altLang="ko-KR" sz="2500" dirty="0">
                <a:cs typeface="Arial" pitchFamily="34" charset="0"/>
              </a:rPr>
              <a:t> </a:t>
            </a:r>
            <a:r>
              <a:rPr lang="pl-PL" altLang="ko-KR" sz="2500" dirty="0" err="1">
                <a:cs typeface="Arial" pitchFamily="34" charset="0"/>
              </a:rPr>
              <a:t>appresi</a:t>
            </a:r>
            <a:r>
              <a:rPr lang="pl-PL" altLang="ko-KR" sz="2500" dirty="0">
                <a:cs typeface="Arial" pitchFamily="34" charset="0"/>
              </a:rPr>
              <a:t> per </a:t>
            </a:r>
            <a:r>
              <a:rPr lang="pl-PL" altLang="ko-KR" sz="2500" dirty="0" err="1">
                <a:cs typeface="Arial" pitchFamily="34" charset="0"/>
              </a:rPr>
              <a:t>risolvere</a:t>
            </a:r>
            <a:r>
              <a:rPr lang="pl-PL" altLang="ko-KR" sz="2500" dirty="0">
                <a:cs typeface="Arial" pitchFamily="34" charset="0"/>
              </a:rPr>
              <a:t> i </a:t>
            </a:r>
            <a:r>
              <a:rPr lang="pl-PL" altLang="ko-KR" sz="2500" dirty="0" err="1">
                <a:cs typeface="Arial" pitchFamily="34" charset="0"/>
              </a:rPr>
              <a:t>problemi</a:t>
            </a:r>
            <a:r>
              <a:rPr lang="pl-PL" altLang="ko-KR" sz="2500" dirty="0">
                <a:cs typeface="Arial" pitchFamily="34" charset="0"/>
              </a:rPr>
              <a:t> </a:t>
            </a:r>
            <a:r>
              <a:rPr lang="pl-PL" altLang="ko-KR" sz="2500" dirty="0" err="1">
                <a:cs typeface="Arial" pitchFamily="34" charset="0"/>
              </a:rPr>
              <a:t>identificati</a:t>
            </a:r>
            <a:r>
              <a:rPr lang="pl-PL" altLang="ko-KR" sz="2500" dirty="0">
                <a:cs typeface="Arial" pitchFamily="34" charset="0"/>
              </a:rPr>
              <a:t>.</a:t>
            </a:r>
          </a:p>
        </p:txBody>
      </p:sp>
      <p:sp>
        <p:nvSpPr>
          <p:cNvPr id="19" name="TextBox 8">
            <a:extLst>
              <a:ext uri="{FF2B5EF4-FFF2-40B4-BE49-F238E27FC236}">
                <a16:creationId xmlns:a16="http://schemas.microsoft.com/office/drawing/2014/main" id="{D15BFF35-B789-4A86-858A-A1B55A5E014E}"/>
              </a:ext>
            </a:extLst>
          </p:cNvPr>
          <p:cNvSpPr txBox="1"/>
          <p:nvPr/>
        </p:nvSpPr>
        <p:spPr>
          <a:xfrm>
            <a:off x="1637071" y="5538148"/>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Risultato</a:t>
            </a:r>
            <a:r>
              <a:rPr lang="pl-PL" altLang="ko-KR" sz="2800" b="1" dirty="0">
                <a:solidFill>
                  <a:srgbClr val="243255"/>
                </a:solidFill>
                <a:cs typeface="Arial" pitchFamily="34" charset="0"/>
              </a:rPr>
              <a:t> n. 3</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34122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11" grpId="0" animBg="1"/>
      <p:bldP spid="12" grpId="0"/>
      <p:bldP spid="13" grpId="0"/>
      <p:bldP spid="14" grpId="0" animBg="1"/>
      <p:bldP spid="15"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4" y="1122584"/>
            <a:ext cx="16587945" cy="1193917"/>
          </a:xfrm>
          <a:prstGeom prst="rect">
            <a:avLst/>
          </a:prstGeom>
        </p:spPr>
        <p:txBody>
          <a:bodyPr vert="horz" wrap="square" lIns="0" tIns="13970" rIns="0" bIns="0" rtlCol="0">
            <a:spAutoFit/>
          </a:bodyPr>
          <a:lstStyle/>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n-US" sz="3200" b="1" dirty="0">
                <a:solidFill>
                  <a:srgbClr val="243255"/>
                </a:solidFill>
              </a:rPr>
              <a:t>La formula per risolvere </a:t>
            </a:r>
            <a:r>
              <a:rPr lang="en-US" sz="3200" b="1" dirty="0" err="1">
                <a:solidFill>
                  <a:srgbClr val="243255"/>
                </a:solidFill>
              </a:rPr>
              <a:t>i</a:t>
            </a:r>
            <a:r>
              <a:rPr lang="en-US" sz="3200" b="1" dirty="0">
                <a:solidFill>
                  <a:srgbClr val="243255"/>
                </a:solidFill>
              </a:rPr>
              <a:t> </a:t>
            </a:r>
            <a:r>
              <a:rPr lang="en-US" sz="3200" b="1" dirty="0" err="1">
                <a:solidFill>
                  <a:srgbClr val="243255"/>
                </a:solidFill>
              </a:rPr>
              <a:t>problemi</a:t>
            </a:r>
            <a:r>
              <a:rPr lang="en-US" sz="3200" b="1" dirty="0">
                <a:solidFill>
                  <a:srgbClr val="243255"/>
                </a:solidFill>
              </a:rPr>
              <a:t> secondo Einstein - </a:t>
            </a:r>
            <a:r>
              <a:rPr lang="en-US" sz="3200" b="1" dirty="0" err="1">
                <a:solidFill>
                  <a:srgbClr val="243255"/>
                </a:solidFill>
              </a:rPr>
              <a:t>parte</a:t>
            </a:r>
            <a:r>
              <a:rPr lang="en-US" sz="3200" b="1" dirty="0">
                <a:solidFill>
                  <a:srgbClr val="243255"/>
                </a:solidFill>
              </a:rPr>
              <a:t> 2.</a:t>
            </a:r>
          </a:p>
          <a:p>
            <a:pPr marL="12700">
              <a:spcBef>
                <a:spcPts val="110"/>
              </a:spcBef>
            </a:pPr>
            <a:r>
              <a:rPr lang="en-US" sz="2800" dirty="0" err="1">
                <a:solidFill>
                  <a:srgbClr val="E12227"/>
                </a:solidFill>
              </a:rPr>
              <a:t>Guardare</a:t>
            </a:r>
            <a:r>
              <a:rPr lang="en-US" sz="2800" dirty="0">
                <a:solidFill>
                  <a:srgbClr val="E12227"/>
                </a:solidFill>
              </a:rPr>
              <a:t> il problema da diverse </a:t>
            </a:r>
            <a:r>
              <a:rPr lang="en-US" sz="2800" dirty="0" err="1">
                <a:solidFill>
                  <a:srgbClr val="E12227"/>
                </a:solidFill>
              </a:rPr>
              <a:t>prospettive</a:t>
            </a:r>
            <a:r>
              <a:rPr lang="en-US" sz="2800" dirty="0">
                <a:solidFill>
                  <a:srgbClr val="E12227"/>
                </a:solidFill>
              </a:rPr>
              <a:t> </a:t>
            </a:r>
            <a:r>
              <a:rPr lang="en-US" sz="2800" dirty="0" err="1">
                <a:solidFill>
                  <a:srgbClr val="E12227"/>
                </a:solidFill>
              </a:rPr>
              <a:t>aiuterà</a:t>
            </a:r>
            <a:r>
              <a:rPr lang="en-US" sz="2800" dirty="0">
                <a:solidFill>
                  <a:srgbClr val="E12227"/>
                </a:solidFill>
              </a:rPr>
              <a:t> a </a:t>
            </a:r>
            <a:r>
              <a:rPr lang="en-US" sz="2800" dirty="0" err="1">
                <a:solidFill>
                  <a:srgbClr val="E12227"/>
                </a:solidFill>
              </a:rPr>
              <a:t>identificare</a:t>
            </a:r>
            <a:r>
              <a:rPr lang="en-US" sz="2800" dirty="0">
                <a:solidFill>
                  <a:srgbClr val="E12227"/>
                </a:solidFill>
              </a:rPr>
              <a:t> e </a:t>
            </a:r>
            <a:r>
              <a:rPr lang="en-US" sz="2800" dirty="0" err="1">
                <a:solidFill>
                  <a:srgbClr val="E12227"/>
                </a:solidFill>
              </a:rPr>
              <a:t>definire</a:t>
            </a:r>
            <a:r>
              <a:rPr lang="en-US" sz="2800" dirty="0">
                <a:solidFill>
                  <a:srgbClr val="E12227"/>
                </a:solidFill>
              </a:rPr>
              <a:t> </a:t>
            </a:r>
            <a:r>
              <a:rPr lang="en-US" sz="2800" dirty="0" err="1">
                <a:solidFill>
                  <a:srgbClr val="E12227"/>
                </a:solidFill>
              </a:rPr>
              <a:t>i</a:t>
            </a:r>
            <a:r>
              <a:rPr lang="en-US" sz="2800" dirty="0">
                <a:solidFill>
                  <a:srgbClr val="E12227"/>
                </a:solidFill>
              </a:rPr>
              <a:t> </a:t>
            </a:r>
            <a:r>
              <a:rPr lang="en-US" sz="2800" dirty="0" err="1">
                <a:solidFill>
                  <a:srgbClr val="E12227"/>
                </a:solidFill>
              </a:rPr>
              <a:t>problemi</a:t>
            </a:r>
            <a:r>
              <a:rPr lang="en-US" sz="2800" dirty="0">
                <a:solidFill>
                  <a:srgbClr val="E12227"/>
                </a:solidFill>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9" name="Group 24">
            <a:extLst>
              <a:ext uri="{FF2B5EF4-FFF2-40B4-BE49-F238E27FC236}">
                <a16:creationId xmlns:a16="http://schemas.microsoft.com/office/drawing/2014/main" id="{4A657819-FCC0-4979-9B2B-72DE1C7AF8C8}"/>
              </a:ext>
            </a:extLst>
          </p:cNvPr>
          <p:cNvGrpSpPr/>
          <p:nvPr/>
        </p:nvGrpSpPr>
        <p:grpSpPr>
          <a:xfrm>
            <a:off x="10898255" y="2505338"/>
            <a:ext cx="6217726" cy="1542092"/>
            <a:chOff x="749960" y="3058207"/>
            <a:chExt cx="2777666" cy="1542092"/>
          </a:xfrm>
        </p:grpSpPr>
        <p:sp>
          <p:nvSpPr>
            <p:cNvPr id="11" name="TextBox 10">
              <a:extLst>
                <a:ext uri="{FF2B5EF4-FFF2-40B4-BE49-F238E27FC236}">
                  <a16:creationId xmlns:a16="http://schemas.microsoft.com/office/drawing/2014/main" id="{81798755-DA18-4C76-ACE3-FDB0F0CB37A3}"/>
                </a:ext>
              </a:extLst>
            </p:cNvPr>
            <p:cNvSpPr txBox="1"/>
            <p:nvPr/>
          </p:nvSpPr>
          <p:spPr>
            <a:xfrm>
              <a:off x="754803" y="3584636"/>
              <a:ext cx="270297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err="1">
                  <a:solidFill>
                    <a:schemeClr val="tx1">
                      <a:lumMod val="75000"/>
                      <a:lumOff val="25000"/>
                    </a:schemeClr>
                  </a:solidFill>
                  <a:cs typeface="Arial" pitchFamily="34" charset="0"/>
                </a:rPr>
                <a:t>Separare</a:t>
              </a:r>
              <a:r>
                <a:rPr lang="en-US" altLang="ko-KR" sz="2000" dirty="0">
                  <a:solidFill>
                    <a:schemeClr val="tx1">
                      <a:lumMod val="75000"/>
                      <a:lumOff val="25000"/>
                    </a:schemeClr>
                  </a:solidFill>
                  <a:cs typeface="Arial" pitchFamily="34" charset="0"/>
                </a:rPr>
                <a:t> il problema e </a:t>
              </a:r>
              <a:r>
                <a:rPr lang="en-US" altLang="ko-KR" sz="2000" dirty="0" err="1">
                  <a:solidFill>
                    <a:schemeClr val="tx1">
                      <a:lumMod val="75000"/>
                      <a:lumOff val="25000"/>
                    </a:schemeClr>
                  </a:solidFill>
                  <a:cs typeface="Arial" pitchFamily="34" charset="0"/>
                </a:rPr>
                <a:t>analizzare</a:t>
              </a:r>
              <a:r>
                <a:rPr lang="en-US" altLang="ko-KR" sz="2000" dirty="0">
                  <a:solidFill>
                    <a:schemeClr val="tx1">
                      <a:lumMod val="75000"/>
                      <a:lumOff val="25000"/>
                    </a:schemeClr>
                  </a:solidFill>
                  <a:cs typeface="Arial" pitchFamily="34" charset="0"/>
                </a:rPr>
                <a:t> le sue </a:t>
              </a:r>
              <a:r>
                <a:rPr lang="en-US" altLang="ko-KR" sz="2000" dirty="0" err="1">
                  <a:solidFill>
                    <a:schemeClr val="tx1">
                      <a:lumMod val="75000"/>
                      <a:lumOff val="25000"/>
                    </a:schemeClr>
                  </a:solidFill>
                  <a:cs typeface="Arial" pitchFamily="34" charset="0"/>
                </a:rPr>
                <a:t>singole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componenti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aiuta</a:t>
              </a:r>
              <a:r>
                <a:rPr lang="en-US" altLang="ko-KR" sz="2000" dirty="0">
                  <a:solidFill>
                    <a:schemeClr val="tx1">
                      <a:lumMod val="75000"/>
                      <a:lumOff val="25000"/>
                    </a:schemeClr>
                  </a:solidFill>
                  <a:cs typeface="Arial" pitchFamily="34" charset="0"/>
                </a:rPr>
                <a:t> a </a:t>
              </a:r>
              <a:r>
                <a:rPr lang="en-US" altLang="ko-KR" sz="2000" dirty="0" err="1">
                  <a:solidFill>
                    <a:schemeClr val="tx1">
                      <a:lumMod val="75000"/>
                      <a:lumOff val="25000"/>
                    </a:schemeClr>
                  </a:solidFill>
                  <a:cs typeface="Arial" pitchFamily="34" charset="0"/>
                </a:rPr>
                <a:t>comprenderlo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Soprattutto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quando</a:t>
              </a:r>
              <a:r>
                <a:rPr lang="en-US" altLang="ko-KR" sz="2000" dirty="0">
                  <a:solidFill>
                    <a:schemeClr val="tx1">
                      <a:lumMod val="75000"/>
                      <a:lumOff val="25000"/>
                    </a:schemeClr>
                  </a:solidFill>
                  <a:cs typeface="Arial" pitchFamily="34" charset="0"/>
                </a:rPr>
                <a:t> il problema </a:t>
              </a:r>
              <a:r>
                <a:rPr lang="en-US" altLang="ko-KR" sz="2000" dirty="0" err="1">
                  <a:solidFill>
                    <a:schemeClr val="tx1">
                      <a:lumMod val="75000"/>
                      <a:lumOff val="25000"/>
                    </a:schemeClr>
                  </a:solidFill>
                  <a:cs typeface="Arial" pitchFamily="34" charset="0"/>
                </a:rPr>
                <a:t>sembra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sopraffarci</a:t>
              </a:r>
              <a:r>
                <a:rPr lang="en-US" altLang="ko-KR" sz="2000" dirty="0">
                  <a:solidFill>
                    <a:schemeClr val="tx1">
                      <a:lumMod val="75000"/>
                      <a:lumOff val="25000"/>
                    </a:schemeClr>
                  </a:solidFill>
                  <a:cs typeface="Arial" pitchFamily="34" charset="0"/>
                </a:rPr>
                <a:t>.</a:t>
              </a:r>
            </a:p>
          </p:txBody>
        </p:sp>
        <p:sp>
          <p:nvSpPr>
            <p:cNvPr id="12" name="TextBox 11">
              <a:extLst>
                <a:ext uri="{FF2B5EF4-FFF2-40B4-BE49-F238E27FC236}">
                  <a16:creationId xmlns:a16="http://schemas.microsoft.com/office/drawing/2014/main" id="{E0AB3509-5C7A-4A97-950E-37006713C2DB}"/>
                </a:ext>
              </a:extLst>
            </p:cNvPr>
            <p:cNvSpPr txBox="1"/>
            <p:nvPr/>
          </p:nvSpPr>
          <p:spPr>
            <a:xfrm>
              <a:off x="749960" y="3058207"/>
              <a:ext cx="2777666"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2400" b="1" dirty="0" err="1">
                  <a:solidFill>
                    <a:srgbClr val="243255"/>
                  </a:solidFill>
                  <a:cs typeface="Arial" pitchFamily="34" charset="0"/>
                </a:rPr>
                <a:t>Scomporre</a:t>
              </a:r>
              <a:r>
                <a:rPr lang="en-US" altLang="ko-KR" sz="2400" b="1" dirty="0">
                  <a:solidFill>
                    <a:srgbClr val="243255"/>
                  </a:solidFill>
                  <a:cs typeface="Arial" pitchFamily="34" charset="0"/>
                </a:rPr>
                <a:t> il problema in parti </a:t>
              </a:r>
              <a:r>
                <a:rPr lang="en-US" altLang="ko-KR" sz="2400" b="1" dirty="0" err="1">
                  <a:solidFill>
                    <a:srgbClr val="243255"/>
                  </a:solidFill>
                  <a:cs typeface="Arial" pitchFamily="34" charset="0"/>
                </a:rPr>
                <a:t>più</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piccole</a:t>
              </a:r>
              <a:endParaRPr lang="en-US" altLang="ko-KR" sz="2400" b="1" dirty="0">
                <a:solidFill>
                  <a:srgbClr val="243255"/>
                </a:solidFill>
                <a:cs typeface="Arial" pitchFamily="34" charset="0"/>
              </a:endParaRPr>
            </a:p>
          </p:txBody>
        </p:sp>
      </p:grpSp>
      <p:grpSp>
        <p:nvGrpSpPr>
          <p:cNvPr id="13" name="Group 24">
            <a:extLst>
              <a:ext uri="{FF2B5EF4-FFF2-40B4-BE49-F238E27FC236}">
                <a16:creationId xmlns:a16="http://schemas.microsoft.com/office/drawing/2014/main" id="{6A002D11-4967-436A-99D7-DF707B2D204D}"/>
              </a:ext>
            </a:extLst>
          </p:cNvPr>
          <p:cNvGrpSpPr/>
          <p:nvPr/>
        </p:nvGrpSpPr>
        <p:grpSpPr>
          <a:xfrm>
            <a:off x="11353800" y="4506584"/>
            <a:ext cx="6252286" cy="2000548"/>
            <a:chOff x="692811" y="2648381"/>
            <a:chExt cx="2128340" cy="2000548"/>
          </a:xfrm>
        </p:grpSpPr>
        <p:sp>
          <p:nvSpPr>
            <p:cNvPr id="14" name="TextBox 10">
              <a:extLst>
                <a:ext uri="{FF2B5EF4-FFF2-40B4-BE49-F238E27FC236}">
                  <a16:creationId xmlns:a16="http://schemas.microsoft.com/office/drawing/2014/main" id="{2399A468-8DB3-4FC6-AEE5-DEC45ABBACEE}"/>
                </a:ext>
              </a:extLst>
            </p:cNvPr>
            <p:cNvSpPr txBox="1"/>
            <p:nvPr/>
          </p:nvSpPr>
          <p:spPr>
            <a:xfrm>
              <a:off x="692811" y="3325490"/>
              <a:ext cx="2128340"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a:solidFill>
                    <a:schemeClr val="tx1">
                      <a:lumMod val="75000"/>
                      <a:lumOff val="25000"/>
                    </a:schemeClr>
                  </a:solidFill>
                  <a:cs typeface="Arial" pitchFamily="34" charset="0"/>
                </a:rPr>
                <a:t>Un problema </a:t>
              </a:r>
              <a:r>
                <a:rPr lang="en-US" altLang="ko-KR" sz="2000" dirty="0" err="1">
                  <a:solidFill>
                    <a:schemeClr val="tx1">
                      <a:lumMod val="75000"/>
                      <a:lumOff val="25000"/>
                    </a:schemeClr>
                  </a:solidFill>
                  <a:cs typeface="Arial" pitchFamily="34" charset="0"/>
                </a:rPr>
                <a:t>correttamente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formulato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programma</a:t>
              </a:r>
              <a:r>
                <a:rPr lang="en-US" altLang="ko-KR" sz="2000" dirty="0">
                  <a:solidFill>
                    <a:schemeClr val="tx1">
                      <a:lumMod val="75000"/>
                      <a:lumOff val="25000"/>
                    </a:schemeClr>
                  </a:solidFill>
                  <a:cs typeface="Arial" pitchFamily="34" charset="0"/>
                </a:rPr>
                <a:t> il nostro </a:t>
              </a:r>
              <a:r>
                <a:rPr lang="en-US" altLang="ko-KR" sz="2000" dirty="0" err="1">
                  <a:solidFill>
                    <a:schemeClr val="tx1">
                      <a:lumMod val="75000"/>
                      <a:lumOff val="25000"/>
                    </a:schemeClr>
                  </a:solidFill>
                  <a:cs typeface="Arial" pitchFamily="34" charset="0"/>
                </a:rPr>
                <a:t>cervello</a:t>
              </a:r>
              <a:r>
                <a:rPr lang="en-US" altLang="ko-KR" sz="2000" dirty="0">
                  <a:solidFill>
                    <a:schemeClr val="tx1">
                      <a:lumMod val="75000"/>
                      <a:lumOff val="25000"/>
                    </a:schemeClr>
                  </a:solidFill>
                  <a:cs typeface="Arial" pitchFamily="34" charset="0"/>
                </a:rPr>
                <a:t> a </a:t>
              </a:r>
              <a:r>
                <a:rPr lang="en-US" altLang="ko-KR" sz="2000" dirty="0" err="1">
                  <a:solidFill>
                    <a:schemeClr val="tx1">
                      <a:lumMod val="75000"/>
                      <a:lumOff val="25000"/>
                    </a:schemeClr>
                  </a:solidFill>
                  <a:cs typeface="Arial" pitchFamily="34" charset="0"/>
                </a:rPr>
                <a:t>cercare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soluzioni</a:t>
              </a:r>
              <a:r>
                <a:rPr lang="en-US" altLang="ko-KR" sz="2000" dirty="0">
                  <a:solidFill>
                    <a:schemeClr val="tx1">
                      <a:lumMod val="75000"/>
                      <a:lumOff val="25000"/>
                    </a:schemeClr>
                  </a:solidFill>
                  <a:cs typeface="Arial" pitchFamily="34" charset="0"/>
                </a:rPr>
                <a:t> come un </a:t>
              </a:r>
              <a:r>
                <a:rPr lang="en-US" altLang="ko-KR" sz="2000" dirty="0" err="1">
                  <a:solidFill>
                    <a:schemeClr val="tx1">
                      <a:lumMod val="75000"/>
                      <a:lumOff val="25000"/>
                    </a:schemeClr>
                  </a:solidFill>
                  <a:cs typeface="Arial" pitchFamily="34" charset="0"/>
                </a:rPr>
                <a:t>compito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attraente</a:t>
              </a:r>
              <a:r>
                <a:rPr lang="en-US" altLang="ko-KR" sz="2000" dirty="0">
                  <a:solidFill>
                    <a:schemeClr val="tx1">
                      <a:lumMod val="75000"/>
                      <a:lumOff val="25000"/>
                    </a:schemeClr>
                  </a:solidFill>
                  <a:cs typeface="Arial" pitchFamily="34" charset="0"/>
                </a:rPr>
                <a:t>. Il </a:t>
              </a:r>
              <a:r>
                <a:rPr lang="en-US" altLang="ko-KR" sz="2000" dirty="0" err="1">
                  <a:solidFill>
                    <a:schemeClr val="tx1">
                      <a:lumMod val="75000"/>
                      <a:lumOff val="25000"/>
                    </a:schemeClr>
                  </a:solidFill>
                  <a:cs typeface="Arial" pitchFamily="34" charset="0"/>
                </a:rPr>
                <a:t>cervello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umano</a:t>
              </a:r>
              <a:r>
                <a:rPr lang="en-US" altLang="ko-KR" sz="2000" dirty="0">
                  <a:solidFill>
                    <a:schemeClr val="tx1">
                      <a:lumMod val="75000"/>
                      <a:lumOff val="25000"/>
                    </a:schemeClr>
                  </a:solidFill>
                  <a:cs typeface="Arial" pitchFamily="34" charset="0"/>
                </a:rPr>
                <a:t> ama le </a:t>
              </a:r>
              <a:r>
                <a:rPr lang="en-US" altLang="ko-KR" sz="2000" dirty="0" err="1">
                  <a:solidFill>
                    <a:schemeClr val="tx1">
                      <a:lumMod val="75000"/>
                      <a:lumOff val="25000"/>
                    </a:schemeClr>
                  </a:solidFill>
                  <a:cs typeface="Arial" pitchFamily="34" charset="0"/>
                </a:rPr>
                <a:t>domande</a:t>
              </a:r>
              <a:r>
                <a:rPr lang="en-US" altLang="ko-KR" sz="2000" dirty="0">
                  <a:solidFill>
                    <a:schemeClr val="tx1">
                      <a:lumMod val="75000"/>
                      <a:lumOff val="25000"/>
                    </a:schemeClr>
                  </a:solidFill>
                  <a:cs typeface="Arial" pitchFamily="34" charset="0"/>
                </a:rPr>
                <a:t>! - </a:t>
              </a:r>
              <a:r>
                <a:rPr lang="en-US" altLang="ko-KR" sz="2000" dirty="0" err="1">
                  <a:solidFill>
                    <a:schemeClr val="tx1">
                      <a:lumMod val="75000"/>
                      <a:lumOff val="25000"/>
                    </a:schemeClr>
                  </a:solidFill>
                  <a:cs typeface="Arial" pitchFamily="34" charset="0"/>
                </a:rPr>
                <a:t>Soprattutto</a:t>
              </a:r>
              <a:r>
                <a:rPr lang="en-US" altLang="ko-KR" sz="2000" dirty="0">
                  <a:solidFill>
                    <a:schemeClr val="tx1">
                      <a:lumMod val="75000"/>
                      <a:lumOff val="25000"/>
                    </a:schemeClr>
                  </a:solidFill>
                  <a:cs typeface="Arial" pitchFamily="34" charset="0"/>
                </a:rPr>
                <a:t> quelle </a:t>
              </a:r>
              <a:r>
                <a:rPr lang="en-US" altLang="ko-KR" sz="2000" dirty="0" err="1">
                  <a:solidFill>
                    <a:schemeClr val="tx1">
                      <a:lumMod val="75000"/>
                      <a:lumOff val="25000"/>
                    </a:schemeClr>
                  </a:solidFill>
                  <a:cs typeface="Arial" pitchFamily="34" charset="0"/>
                </a:rPr>
                <a:t>coinvolgenti</a:t>
              </a:r>
              <a:r>
                <a:rPr lang="en-US" altLang="ko-KR" sz="2000" dirty="0">
                  <a:solidFill>
                    <a:schemeClr val="tx1">
                      <a:lumMod val="75000"/>
                      <a:lumOff val="25000"/>
                    </a:schemeClr>
                  </a:solidFill>
                  <a:cs typeface="Arial" pitchFamily="34" charset="0"/>
                </a:rPr>
                <a:t>!</a:t>
              </a:r>
            </a:p>
          </p:txBody>
        </p:sp>
        <p:sp>
          <p:nvSpPr>
            <p:cNvPr id="15" name="TextBox 11">
              <a:extLst>
                <a:ext uri="{FF2B5EF4-FFF2-40B4-BE49-F238E27FC236}">
                  <a16:creationId xmlns:a16="http://schemas.microsoft.com/office/drawing/2014/main" id="{B115CB1E-73DE-4E9C-A514-37B46CF1F050}"/>
                </a:ext>
              </a:extLst>
            </p:cNvPr>
            <p:cNvSpPr txBox="1"/>
            <p:nvPr/>
          </p:nvSpPr>
          <p:spPr>
            <a:xfrm>
              <a:off x="703685" y="264838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err="1">
                  <a:solidFill>
                    <a:srgbClr val="243255"/>
                  </a:solidFill>
                  <a:cs typeface="Arial" pitchFamily="34" charset="0"/>
                </a:rPr>
                <a:t>Trattare</a:t>
              </a:r>
              <a:r>
                <a:rPr lang="en-US" altLang="ko-KR" sz="2400" b="1" dirty="0">
                  <a:solidFill>
                    <a:srgbClr val="243255"/>
                  </a:solidFill>
                  <a:cs typeface="Arial" pitchFamily="34" charset="0"/>
                </a:rPr>
                <a:t> il problema come una </a:t>
              </a:r>
              <a:r>
                <a:rPr lang="en-US" altLang="ko-KR" sz="2400" b="1" dirty="0" err="1">
                  <a:solidFill>
                    <a:srgbClr val="243255"/>
                  </a:solidFill>
                  <a:cs typeface="Arial" pitchFamily="34" charset="0"/>
                </a:rPr>
                <a:t>sfida</a:t>
              </a:r>
              <a:r>
                <a:rPr lang="en-US" altLang="ko-KR" sz="2400" b="1" dirty="0">
                  <a:solidFill>
                    <a:srgbClr val="243255"/>
                  </a:solidFill>
                  <a:cs typeface="Arial" pitchFamily="34" charset="0"/>
                </a:rPr>
                <a:t> / </a:t>
              </a:r>
              <a:r>
                <a:rPr lang="en-US" altLang="ko-KR" sz="2400" b="1" dirty="0" err="1">
                  <a:solidFill>
                    <a:srgbClr val="243255"/>
                  </a:solidFill>
                  <a:cs typeface="Arial" pitchFamily="34" charset="0"/>
                </a:rPr>
                <a:t>Usare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costrutti</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linguistici</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efficaci</a:t>
              </a:r>
              <a:endParaRPr lang="en-US" altLang="ko-KR" sz="2400" b="1" dirty="0">
                <a:solidFill>
                  <a:srgbClr val="243255"/>
                </a:solidFill>
                <a:cs typeface="Arial" pitchFamily="34" charset="0"/>
              </a:endParaRPr>
            </a:p>
          </p:txBody>
        </p:sp>
      </p:grpSp>
      <p:grpSp>
        <p:nvGrpSpPr>
          <p:cNvPr id="16" name="Group 24">
            <a:extLst>
              <a:ext uri="{FF2B5EF4-FFF2-40B4-BE49-F238E27FC236}">
                <a16:creationId xmlns:a16="http://schemas.microsoft.com/office/drawing/2014/main" id="{FC613702-BF26-4129-AFCA-F241F9735B7F}"/>
              </a:ext>
            </a:extLst>
          </p:cNvPr>
          <p:cNvGrpSpPr/>
          <p:nvPr/>
        </p:nvGrpSpPr>
        <p:grpSpPr>
          <a:xfrm>
            <a:off x="11201400" y="6824462"/>
            <a:ext cx="5914582" cy="1443238"/>
            <a:chOff x="717691" y="3182142"/>
            <a:chExt cx="3028003" cy="1443238"/>
          </a:xfrm>
        </p:grpSpPr>
        <p:sp>
          <p:nvSpPr>
            <p:cNvPr id="17" name="TextBox 10">
              <a:extLst>
                <a:ext uri="{FF2B5EF4-FFF2-40B4-BE49-F238E27FC236}">
                  <a16:creationId xmlns:a16="http://schemas.microsoft.com/office/drawing/2014/main" id="{531872EA-5AE3-4C23-B807-97AC2C2D88C4}"/>
                </a:ext>
              </a:extLst>
            </p:cNvPr>
            <p:cNvSpPr txBox="1"/>
            <p:nvPr/>
          </p:nvSpPr>
          <p:spPr>
            <a:xfrm>
              <a:off x="717692" y="3609717"/>
              <a:ext cx="3028002"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err="1">
                  <a:solidFill>
                    <a:schemeClr val="tx1">
                      <a:lumMod val="75000"/>
                      <a:lumOff val="25000"/>
                    </a:schemeClr>
                  </a:solidFill>
                  <a:cs typeface="Arial" pitchFamily="34" charset="0"/>
                </a:rPr>
                <a:t>Spesso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cercare</a:t>
              </a:r>
              <a:r>
                <a:rPr lang="en-US" altLang="ko-KR" sz="2000" dirty="0">
                  <a:solidFill>
                    <a:schemeClr val="tx1">
                      <a:lumMod val="75000"/>
                      <a:lumOff val="25000"/>
                    </a:schemeClr>
                  </a:solidFill>
                  <a:cs typeface="Arial" pitchFamily="34" charset="0"/>
                </a:rPr>
                <a:t> di </a:t>
              </a:r>
              <a:r>
                <a:rPr lang="en-US" altLang="ko-KR" sz="2000" dirty="0" err="1">
                  <a:solidFill>
                    <a:schemeClr val="tx1">
                      <a:lumMod val="75000"/>
                      <a:lumOff val="25000"/>
                    </a:schemeClr>
                  </a:solidFill>
                  <a:cs typeface="Arial" pitchFamily="34" charset="0"/>
                </a:rPr>
                <a:t>trovare</a:t>
              </a:r>
              <a:r>
                <a:rPr lang="en-US" altLang="ko-KR" sz="2000" dirty="0">
                  <a:solidFill>
                    <a:schemeClr val="tx1">
                      <a:lumMod val="75000"/>
                      <a:lumOff val="25000"/>
                    </a:schemeClr>
                  </a:solidFill>
                  <a:cs typeface="Arial" pitchFamily="34" charset="0"/>
                </a:rPr>
                <a:t> una </a:t>
              </a:r>
              <a:r>
                <a:rPr lang="en-US" altLang="ko-KR" sz="2000" dirty="0" err="1">
                  <a:solidFill>
                    <a:schemeClr val="tx1">
                      <a:lumMod val="75000"/>
                      <a:lumOff val="25000"/>
                    </a:schemeClr>
                  </a:solidFill>
                  <a:cs typeface="Arial" pitchFamily="34" charset="0"/>
                </a:rPr>
                <a:t>soluzione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immediata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è</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meno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produttivo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che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passare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quel</a:t>
              </a:r>
              <a:r>
                <a:rPr lang="en-US" altLang="ko-KR" sz="2000" dirty="0">
                  <a:solidFill>
                    <a:schemeClr val="tx1">
                      <a:lumMod val="75000"/>
                      <a:lumOff val="25000"/>
                    </a:schemeClr>
                  </a:solidFill>
                  <a:cs typeface="Arial" pitchFamily="34" charset="0"/>
                </a:rPr>
                <a:t> tempo ad </a:t>
              </a:r>
              <a:r>
                <a:rPr lang="en-US" altLang="ko-KR" sz="2000" dirty="0" err="1">
                  <a:solidFill>
                    <a:schemeClr val="tx1">
                      <a:lumMod val="75000"/>
                      <a:lumOff val="25000"/>
                    </a:schemeClr>
                  </a:solidFill>
                  <a:cs typeface="Arial" pitchFamily="34" charset="0"/>
                </a:rPr>
                <a:t>approfondire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l'argomento</a:t>
              </a:r>
              <a:r>
                <a:rPr lang="en-US" altLang="ko-KR" sz="2000" dirty="0">
                  <a:solidFill>
                    <a:schemeClr val="tx1">
                      <a:lumMod val="75000"/>
                      <a:lumOff val="25000"/>
                    </a:schemeClr>
                  </a:solidFill>
                  <a:cs typeface="Arial" pitchFamily="34" charset="0"/>
                </a:rPr>
                <a:t>.</a:t>
              </a:r>
            </a:p>
          </p:txBody>
        </p:sp>
        <p:sp>
          <p:nvSpPr>
            <p:cNvPr id="18" name="TextBox 11">
              <a:extLst>
                <a:ext uri="{FF2B5EF4-FFF2-40B4-BE49-F238E27FC236}">
                  <a16:creationId xmlns:a16="http://schemas.microsoft.com/office/drawing/2014/main" id="{3496FDDB-DA03-41EC-BBE8-D1CC603AA0E3}"/>
                </a:ext>
              </a:extLst>
            </p:cNvPr>
            <p:cNvSpPr txBox="1"/>
            <p:nvPr/>
          </p:nvSpPr>
          <p:spPr>
            <a:xfrm>
              <a:off x="717691" y="3182142"/>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altLang="ko-KR" sz="2400" b="1" dirty="0" err="1">
                  <a:solidFill>
                    <a:srgbClr val="243255"/>
                  </a:solidFill>
                  <a:cs typeface="Arial" pitchFamily="34" charset="0"/>
                </a:rPr>
                <a:t>Raccogli</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conoscenze</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utili</a:t>
              </a:r>
              <a:endParaRPr lang="ko-KR" altLang="en-US" sz="2400" b="1" dirty="0">
                <a:solidFill>
                  <a:srgbClr val="243255"/>
                </a:solidFill>
                <a:cs typeface="Arial" pitchFamily="34" charset="0"/>
              </a:endParaRPr>
            </a:p>
          </p:txBody>
        </p:sp>
      </p:grpSp>
      <p:sp>
        <p:nvSpPr>
          <p:cNvPr id="20" name="object 6">
            <a:extLst>
              <a:ext uri="{FF2B5EF4-FFF2-40B4-BE49-F238E27FC236}">
                <a16:creationId xmlns:a16="http://schemas.microsoft.com/office/drawing/2014/main" id="{CEE910A2-374C-4468-A13C-46E4CB0449B6}"/>
              </a:ext>
            </a:extLst>
          </p:cNvPr>
          <p:cNvSpPr/>
          <p:nvPr/>
        </p:nvSpPr>
        <p:spPr>
          <a:xfrm rot="5400000">
            <a:off x="7371523" y="34457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6">
            <a:extLst>
              <a:ext uri="{FF2B5EF4-FFF2-40B4-BE49-F238E27FC236}">
                <a16:creationId xmlns:a16="http://schemas.microsoft.com/office/drawing/2014/main" id="{DA0807CC-4844-4926-BE80-3DD0F21F228A}"/>
              </a:ext>
            </a:extLst>
          </p:cNvPr>
          <p:cNvSpPr/>
          <p:nvPr/>
        </p:nvSpPr>
        <p:spPr>
          <a:xfrm rot="5400000">
            <a:off x="7399232" y="5939481"/>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2"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526121" y="3143167"/>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46">
            <a:extLst>
              <a:ext uri="{FF2B5EF4-FFF2-40B4-BE49-F238E27FC236}">
                <a16:creationId xmlns:a16="http://schemas.microsoft.com/office/drawing/2014/main" id="{F21933CA-77C0-4516-BC43-3FBD06E13CB9}"/>
              </a:ext>
            </a:extLst>
          </p:cNvPr>
          <p:cNvCxnSpPr>
            <a:cxnSpLocks/>
          </p:cNvCxnSpPr>
          <p:nvPr/>
        </p:nvCxnSpPr>
        <p:spPr>
          <a:xfrm>
            <a:off x="9419301" y="6554542"/>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48">
            <a:extLst>
              <a:ext uri="{FF2B5EF4-FFF2-40B4-BE49-F238E27FC236}">
                <a16:creationId xmlns:a16="http://schemas.microsoft.com/office/drawing/2014/main" id="{BFFBAF7E-69C7-449C-A565-EEFB8A01875C}"/>
              </a:ext>
            </a:extLst>
          </p:cNvPr>
          <p:cNvCxnSpPr>
            <a:cxnSpLocks/>
          </p:cNvCxnSpPr>
          <p:nvPr/>
        </p:nvCxnSpPr>
        <p:spPr>
          <a:xfrm>
            <a:off x="9419301" y="5109200"/>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2A43621-5E05-411B-BCD2-EA3346DCD231}"/>
              </a:ext>
            </a:extLst>
          </p:cNvPr>
          <p:cNvGrpSpPr/>
          <p:nvPr/>
        </p:nvGrpSpPr>
        <p:grpSpPr>
          <a:xfrm>
            <a:off x="364317" y="2932347"/>
            <a:ext cx="5572310" cy="1169551"/>
            <a:chOff x="803640" y="3105260"/>
            <a:chExt cx="2204017" cy="1169551"/>
          </a:xfrm>
        </p:grpSpPr>
        <p:sp>
          <p:nvSpPr>
            <p:cNvPr id="26" name="TextBox 10">
              <a:extLst>
                <a:ext uri="{FF2B5EF4-FFF2-40B4-BE49-F238E27FC236}">
                  <a16:creationId xmlns:a16="http://schemas.microsoft.com/office/drawing/2014/main" id="{9AFEF731-319A-4634-84F8-F58850B9C459}"/>
                </a:ext>
              </a:extLst>
            </p:cNvPr>
            <p:cNvSpPr txBox="1"/>
            <p:nvPr/>
          </p:nvSpPr>
          <p:spPr>
            <a:xfrm>
              <a:off x="803640" y="3566925"/>
              <a:ext cx="220401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err="1">
                  <a:solidFill>
                    <a:schemeClr val="tx1">
                      <a:lumMod val="75000"/>
                      <a:lumOff val="25000"/>
                    </a:schemeClr>
                  </a:solidFill>
                  <a:cs typeface="Arial" pitchFamily="34" charset="0"/>
                </a:rPr>
                <a:t>Parafrasalo</a:t>
              </a:r>
              <a:r>
                <a:rPr lang="en-US" altLang="ko-KR" sz="2000" dirty="0">
                  <a:solidFill>
                    <a:schemeClr val="tx1">
                      <a:lumMod val="75000"/>
                      <a:lumOff val="25000"/>
                    </a:schemeClr>
                  </a:solidFill>
                  <a:cs typeface="Arial" pitchFamily="34" charset="0"/>
                </a:rPr>
                <a:t>. A volte un </a:t>
              </a:r>
              <a:r>
                <a:rPr lang="en-US" altLang="ko-KR" sz="2000" dirty="0" err="1">
                  <a:solidFill>
                    <a:schemeClr val="tx1">
                      <a:lumMod val="75000"/>
                      <a:lumOff val="25000"/>
                    </a:schemeClr>
                  </a:solidFill>
                  <a:cs typeface="Arial" pitchFamily="34" charset="0"/>
                </a:rPr>
                <a:t>cambio</a:t>
              </a:r>
              <a:r>
                <a:rPr lang="en-US" altLang="ko-KR" sz="2000" dirty="0">
                  <a:solidFill>
                    <a:schemeClr val="tx1">
                      <a:lumMod val="75000"/>
                      <a:lumOff val="25000"/>
                    </a:schemeClr>
                  </a:solidFill>
                  <a:cs typeface="Arial" pitchFamily="34" charset="0"/>
                </a:rPr>
                <a:t> di </a:t>
              </a:r>
              <a:r>
                <a:rPr lang="en-US" altLang="ko-KR" sz="2000" dirty="0" err="1">
                  <a:solidFill>
                    <a:schemeClr val="tx1">
                      <a:lumMod val="75000"/>
                      <a:lumOff val="25000"/>
                    </a:schemeClr>
                  </a:solidFill>
                  <a:cs typeface="Arial" pitchFamily="34" charset="0"/>
                </a:rPr>
                <a:t>parola</a:t>
              </a:r>
              <a:r>
                <a:rPr lang="en-US" altLang="ko-KR" sz="2000" dirty="0">
                  <a:solidFill>
                    <a:schemeClr val="tx1">
                      <a:lumMod val="75000"/>
                      <a:lumOff val="25000"/>
                    </a:schemeClr>
                  </a:solidFill>
                  <a:cs typeface="Arial" pitchFamily="34" charset="0"/>
                </a:rPr>
                <a:t> cambia </a:t>
              </a:r>
              <a:r>
                <a:rPr lang="en-US" altLang="ko-KR" sz="2000" dirty="0" err="1">
                  <a:solidFill>
                    <a:schemeClr val="tx1">
                      <a:lumMod val="75000"/>
                      <a:lumOff val="25000"/>
                    </a:schemeClr>
                  </a:solidFill>
                  <a:cs typeface="Arial" pitchFamily="34" charset="0"/>
                </a:rPr>
                <a:t>completamente</a:t>
              </a:r>
              <a:r>
                <a:rPr lang="en-US" altLang="ko-KR" sz="2000" dirty="0">
                  <a:solidFill>
                    <a:schemeClr val="tx1">
                      <a:lumMod val="75000"/>
                      <a:lumOff val="25000"/>
                    </a:schemeClr>
                  </a:solidFill>
                  <a:cs typeface="Arial" pitchFamily="34" charset="0"/>
                </a:rPr>
                <a:t> la </a:t>
              </a:r>
              <a:r>
                <a:rPr lang="en-US" altLang="ko-KR" sz="2000" dirty="0" err="1">
                  <a:solidFill>
                    <a:schemeClr val="tx1">
                      <a:lumMod val="75000"/>
                      <a:lumOff val="25000"/>
                    </a:schemeClr>
                  </a:solidFill>
                  <a:cs typeface="Arial" pitchFamily="34" charset="0"/>
                </a:rPr>
                <a:t>comprensione</a:t>
              </a:r>
              <a:r>
                <a:rPr lang="en-US" altLang="ko-KR" sz="2000" dirty="0">
                  <a:solidFill>
                    <a:schemeClr val="tx1">
                      <a:lumMod val="75000"/>
                      <a:lumOff val="25000"/>
                    </a:schemeClr>
                  </a:solidFill>
                  <a:cs typeface="Arial" pitchFamily="34" charset="0"/>
                </a:rPr>
                <a:t> del problema.</a:t>
              </a:r>
            </a:p>
          </p:txBody>
        </p:sp>
        <p:sp>
          <p:nvSpPr>
            <p:cNvPr id="27" name="TextBox 11">
              <a:extLst>
                <a:ext uri="{FF2B5EF4-FFF2-40B4-BE49-F238E27FC236}">
                  <a16:creationId xmlns:a16="http://schemas.microsoft.com/office/drawing/2014/main" id="{6EE630EF-3FE7-48E3-B430-B56FF6756045}"/>
                </a:ext>
              </a:extLst>
            </p:cNvPr>
            <p:cNvSpPr txBox="1"/>
            <p:nvPr/>
          </p:nvSpPr>
          <p:spPr>
            <a:xfrm>
              <a:off x="948000" y="3105260"/>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err="1">
                  <a:solidFill>
                    <a:srgbClr val="243255"/>
                  </a:solidFill>
                  <a:cs typeface="Arial" pitchFamily="34" charset="0"/>
                </a:rPr>
                <a:t>Ridefinisci</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il</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problema</a:t>
              </a:r>
              <a:endParaRPr lang="ko-KR" altLang="en-US" sz="2400" b="1" dirty="0">
                <a:solidFill>
                  <a:srgbClr val="243255"/>
                </a:solidFill>
                <a:cs typeface="Arial" pitchFamily="34" charset="0"/>
              </a:endParaRPr>
            </a:p>
          </p:txBody>
        </p:sp>
      </p:grpSp>
      <p:grpSp>
        <p:nvGrpSpPr>
          <p:cNvPr id="28" name="Group 24">
            <a:extLst>
              <a:ext uri="{FF2B5EF4-FFF2-40B4-BE49-F238E27FC236}">
                <a16:creationId xmlns:a16="http://schemas.microsoft.com/office/drawing/2014/main" id="{9B8A4B3D-E5D1-4695-BFD9-FEF1081AF05D}"/>
              </a:ext>
            </a:extLst>
          </p:cNvPr>
          <p:cNvGrpSpPr/>
          <p:nvPr/>
        </p:nvGrpSpPr>
        <p:grpSpPr>
          <a:xfrm>
            <a:off x="457200" y="4646648"/>
            <a:ext cx="5166168" cy="1291097"/>
            <a:chOff x="787285" y="3058207"/>
            <a:chExt cx="2076012" cy="1291097"/>
          </a:xfrm>
        </p:grpSpPr>
        <p:sp>
          <p:nvSpPr>
            <p:cNvPr id="29" name="TextBox 10">
              <a:extLst>
                <a:ext uri="{FF2B5EF4-FFF2-40B4-BE49-F238E27FC236}">
                  <a16:creationId xmlns:a16="http://schemas.microsoft.com/office/drawing/2014/main" id="{17DC1059-297B-436B-860D-4D1957B3FFE2}"/>
                </a:ext>
              </a:extLst>
            </p:cNvPr>
            <p:cNvSpPr txBox="1"/>
            <p:nvPr/>
          </p:nvSpPr>
          <p:spPr>
            <a:xfrm>
              <a:off x="803640" y="3641418"/>
              <a:ext cx="205965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a:solidFill>
                    <a:schemeClr val="tx1">
                      <a:lumMod val="75000"/>
                      <a:lumOff val="25000"/>
                    </a:schemeClr>
                  </a:solidFill>
                  <a:cs typeface="Arial" pitchFamily="34" charset="0"/>
                </a:rPr>
                <a:t>A volte il problema </a:t>
              </a:r>
              <a:r>
                <a:rPr lang="en-US" altLang="ko-KR" sz="2000" dirty="0" err="1">
                  <a:solidFill>
                    <a:schemeClr val="tx1">
                      <a:lumMod val="75000"/>
                      <a:lumOff val="25000"/>
                    </a:schemeClr>
                  </a:solidFill>
                  <a:cs typeface="Arial" pitchFamily="34" charset="0"/>
                </a:rPr>
                <a:t>è</a:t>
              </a:r>
              <a:r>
                <a:rPr lang="en-US" altLang="ko-KR" sz="2000" dirty="0">
                  <a:solidFill>
                    <a:schemeClr val="tx1">
                      <a:lumMod val="75000"/>
                      <a:lumOff val="25000"/>
                    </a:schemeClr>
                  </a:solidFill>
                  <a:cs typeface="Arial" pitchFamily="34" charset="0"/>
                </a:rPr>
                <a:t> solo </a:t>
              </a:r>
              <a:r>
                <a:rPr lang="en-US" altLang="ko-KR" sz="2000" dirty="0" err="1">
                  <a:solidFill>
                    <a:schemeClr val="tx1">
                      <a:lumMod val="75000"/>
                      <a:lumOff val="25000"/>
                    </a:schemeClr>
                  </a:solidFill>
                  <a:cs typeface="Arial" pitchFamily="34" charset="0"/>
                </a:rPr>
                <a:t>parte</a:t>
              </a:r>
              <a:r>
                <a:rPr lang="en-US" altLang="ko-KR" sz="2000" dirty="0">
                  <a:solidFill>
                    <a:schemeClr val="tx1">
                      <a:lumMod val="75000"/>
                      <a:lumOff val="25000"/>
                    </a:schemeClr>
                  </a:solidFill>
                  <a:cs typeface="Arial" pitchFamily="34" charset="0"/>
                </a:rPr>
                <a:t> di </a:t>
              </a:r>
              <a:r>
                <a:rPr lang="en-US" altLang="ko-KR" sz="2000" dirty="0" err="1">
                  <a:solidFill>
                    <a:schemeClr val="tx1">
                      <a:lumMod val="75000"/>
                      <a:lumOff val="25000"/>
                    </a:schemeClr>
                  </a:solidFill>
                  <a:cs typeface="Arial" pitchFamily="34" charset="0"/>
                </a:rPr>
                <a:t>qualcosa</a:t>
              </a:r>
              <a:r>
                <a:rPr lang="en-US" altLang="ko-KR" sz="2000" dirty="0">
                  <a:solidFill>
                    <a:schemeClr val="tx1">
                      <a:lumMod val="75000"/>
                      <a:lumOff val="25000"/>
                    </a:schemeClr>
                  </a:solidFill>
                  <a:cs typeface="Arial" pitchFamily="34" charset="0"/>
                </a:rPr>
                <a:t> di </a:t>
              </a:r>
              <a:r>
                <a:rPr lang="en-US" altLang="ko-KR" sz="2000" dirty="0" err="1">
                  <a:solidFill>
                    <a:schemeClr val="tx1">
                      <a:lumMod val="75000"/>
                      <a:lumOff val="25000"/>
                    </a:schemeClr>
                  </a:solidFill>
                  <a:cs typeface="Arial" pitchFamily="34" charset="0"/>
                </a:rPr>
                <a:t>più</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grande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Vedere</a:t>
              </a:r>
              <a:r>
                <a:rPr lang="en-US" altLang="ko-KR" sz="2000" dirty="0">
                  <a:solidFill>
                    <a:schemeClr val="tx1">
                      <a:lumMod val="75000"/>
                      <a:lumOff val="25000"/>
                    </a:schemeClr>
                  </a:solidFill>
                  <a:cs typeface="Arial" pitchFamily="34" charset="0"/>
                </a:rPr>
                <a:t> il problema a </a:t>
              </a:r>
              <a:r>
                <a:rPr lang="en-US" altLang="ko-KR" sz="2000" dirty="0" err="1">
                  <a:solidFill>
                    <a:schemeClr val="tx1">
                      <a:lumMod val="75000"/>
                      <a:lumOff val="25000"/>
                    </a:schemeClr>
                  </a:solidFill>
                  <a:cs typeface="Arial" pitchFamily="34" charset="0"/>
                </a:rPr>
                <a:t>diversi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livelli</a:t>
              </a:r>
              <a:r>
                <a:rPr lang="en-US" altLang="ko-KR" sz="2000" dirty="0">
                  <a:solidFill>
                    <a:schemeClr val="tx1">
                      <a:lumMod val="75000"/>
                      <a:lumOff val="25000"/>
                    </a:schemeClr>
                  </a:solidFill>
                  <a:cs typeface="Arial" pitchFamily="34" charset="0"/>
                </a:rPr>
                <a:t>.</a:t>
              </a:r>
            </a:p>
          </p:txBody>
        </p:sp>
        <p:sp>
          <p:nvSpPr>
            <p:cNvPr id="30" name="TextBox 11">
              <a:extLst>
                <a:ext uri="{FF2B5EF4-FFF2-40B4-BE49-F238E27FC236}">
                  <a16:creationId xmlns:a16="http://schemas.microsoft.com/office/drawing/2014/main" id="{9BB37ED8-1DCA-474A-89C7-F95393EEF28D}"/>
                </a:ext>
              </a:extLst>
            </p:cNvPr>
            <p:cNvSpPr txBox="1"/>
            <p:nvPr/>
          </p:nvSpPr>
          <p:spPr>
            <a:xfrm>
              <a:off x="787285"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err="1">
                  <a:solidFill>
                    <a:srgbClr val="243255"/>
                  </a:solidFill>
                  <a:cs typeface="Arial" pitchFamily="34" charset="0"/>
                </a:rPr>
                <a:t>Amplia</a:t>
              </a:r>
              <a:r>
                <a:rPr lang="pl-PL" altLang="ko-KR" sz="2400" b="1" dirty="0">
                  <a:solidFill>
                    <a:srgbClr val="243255"/>
                  </a:solidFill>
                  <a:cs typeface="Arial" pitchFamily="34" charset="0"/>
                </a:rPr>
                <a:t> la </a:t>
              </a:r>
              <a:r>
                <a:rPr lang="pl-PL" altLang="ko-KR" sz="2400" b="1" dirty="0" err="1">
                  <a:solidFill>
                    <a:srgbClr val="243255"/>
                  </a:solidFill>
                  <a:cs typeface="Arial" pitchFamily="34" charset="0"/>
                </a:rPr>
                <a:t>tua</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prospettiva</a:t>
              </a:r>
              <a:endParaRPr lang="ko-KR" altLang="en-US" sz="2400" b="1" dirty="0">
                <a:solidFill>
                  <a:srgbClr val="243255"/>
                </a:solidFill>
                <a:cs typeface="Arial" pitchFamily="34" charset="0"/>
              </a:endParaRPr>
            </a:p>
          </p:txBody>
        </p:sp>
      </p:grpSp>
      <p:grpSp>
        <p:nvGrpSpPr>
          <p:cNvPr id="31" name="Group 24">
            <a:extLst>
              <a:ext uri="{FF2B5EF4-FFF2-40B4-BE49-F238E27FC236}">
                <a16:creationId xmlns:a16="http://schemas.microsoft.com/office/drawing/2014/main" id="{DB866CEE-8407-4843-B61F-F1D127C22EAF}"/>
              </a:ext>
            </a:extLst>
          </p:cNvPr>
          <p:cNvGrpSpPr/>
          <p:nvPr/>
        </p:nvGrpSpPr>
        <p:grpSpPr>
          <a:xfrm>
            <a:off x="497900" y="6496512"/>
            <a:ext cx="5066821" cy="1444986"/>
            <a:chOff x="-124798" y="3058207"/>
            <a:chExt cx="2988095" cy="1444986"/>
          </a:xfrm>
        </p:grpSpPr>
        <p:sp>
          <p:nvSpPr>
            <p:cNvPr id="32" name="TextBox 10">
              <a:extLst>
                <a:ext uri="{FF2B5EF4-FFF2-40B4-BE49-F238E27FC236}">
                  <a16:creationId xmlns:a16="http://schemas.microsoft.com/office/drawing/2014/main" id="{96799BB0-B395-4523-A3D3-220EA6D24F71}"/>
                </a:ext>
              </a:extLst>
            </p:cNvPr>
            <p:cNvSpPr txBox="1"/>
            <p:nvPr/>
          </p:nvSpPr>
          <p:spPr>
            <a:xfrm>
              <a:off x="-124798" y="3487530"/>
              <a:ext cx="2988095"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err="1">
                  <a:solidFill>
                    <a:schemeClr val="tx1">
                      <a:lumMod val="75000"/>
                      <a:lumOff val="25000"/>
                    </a:schemeClr>
                  </a:solidFill>
                  <a:cs typeface="Arial" pitchFamily="34" charset="0"/>
                </a:rPr>
                <a:t>Essere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critici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nei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confronti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delle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supposizioni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fatte</a:t>
              </a:r>
              <a:r>
                <a:rPr lang="en-US" altLang="ko-KR" sz="2000" dirty="0">
                  <a:solidFill>
                    <a:schemeClr val="tx1">
                      <a:lumMod val="75000"/>
                      <a:lumOff val="25000"/>
                    </a:schemeClr>
                  </a:solidFill>
                  <a:cs typeface="Arial" pitchFamily="34" charset="0"/>
                </a:rPr>
                <a:t>. Le </a:t>
              </a:r>
              <a:r>
                <a:rPr lang="en-US" altLang="ko-KR" sz="2000" dirty="0" err="1">
                  <a:solidFill>
                    <a:schemeClr val="tx1">
                      <a:lumMod val="75000"/>
                      <a:lumOff val="25000"/>
                    </a:schemeClr>
                  </a:solidFill>
                  <a:cs typeface="Arial" pitchFamily="34" charset="0"/>
                </a:rPr>
                <a:t>supposizioni</a:t>
              </a:r>
              <a:r>
                <a:rPr lang="en-US" altLang="ko-KR" sz="2000" dirty="0">
                  <a:solidFill>
                    <a:schemeClr val="tx1">
                      <a:lumMod val="75000"/>
                      <a:lumOff val="25000"/>
                    </a:schemeClr>
                  </a:solidFill>
                  <a:cs typeface="Arial" pitchFamily="34" charset="0"/>
                </a:rPr>
                <a:t> imprecise </a:t>
              </a:r>
              <a:r>
                <a:rPr lang="en-US" altLang="ko-KR" sz="2000" dirty="0" err="1">
                  <a:solidFill>
                    <a:schemeClr val="tx1">
                      <a:lumMod val="75000"/>
                      <a:lumOff val="25000"/>
                    </a:schemeClr>
                  </a:solidFill>
                  <a:cs typeface="Arial" pitchFamily="34" charset="0"/>
                </a:rPr>
                <a:t>ostacolano</a:t>
              </a:r>
              <a:r>
                <a:rPr lang="en-US" altLang="ko-KR" sz="2000" dirty="0">
                  <a:solidFill>
                    <a:schemeClr val="tx1">
                      <a:lumMod val="75000"/>
                      <a:lumOff val="25000"/>
                    </a:schemeClr>
                  </a:solidFill>
                  <a:cs typeface="Arial" pitchFamily="34" charset="0"/>
                </a:rPr>
                <a:t> la </a:t>
              </a:r>
              <a:r>
                <a:rPr lang="en-US" altLang="ko-KR" sz="2000" dirty="0" err="1">
                  <a:solidFill>
                    <a:schemeClr val="tx1">
                      <a:lumMod val="75000"/>
                      <a:lumOff val="25000"/>
                    </a:schemeClr>
                  </a:solidFill>
                  <a:cs typeface="Arial" pitchFamily="34" charset="0"/>
                </a:rPr>
                <a:t>soluzione</a:t>
              </a:r>
              <a:r>
                <a:rPr lang="en-US" altLang="ko-KR" sz="2000" dirty="0">
                  <a:solidFill>
                    <a:schemeClr val="tx1">
                      <a:lumMod val="75000"/>
                      <a:lumOff val="25000"/>
                    </a:schemeClr>
                  </a:solidFill>
                  <a:cs typeface="Arial" pitchFamily="34" charset="0"/>
                </a:rPr>
                <a:t> del problema</a:t>
              </a:r>
            </a:p>
          </p:txBody>
        </p:sp>
        <p:sp>
          <p:nvSpPr>
            <p:cNvPr id="33" name="TextBox 11">
              <a:extLst>
                <a:ext uri="{FF2B5EF4-FFF2-40B4-BE49-F238E27FC236}">
                  <a16:creationId xmlns:a16="http://schemas.microsoft.com/office/drawing/2014/main" id="{DB8446E5-23E8-4A51-BA91-D3A602CF8F48}"/>
                </a:ext>
              </a:extLst>
            </p:cNvPr>
            <p:cNvSpPr txBox="1"/>
            <p:nvPr/>
          </p:nvSpPr>
          <p:spPr>
            <a:xfrm>
              <a:off x="345518" y="3058207"/>
              <a:ext cx="2464099"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err="1">
                  <a:solidFill>
                    <a:srgbClr val="243255"/>
                  </a:solidFill>
                  <a:cs typeface="Arial" pitchFamily="34" charset="0"/>
                </a:rPr>
                <a:t>Metti</a:t>
              </a:r>
              <a:r>
                <a:rPr lang="pl-PL" altLang="ko-KR" sz="2400" b="1" dirty="0">
                  <a:solidFill>
                    <a:srgbClr val="243255"/>
                  </a:solidFill>
                  <a:cs typeface="Arial" pitchFamily="34" charset="0"/>
                </a:rPr>
                <a:t> in </a:t>
              </a:r>
              <a:r>
                <a:rPr lang="pl-PL" altLang="ko-KR" sz="2400" b="1" dirty="0" err="1">
                  <a:solidFill>
                    <a:srgbClr val="243255"/>
                  </a:solidFill>
                  <a:cs typeface="Arial" pitchFamily="34" charset="0"/>
                </a:rPr>
                <a:t>dubbio</a:t>
              </a:r>
              <a:r>
                <a:rPr lang="pl-PL" altLang="ko-KR" sz="2400" b="1" dirty="0">
                  <a:solidFill>
                    <a:srgbClr val="243255"/>
                  </a:solidFill>
                  <a:cs typeface="Arial" pitchFamily="34" charset="0"/>
                </a:rPr>
                <a:t> i </a:t>
              </a:r>
              <a:r>
                <a:rPr lang="pl-PL" altLang="ko-KR" sz="2400" b="1" dirty="0" err="1">
                  <a:solidFill>
                    <a:srgbClr val="243255"/>
                  </a:solidFill>
                  <a:cs typeface="Arial" pitchFamily="34" charset="0"/>
                </a:rPr>
                <a:t>presupposti</a:t>
              </a:r>
              <a:endParaRPr lang="ko-KR" altLang="en-US" sz="2400" b="1" dirty="0">
                <a:solidFill>
                  <a:srgbClr val="243255"/>
                </a:solidFill>
                <a:cs typeface="Arial" pitchFamily="34" charset="0"/>
              </a:endParaRPr>
            </a:p>
          </p:txBody>
        </p:sp>
      </p:grpSp>
      <p:sp>
        <p:nvSpPr>
          <p:cNvPr id="34" name="object 6">
            <a:extLst>
              <a:ext uri="{FF2B5EF4-FFF2-40B4-BE49-F238E27FC236}">
                <a16:creationId xmlns:a16="http://schemas.microsoft.com/office/drawing/2014/main" id="{C7398761-18DD-4CCF-A437-E0A5DDFE7E41}"/>
              </a:ext>
            </a:extLst>
          </p:cNvPr>
          <p:cNvSpPr/>
          <p:nvPr/>
        </p:nvSpPr>
        <p:spPr>
          <a:xfrm rot="16200000">
            <a:off x="7399233" y="4689818"/>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5" name="Conector recto de flecha 36">
            <a:extLst>
              <a:ext uri="{FF2B5EF4-FFF2-40B4-BE49-F238E27FC236}">
                <a16:creationId xmlns:a16="http://schemas.microsoft.com/office/drawing/2014/main" id="{74A33815-3170-4404-9A53-725D15BD37C9}"/>
              </a:ext>
            </a:extLst>
          </p:cNvPr>
          <p:cNvCxnSpPr/>
          <p:nvPr/>
        </p:nvCxnSpPr>
        <p:spPr>
          <a:xfrm flipH="1" flipV="1">
            <a:off x="6117466" y="3637622"/>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936628" y="6607820"/>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936629" y="5459124"/>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7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1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10784"/>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r>
              <a:rPr lang="pl-PL" sz="4000" b="1" dirty="0">
                <a:solidFill>
                  <a:srgbClr val="243255"/>
                </a:solidFill>
              </a:rPr>
              <a:t>5 x </a:t>
            </a:r>
            <a:r>
              <a:rPr lang="pl-PL" sz="4000" b="1" dirty="0" err="1">
                <a:solidFill>
                  <a:srgbClr val="243255"/>
                </a:solidFill>
              </a:rPr>
              <a:t>Perchè</a:t>
            </a:r>
            <a:r>
              <a:rPr lang="pl-PL" sz="4000" b="1" dirty="0">
                <a:solidFill>
                  <a:srgbClr val="243255"/>
                </a:solidFill>
              </a:rPr>
              <a:t>? (causa del </a:t>
            </a:r>
            <a:r>
              <a:rPr lang="pl-PL" sz="4000" b="1" dirty="0" err="1">
                <a:solidFill>
                  <a:srgbClr val="243255"/>
                </a:solidFill>
              </a:rPr>
              <a:t>problema</a:t>
            </a:r>
            <a:r>
              <a:rPr lang="pl-PL" sz="4000" b="1" dirty="0">
                <a:solidFill>
                  <a:srgbClr val="243255"/>
                </a:solidFill>
              </a:rPr>
              <a:t>)</a:t>
            </a:r>
          </a:p>
          <a:p>
            <a:pPr marL="12700">
              <a:lnSpc>
                <a:spcPct val="100000"/>
              </a:lnSpc>
              <a:spcBef>
                <a:spcPts val="110"/>
              </a:spcBef>
              <a:spcAft>
                <a:spcPts val="600"/>
              </a:spcAft>
            </a:pPr>
            <a:endParaRPr lang="pl-PL" sz="4000" b="1" dirty="0">
              <a:solidFill>
                <a:srgbClr val="243255"/>
              </a:solidFill>
            </a:endParaRPr>
          </a:p>
          <a:p>
            <a:r>
              <a:rPr lang="pl-PL" sz="2800" dirty="0" err="1"/>
              <a:t>Lo</a:t>
            </a:r>
            <a:r>
              <a:rPr lang="pl-PL" sz="2800" dirty="0"/>
              <a:t> </a:t>
            </a:r>
            <a:r>
              <a:rPr lang="pl-PL" sz="2800" dirty="0" err="1"/>
              <a:t>scopo</a:t>
            </a:r>
            <a:r>
              <a:rPr lang="pl-PL" sz="2800" dirty="0"/>
              <a:t> </a:t>
            </a:r>
            <a:r>
              <a:rPr lang="pl-PL" sz="2800" dirty="0" err="1"/>
              <a:t>della</a:t>
            </a:r>
            <a:r>
              <a:rPr lang="pl-PL" sz="2800" dirty="0"/>
              <a:t> metodologia </a:t>
            </a:r>
            <a:r>
              <a:rPr lang="pl-PL" sz="2800" dirty="0" err="1"/>
              <a:t>è</a:t>
            </a:r>
            <a:r>
              <a:rPr lang="pl-PL" sz="2800" dirty="0"/>
              <a:t> </a:t>
            </a:r>
            <a:r>
              <a:rPr lang="pl-PL" sz="2800" dirty="0" err="1"/>
              <a:t>quello</a:t>
            </a:r>
            <a:r>
              <a:rPr lang="pl-PL" sz="2800" dirty="0"/>
              <a:t> di </a:t>
            </a:r>
            <a:r>
              <a:rPr lang="pl-PL" sz="2800" dirty="0" err="1"/>
              <a:t>stabilire</a:t>
            </a:r>
            <a:r>
              <a:rPr lang="pl-PL" sz="2800" dirty="0"/>
              <a:t> la </a:t>
            </a:r>
            <a:r>
              <a:rPr lang="pl-PL" sz="2800" dirty="0" err="1"/>
              <a:t>vera</a:t>
            </a:r>
            <a:r>
              <a:rPr lang="pl-PL" sz="2800" dirty="0"/>
              <a:t> causa di </a:t>
            </a:r>
            <a:r>
              <a:rPr lang="pl-PL" sz="2800" dirty="0" err="1"/>
              <a:t>un</a:t>
            </a:r>
            <a:r>
              <a:rPr lang="pl-PL" sz="2800" dirty="0"/>
              <a:t> </a:t>
            </a:r>
            <a:r>
              <a:rPr lang="pl-PL" sz="2800" dirty="0" err="1"/>
              <a:t>difetto</a:t>
            </a:r>
            <a:r>
              <a:rPr lang="pl-PL" sz="2800" dirty="0"/>
              <a:t>, al di </a:t>
            </a:r>
            <a:r>
              <a:rPr lang="pl-PL" sz="2800" dirty="0" err="1"/>
              <a:t>là</a:t>
            </a:r>
            <a:r>
              <a:rPr lang="pl-PL" sz="2800" dirty="0"/>
              <a:t> del semplice </a:t>
            </a:r>
            <a:r>
              <a:rPr lang="pl-PL" sz="2800" dirty="0" err="1"/>
              <a:t>riconoscimento</a:t>
            </a:r>
            <a:r>
              <a:rPr lang="pl-PL" sz="2800" dirty="0"/>
              <a:t> dei </a:t>
            </a:r>
            <a:r>
              <a:rPr lang="pl-PL" sz="2800" dirty="0" err="1"/>
              <a:t>sintomi</a:t>
            </a:r>
            <a:r>
              <a:rPr lang="pl-PL" sz="2800" dirty="0"/>
              <a:t>.</a:t>
            </a:r>
          </a:p>
          <a:p>
            <a:r>
              <a:rPr lang="pl-PL" sz="2800" dirty="0" err="1"/>
              <a:t>È</a:t>
            </a:r>
            <a:r>
              <a:rPr lang="pl-PL" sz="2800" dirty="0"/>
              <a:t> uno </a:t>
            </a:r>
            <a:r>
              <a:rPr lang="pl-PL" sz="2800" dirty="0" err="1"/>
              <a:t>strumento</a:t>
            </a:r>
            <a:r>
              <a:rPr lang="pl-PL" sz="2800" dirty="0"/>
              <a:t> </a:t>
            </a:r>
            <a:r>
              <a:rPr lang="pl-PL" sz="2800" dirty="0" err="1"/>
              <a:t>utilizzato</a:t>
            </a:r>
            <a:r>
              <a:rPr lang="pl-PL" sz="2800" dirty="0"/>
              <a:t> per </a:t>
            </a:r>
            <a:r>
              <a:rPr lang="pl-PL" sz="2800" dirty="0" err="1"/>
              <a:t>cercare</a:t>
            </a:r>
            <a:r>
              <a:rPr lang="pl-PL" sz="2800" dirty="0"/>
              <a:t> le </a:t>
            </a:r>
            <a:r>
              <a:rPr lang="pl-PL" sz="2800" dirty="0" err="1"/>
              <a:t>cause</a:t>
            </a:r>
            <a:r>
              <a:rPr lang="pl-PL" sz="2800" dirty="0"/>
              <a:t> </a:t>
            </a:r>
            <a:r>
              <a:rPr lang="pl-PL" sz="2800" dirty="0" err="1"/>
              <a:t>delle</a:t>
            </a:r>
            <a:r>
              <a:rPr lang="pl-PL" sz="2800" dirty="0"/>
              <a:t> </a:t>
            </a:r>
            <a:r>
              <a:rPr lang="pl-PL" sz="2800" dirty="0" err="1"/>
              <a:t>carenze</a:t>
            </a:r>
            <a:r>
              <a:rPr lang="pl-PL" sz="2800" dirty="0"/>
              <a:t> </a:t>
            </a:r>
            <a:r>
              <a:rPr lang="pl-PL" sz="2800" dirty="0" err="1"/>
              <a:t>identificate</a:t>
            </a:r>
            <a:r>
              <a:rPr lang="pl-PL" sz="2800" dirty="0"/>
              <a:t>, </a:t>
            </a:r>
            <a:r>
              <a:rPr lang="pl-PL" sz="2800" dirty="0" err="1"/>
              <a:t>così</a:t>
            </a:r>
            <a:r>
              <a:rPr lang="pl-PL" sz="2800" dirty="0"/>
              <a:t> </a:t>
            </a:r>
            <a:r>
              <a:rPr lang="pl-PL" sz="2800" dirty="0" err="1"/>
              <a:t>come</a:t>
            </a:r>
            <a:r>
              <a:rPr lang="pl-PL" sz="2800" dirty="0"/>
              <a:t> per </a:t>
            </a:r>
            <a:r>
              <a:rPr lang="pl-PL" sz="2800" dirty="0" err="1"/>
              <a:t>individuare</a:t>
            </a:r>
            <a:r>
              <a:rPr lang="pl-PL" sz="2800" dirty="0"/>
              <a:t> le </a:t>
            </a:r>
            <a:r>
              <a:rPr lang="pl-PL" sz="2800" dirty="0" err="1"/>
              <a:t>fonti</a:t>
            </a:r>
            <a:r>
              <a:rPr lang="pl-PL" sz="2800" dirty="0"/>
              <a:t> di </a:t>
            </a:r>
            <a:r>
              <a:rPr lang="pl-PL" sz="2800" dirty="0" err="1"/>
              <a:t>problemi</a:t>
            </a:r>
            <a:r>
              <a:rPr lang="pl-PL" sz="2800" dirty="0"/>
              <a:t> </a:t>
            </a:r>
            <a:r>
              <a:rPr lang="pl-PL" sz="2800" dirty="0" err="1"/>
              <a:t>emergenti</a:t>
            </a:r>
            <a:r>
              <a:rPr lang="pl-PL" sz="2800" dirty="0"/>
              <a:t> e in una </a:t>
            </a:r>
            <a:r>
              <a:rPr lang="pl-PL" sz="2800" dirty="0" err="1"/>
              <a:t>situazione</a:t>
            </a:r>
            <a:r>
              <a:rPr lang="pl-PL" sz="2800" dirty="0"/>
              <a:t> in </a:t>
            </a:r>
            <a:r>
              <a:rPr lang="pl-PL" sz="2800" dirty="0" err="1"/>
              <a:t>cui</a:t>
            </a:r>
            <a:r>
              <a:rPr lang="pl-PL" sz="2800" dirty="0"/>
              <a:t> </a:t>
            </a:r>
            <a:r>
              <a:rPr lang="pl-PL" sz="2800" dirty="0" err="1"/>
              <a:t>altre</a:t>
            </a:r>
            <a:r>
              <a:rPr lang="pl-PL" sz="2800" dirty="0"/>
              <a:t> </a:t>
            </a:r>
            <a:r>
              <a:rPr lang="pl-PL" sz="2800" dirty="0" err="1"/>
              <a:t>analisi</a:t>
            </a:r>
            <a:r>
              <a:rPr lang="pl-PL" sz="2800" dirty="0"/>
              <a:t> si sono </a:t>
            </a:r>
            <a:r>
              <a:rPr lang="pl-PL" sz="2800" dirty="0" err="1"/>
              <a:t>rivelate</a:t>
            </a:r>
            <a:r>
              <a:rPr lang="pl-PL" sz="2800" dirty="0"/>
              <a:t> </a:t>
            </a:r>
            <a:r>
              <a:rPr lang="pl-PL" sz="2800" u="sng" dirty="0"/>
              <a:t>troppo </a:t>
            </a:r>
            <a:r>
              <a:rPr lang="pl-PL" sz="2800" u="sng" dirty="0" err="1"/>
              <a:t>superficiali</a:t>
            </a:r>
            <a:r>
              <a:rPr lang="pl-PL" sz="2800" u="sng" dirty="0"/>
              <a:t> e non </a:t>
            </a:r>
            <a:r>
              <a:rPr lang="pl-PL" sz="2800" u="sng" dirty="0" err="1"/>
              <a:t>hanno</a:t>
            </a:r>
            <a:r>
              <a:rPr lang="pl-PL" sz="2800" u="sng" dirty="0"/>
              <a:t> </a:t>
            </a:r>
            <a:r>
              <a:rPr lang="pl-PL" sz="2800" u="sng" dirty="0" err="1"/>
              <a:t>indagato</a:t>
            </a:r>
            <a:r>
              <a:rPr lang="pl-PL" sz="2800" u="sng" dirty="0"/>
              <a:t> a </a:t>
            </a:r>
            <a:r>
              <a:rPr lang="pl-PL" sz="2800" u="sng" dirty="0" err="1"/>
              <a:t>fondo</a:t>
            </a:r>
            <a:r>
              <a:rPr lang="pl-PL" sz="2800" u="sng" dirty="0"/>
              <a:t> </a:t>
            </a:r>
            <a:r>
              <a:rPr lang="pl-PL" sz="2800" u="sng" dirty="0" err="1"/>
              <a:t>il</a:t>
            </a:r>
            <a:r>
              <a:rPr lang="pl-PL" sz="2800" u="sng" dirty="0"/>
              <a:t> </a:t>
            </a:r>
            <a:r>
              <a:rPr lang="pl-PL" sz="2800" u="sng" dirty="0" err="1"/>
              <a:t>problema</a:t>
            </a:r>
            <a:r>
              <a:rPr lang="pl-PL" sz="2800" u="sng" dirty="0"/>
              <a:t>.</a:t>
            </a:r>
          </a:p>
          <a:p>
            <a:r>
              <a:rPr lang="pl-PL" sz="2800" dirty="0"/>
              <a:t>Il "5" </a:t>
            </a:r>
            <a:r>
              <a:rPr lang="pl-PL" sz="2800" dirty="0" err="1"/>
              <a:t>è</a:t>
            </a:r>
            <a:r>
              <a:rPr lang="pl-PL" sz="2800" dirty="0"/>
              <a:t> solo </a:t>
            </a:r>
            <a:r>
              <a:rPr lang="pl-PL" sz="2800" dirty="0" err="1"/>
              <a:t>un</a:t>
            </a:r>
            <a:r>
              <a:rPr lang="pl-PL" sz="2800" dirty="0"/>
              <a:t> </a:t>
            </a:r>
            <a:r>
              <a:rPr lang="pl-PL" sz="2800" dirty="0" err="1"/>
              <a:t>numero</a:t>
            </a:r>
            <a:r>
              <a:rPr lang="pl-PL" sz="2800" dirty="0"/>
              <a:t>, </a:t>
            </a:r>
            <a:r>
              <a:rPr lang="pl-PL" sz="2800" dirty="0" err="1"/>
              <a:t>poiché</a:t>
            </a:r>
            <a:r>
              <a:rPr lang="pl-PL" sz="2800" dirty="0"/>
              <a:t> </a:t>
            </a:r>
            <a:r>
              <a:rPr lang="pl-PL" sz="2800" dirty="0" err="1"/>
              <a:t>dovremmo</a:t>
            </a:r>
            <a:r>
              <a:rPr lang="pl-PL" sz="2800" dirty="0"/>
              <a:t> </a:t>
            </a:r>
            <a:r>
              <a:rPr lang="pl-PL" sz="2800" dirty="0" err="1"/>
              <a:t>chiedere</a:t>
            </a:r>
            <a:r>
              <a:rPr lang="pl-PL" sz="2800" dirty="0"/>
              <a:t> "</a:t>
            </a:r>
            <a:r>
              <a:rPr lang="pl-PL" sz="2800" dirty="0" err="1"/>
              <a:t>perché</a:t>
            </a:r>
            <a:r>
              <a:rPr lang="pl-PL" sz="2800" dirty="0"/>
              <a:t>" </a:t>
            </a:r>
            <a:r>
              <a:rPr lang="pl-PL" sz="2800" dirty="0" err="1"/>
              <a:t>tutte</a:t>
            </a:r>
            <a:r>
              <a:rPr lang="pl-PL" sz="2800" dirty="0"/>
              <a:t> le </a:t>
            </a:r>
            <a:r>
              <a:rPr lang="pl-PL" sz="2800" dirty="0" err="1"/>
              <a:t>volte</a:t>
            </a:r>
            <a:r>
              <a:rPr lang="pl-PL" sz="2800" dirty="0"/>
              <a:t> </a:t>
            </a:r>
            <a:r>
              <a:rPr lang="pl-PL" sz="2800" dirty="0" err="1"/>
              <a:t>che</a:t>
            </a:r>
            <a:r>
              <a:rPr lang="pl-PL" sz="2800" dirty="0"/>
              <a:t> </a:t>
            </a:r>
            <a:r>
              <a:rPr lang="pl-PL" sz="2800" dirty="0" err="1"/>
              <a:t>è</a:t>
            </a:r>
            <a:r>
              <a:rPr lang="pl-PL" sz="2800" dirty="0"/>
              <a:t> </a:t>
            </a:r>
            <a:r>
              <a:rPr lang="pl-PL" sz="2800" dirty="0" err="1"/>
              <a:t>necessario</a:t>
            </a:r>
            <a:r>
              <a:rPr lang="pl-PL" sz="2800" dirty="0"/>
              <a:t> per </a:t>
            </a:r>
            <a:r>
              <a:rPr lang="pl-PL" sz="2800" dirty="0" err="1"/>
              <a:t>completare</a:t>
            </a:r>
            <a:r>
              <a:rPr lang="pl-PL" sz="2800" dirty="0"/>
              <a:t> </a:t>
            </a:r>
            <a:r>
              <a:rPr lang="pl-PL" sz="2800" dirty="0" err="1"/>
              <a:t>il</a:t>
            </a:r>
            <a:r>
              <a:rPr lang="pl-PL" sz="2800" dirty="0"/>
              <a:t> </a:t>
            </a:r>
            <a:r>
              <a:rPr lang="pl-PL" sz="2800" dirty="0" err="1"/>
              <a:t>processo</a:t>
            </a:r>
            <a:r>
              <a:rPr lang="pl-PL" sz="2800" dirty="0"/>
              <a:t> e </a:t>
            </a:r>
            <a:r>
              <a:rPr lang="pl-PL" sz="2800" dirty="0" err="1"/>
              <a:t>prendere</a:t>
            </a:r>
            <a:r>
              <a:rPr lang="pl-PL" sz="2800" dirty="0"/>
              <a:t> </a:t>
            </a:r>
            <a:r>
              <a:rPr lang="pl-PL" sz="2800" dirty="0" err="1"/>
              <a:t>l'azione</a:t>
            </a:r>
            <a:r>
              <a:rPr lang="pl-PL" sz="2800" dirty="0"/>
              <a:t> </a:t>
            </a:r>
            <a:r>
              <a:rPr lang="pl-PL" sz="2800" dirty="0" err="1"/>
              <a:t>appropriata</a:t>
            </a:r>
            <a:r>
              <a:rPr lang="pl-PL" sz="2800" dirty="0"/>
              <a:t>.</a:t>
            </a:r>
          </a:p>
          <a:p>
            <a:endParaRPr lang="pl-PL" sz="2800" dirty="0"/>
          </a:p>
          <a:p>
            <a:r>
              <a:rPr lang="pl-PL" sz="3000" b="1" dirty="0" err="1"/>
              <a:t>L’analisi</a:t>
            </a:r>
            <a:r>
              <a:rPr lang="pl-PL" sz="3000" b="1" dirty="0"/>
              <a:t> 5 x PERCHÈ </a:t>
            </a:r>
            <a:r>
              <a:rPr lang="pl-PL" sz="3000" b="1" dirty="0" err="1"/>
              <a:t>consiste</a:t>
            </a:r>
            <a:r>
              <a:rPr lang="pl-PL" sz="3000" b="1" dirty="0"/>
              <a:t> di </a:t>
            </a:r>
            <a:r>
              <a:rPr lang="pl-PL" sz="3000" b="1" dirty="0" err="1"/>
              <a:t>due</a:t>
            </a:r>
            <a:r>
              <a:rPr lang="pl-PL" sz="3000" b="1" dirty="0"/>
              <a:t> </a:t>
            </a:r>
            <a:r>
              <a:rPr lang="pl-PL" sz="3000" b="1" dirty="0" err="1"/>
              <a:t>aspetti</a:t>
            </a:r>
            <a:r>
              <a:rPr lang="pl-PL" sz="3000" b="1" dirty="0"/>
              <a:t>:</a:t>
            </a:r>
          </a:p>
          <a:p>
            <a:pPr lvl="1"/>
            <a:r>
              <a:rPr lang="pl-PL" sz="2400" dirty="0" err="1"/>
              <a:t>Perché</a:t>
            </a:r>
            <a:r>
              <a:rPr lang="pl-PL" sz="2400" dirty="0"/>
              <a:t> </a:t>
            </a:r>
            <a:r>
              <a:rPr lang="pl-PL" sz="2400" dirty="0" err="1"/>
              <a:t>il</a:t>
            </a:r>
            <a:r>
              <a:rPr lang="pl-PL" sz="2400" dirty="0"/>
              <a:t> </a:t>
            </a:r>
            <a:r>
              <a:rPr lang="pl-PL" sz="2400" dirty="0" err="1"/>
              <a:t>problema</a:t>
            </a:r>
            <a:r>
              <a:rPr lang="pl-PL" sz="2400" dirty="0"/>
              <a:t> si </a:t>
            </a:r>
            <a:r>
              <a:rPr lang="pl-PL" sz="2400" dirty="0" err="1"/>
              <a:t>è</a:t>
            </a:r>
            <a:r>
              <a:rPr lang="pl-PL" sz="2400" dirty="0"/>
              <a:t> </a:t>
            </a:r>
            <a:r>
              <a:rPr lang="pl-PL" sz="2400" dirty="0" err="1"/>
              <a:t>verificato</a:t>
            </a:r>
            <a:r>
              <a:rPr lang="pl-PL" sz="2400" dirty="0"/>
              <a:t>?</a:t>
            </a:r>
          </a:p>
          <a:p>
            <a:pPr lvl="1"/>
            <a:r>
              <a:rPr lang="pl-PL" sz="2400" dirty="0" err="1"/>
              <a:t>Perché</a:t>
            </a:r>
            <a:r>
              <a:rPr lang="pl-PL" sz="2400" dirty="0"/>
              <a:t> </a:t>
            </a:r>
            <a:r>
              <a:rPr lang="pl-PL" sz="2400" dirty="0" err="1"/>
              <a:t>il</a:t>
            </a:r>
            <a:r>
              <a:rPr lang="pl-PL" sz="2400" dirty="0"/>
              <a:t> </a:t>
            </a:r>
            <a:r>
              <a:rPr lang="pl-PL" sz="2400" dirty="0" err="1"/>
              <a:t>problema</a:t>
            </a:r>
            <a:r>
              <a:rPr lang="pl-PL" sz="2400" dirty="0"/>
              <a:t> non </a:t>
            </a:r>
            <a:r>
              <a:rPr lang="pl-PL" sz="2400" dirty="0" err="1"/>
              <a:t>è</a:t>
            </a:r>
            <a:r>
              <a:rPr lang="pl-PL" sz="2400" dirty="0"/>
              <a:t> </a:t>
            </a:r>
            <a:r>
              <a:rPr lang="pl-PL" sz="2400" dirty="0" err="1"/>
              <a:t>stato</a:t>
            </a:r>
            <a:r>
              <a:rPr lang="pl-PL" sz="2400" dirty="0"/>
              <a:t> notato?</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3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7" end="7"/>
                                            </p:txEl>
                                          </p:spTgt>
                                        </p:tgtEl>
                                        <p:attrNameLst>
                                          <p:attrName>style.visibility</p:attrName>
                                        </p:attrNameLst>
                                      </p:cBhvr>
                                      <p:to>
                                        <p:strVal val="visible"/>
                                      </p:to>
                                    </p:set>
                                    <p:anim calcmode="lin" valueType="num">
                                      <p:cBhvr additive="base">
                                        <p:cTn id="1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x </a:t>
            </a:r>
            <a:r>
              <a:rPr lang="pl-PL" sz="4000" b="1" dirty="0" err="1">
                <a:solidFill>
                  <a:srgbClr val="243255"/>
                </a:solidFill>
              </a:rPr>
              <a:t>Perchè</a:t>
            </a:r>
            <a:r>
              <a:rPr lang="pl-PL" sz="4000" b="1" dirty="0">
                <a:solidFill>
                  <a:srgbClr val="243255"/>
                </a:solidFill>
              </a:rPr>
              <a:t>? (</a:t>
            </a:r>
            <a:r>
              <a:rPr lang="pl-PL" sz="4000" b="1" dirty="0" err="1">
                <a:solidFill>
                  <a:srgbClr val="243255"/>
                </a:solidFill>
              </a:rPr>
              <a:t>origine</a:t>
            </a:r>
            <a:r>
              <a:rPr lang="pl-PL" sz="4000" b="1" dirty="0">
                <a:solidFill>
                  <a:srgbClr val="243255"/>
                </a:solidFill>
              </a:rPr>
              <a:t> del </a:t>
            </a:r>
            <a:r>
              <a:rPr lang="pl-PL" sz="4000" b="1" dirty="0" err="1">
                <a:solidFill>
                  <a:srgbClr val="243255"/>
                </a:solidFill>
              </a:rPr>
              <a:t>problema</a:t>
            </a:r>
            <a:r>
              <a:rPr lang="pl-PL" sz="4000" b="1" dirty="0">
                <a:solidFill>
                  <a:srgbClr val="243255"/>
                </a:solidFill>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a 1">
            <a:extLst>
              <a:ext uri="{FF2B5EF4-FFF2-40B4-BE49-F238E27FC236}">
                <a16:creationId xmlns:a16="http://schemas.microsoft.com/office/drawing/2014/main" id="{2283ACE0-1F72-4956-A1EF-27BD53E49D71}"/>
              </a:ext>
            </a:extLst>
          </p:cNvPr>
          <p:cNvGrpSpPr/>
          <p:nvPr/>
        </p:nvGrpSpPr>
        <p:grpSpPr>
          <a:xfrm>
            <a:off x="1066800" y="2552700"/>
            <a:ext cx="15680196" cy="5511803"/>
            <a:chOff x="1066800" y="2552700"/>
            <a:chExt cx="15680196" cy="5511803"/>
          </a:xfrm>
        </p:grpSpPr>
        <p:graphicFrame>
          <p:nvGraphicFramePr>
            <p:cNvPr id="10" name="Symbol zastępczy zawartości 4">
              <a:extLst>
                <a:ext uri="{FF2B5EF4-FFF2-40B4-BE49-F238E27FC236}">
                  <a16:creationId xmlns:a16="http://schemas.microsoft.com/office/drawing/2014/main" id="{9D24DB25-E460-4885-B864-79C857554AAB}"/>
                </a:ext>
              </a:extLst>
            </p:cNvPr>
            <p:cNvGraphicFramePr>
              <a:graphicFrameLocks/>
            </p:cNvGraphicFramePr>
            <p:nvPr>
              <p:extLst>
                <p:ext uri="{D42A27DB-BD31-4B8C-83A1-F6EECF244321}">
                  <p14:modId xmlns:p14="http://schemas.microsoft.com/office/powerpoint/2010/main" val="3328867026"/>
                </p:ext>
              </p:extLst>
            </p:nvPr>
          </p:nvGraphicFramePr>
          <p:xfrm>
            <a:off x="2971800" y="2555891"/>
            <a:ext cx="12344400" cy="5508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upa 10">
              <a:extLst>
                <a:ext uri="{FF2B5EF4-FFF2-40B4-BE49-F238E27FC236}">
                  <a16:creationId xmlns:a16="http://schemas.microsoft.com/office/drawing/2014/main" id="{BEA4B9C6-8B3E-4713-9961-86C6E1936E00}"/>
                </a:ext>
              </a:extLst>
            </p:cNvPr>
            <p:cNvGrpSpPr/>
            <p:nvPr/>
          </p:nvGrpSpPr>
          <p:grpSpPr>
            <a:xfrm>
              <a:off x="1066800" y="2552700"/>
              <a:ext cx="3899172" cy="990381"/>
              <a:chOff x="2079034" y="22709"/>
              <a:chExt cx="943264" cy="660254"/>
            </a:xfrm>
          </p:grpSpPr>
          <p:sp>
            <p:nvSpPr>
              <p:cNvPr id="12" name="Prostokąt: zaokrąglone rogi 11">
                <a:extLst>
                  <a:ext uri="{FF2B5EF4-FFF2-40B4-BE49-F238E27FC236}">
                    <a16:creationId xmlns:a16="http://schemas.microsoft.com/office/drawing/2014/main" id="{5A9B4D9D-2744-4AD6-AECE-1C14A17BCD5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rostokąt: zaokrąglone rogi 4">
                <a:extLst>
                  <a:ext uri="{FF2B5EF4-FFF2-40B4-BE49-F238E27FC236}">
                    <a16:creationId xmlns:a16="http://schemas.microsoft.com/office/drawing/2014/main" id="{65733C17-6CF3-458D-9B69-15343491261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it-IT" sz="2800" b="1" dirty="0"/>
                  <a:t>Problema</a:t>
                </a:r>
              </a:p>
            </p:txBody>
          </p:sp>
        </p:grpSp>
        <p:grpSp>
          <p:nvGrpSpPr>
            <p:cNvPr id="14" name="Grupa 13">
              <a:extLst>
                <a:ext uri="{FF2B5EF4-FFF2-40B4-BE49-F238E27FC236}">
                  <a16:creationId xmlns:a16="http://schemas.microsoft.com/office/drawing/2014/main" id="{4D537EB3-B81C-408F-BDB1-F5B61E1892BF}"/>
                </a:ext>
              </a:extLst>
            </p:cNvPr>
            <p:cNvGrpSpPr/>
            <p:nvPr/>
          </p:nvGrpSpPr>
          <p:grpSpPr>
            <a:xfrm>
              <a:off x="13182600" y="7074122"/>
              <a:ext cx="3564396" cy="990381"/>
              <a:chOff x="2079034" y="22709"/>
              <a:chExt cx="943264" cy="660254"/>
            </a:xfrm>
          </p:grpSpPr>
          <p:sp>
            <p:nvSpPr>
              <p:cNvPr id="15" name="Prostokąt: zaokrąglone rogi 14">
                <a:extLst>
                  <a:ext uri="{FF2B5EF4-FFF2-40B4-BE49-F238E27FC236}">
                    <a16:creationId xmlns:a16="http://schemas.microsoft.com/office/drawing/2014/main" id="{B346E49B-613F-4E9D-91B2-A09EB9270DD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rostokąt: zaokrąglone rogi 4">
                <a:extLst>
                  <a:ext uri="{FF2B5EF4-FFF2-40B4-BE49-F238E27FC236}">
                    <a16:creationId xmlns:a16="http://schemas.microsoft.com/office/drawing/2014/main" id="{8C449378-F3EA-4B68-A30B-67369216870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Causa</a:t>
                </a:r>
                <a:endParaRPr lang="pl-PL" sz="2100" b="1" dirty="0"/>
              </a:p>
            </p:txBody>
          </p:sp>
        </p:grpSp>
        <p:cxnSp>
          <p:nvCxnSpPr>
            <p:cNvPr id="17" name="Łącznik prosty ze strzałką 16">
              <a:extLst>
                <a:ext uri="{FF2B5EF4-FFF2-40B4-BE49-F238E27FC236}">
                  <a16:creationId xmlns:a16="http://schemas.microsoft.com/office/drawing/2014/main" id="{5C45CA95-D53D-4072-8146-07DB6E2459B0}"/>
                </a:ext>
              </a:extLst>
            </p:cNvPr>
            <p:cNvCxnSpPr>
              <a:cxnSpLocks/>
            </p:cNvCxnSpPr>
            <p:nvPr/>
          </p:nvCxnSpPr>
          <p:spPr>
            <a:xfrm rot="-5400000">
              <a:off x="5507400" y="26878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61BAE11E-6782-4724-806F-D955B533B0D9}"/>
                </a:ext>
              </a:extLst>
            </p:cNvPr>
            <p:cNvCxnSpPr>
              <a:cxnSpLocks/>
            </p:cNvCxnSpPr>
            <p:nvPr/>
          </p:nvCxnSpPr>
          <p:spPr>
            <a:xfrm rot="-5400000">
              <a:off x="12670200" y="7219917"/>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Oval 18">
            <a:extLst>
              <a:ext uri="{FF2B5EF4-FFF2-40B4-BE49-F238E27FC236}">
                <a16:creationId xmlns:a16="http://schemas.microsoft.com/office/drawing/2014/main" id="{CB5A255A-B23C-4604-BC56-9DD8D4BC7704}"/>
              </a:ext>
            </a:extLst>
          </p:cNvPr>
          <p:cNvSpPr/>
          <p:nvPr/>
        </p:nvSpPr>
        <p:spPr>
          <a:xfrm>
            <a:off x="331908" y="72009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1" name="Prostokąt 20"/>
          <p:cNvSpPr/>
          <p:nvPr/>
        </p:nvSpPr>
        <p:spPr>
          <a:xfrm>
            <a:off x="1200058" y="6819900"/>
            <a:ext cx="9144000" cy="1569660"/>
          </a:xfrm>
          <a:prstGeom prst="rect">
            <a:avLst/>
          </a:prstGeom>
        </p:spPr>
        <p:txBody>
          <a:bodyPr>
            <a:spAutoFit/>
          </a:bodyPr>
          <a:lstStyle/>
          <a:p>
            <a:r>
              <a:rPr lang="pl-PL" sz="1600" dirty="0"/>
              <a:t>Cos'è 5 </a:t>
            </a:r>
            <a:r>
              <a:rPr lang="pl-PL" sz="1600" dirty="0" err="1"/>
              <a:t>Perché</a:t>
            </a:r>
            <a:r>
              <a:rPr lang="pl-PL" sz="1600" dirty="0"/>
              <a:t> - Una </a:t>
            </a:r>
            <a:r>
              <a:rPr lang="pl-PL" sz="1600" dirty="0" err="1"/>
              <a:t>tecnica</a:t>
            </a:r>
            <a:r>
              <a:rPr lang="pl-PL" sz="1600" dirty="0"/>
              <a:t> di </a:t>
            </a:r>
            <a:r>
              <a:rPr lang="pl-PL" sz="1600" dirty="0" err="1"/>
              <a:t>analisi</a:t>
            </a:r>
            <a:r>
              <a:rPr lang="pl-PL" sz="1600" dirty="0"/>
              <a:t> </a:t>
            </a:r>
            <a:r>
              <a:rPr lang="pl-PL" sz="1600" dirty="0" err="1"/>
              <a:t>delle</a:t>
            </a:r>
            <a:r>
              <a:rPr lang="pl-PL" sz="1600" dirty="0"/>
              <a:t> </a:t>
            </a:r>
            <a:r>
              <a:rPr lang="pl-PL" sz="1600" dirty="0" err="1"/>
              <a:t>cause</a:t>
            </a:r>
            <a:r>
              <a:rPr lang="pl-PL" sz="1600" dirty="0"/>
              <a:t> alla </a:t>
            </a:r>
            <a:r>
              <a:rPr lang="pl-PL" sz="1600" dirty="0" err="1"/>
              <a:t>radice</a:t>
            </a:r>
            <a:r>
              <a:rPr lang="pl-PL" sz="1600" dirty="0"/>
              <a:t>: </a:t>
            </a:r>
          </a:p>
          <a:p>
            <a:r>
              <a:rPr lang="pl-PL" sz="1600" u="sng" dirty="0">
                <a:hlinkClick r:id="rId10"/>
              </a:rPr>
              <a:t>https://www.youtube.com/watch?v=-_nN_YTDsuk</a:t>
            </a:r>
            <a:r>
              <a:rPr lang="pl-PL" sz="1600" dirty="0"/>
              <a:t> </a:t>
            </a:r>
          </a:p>
          <a:p>
            <a:r>
              <a:rPr lang="pl-PL" sz="1600" dirty="0"/>
              <a:t>Come </a:t>
            </a:r>
            <a:r>
              <a:rPr lang="pl-PL" sz="1600" dirty="0" err="1"/>
              <a:t>condurre</a:t>
            </a:r>
            <a:r>
              <a:rPr lang="pl-PL" sz="1600" dirty="0"/>
              <a:t> </a:t>
            </a:r>
            <a:r>
              <a:rPr lang="pl-PL" sz="1600" dirty="0" err="1"/>
              <a:t>un</a:t>
            </a:r>
            <a:r>
              <a:rPr lang="pl-PL" sz="1600" dirty="0"/>
              <a:t> 5-Why - </a:t>
            </a:r>
            <a:r>
              <a:rPr lang="pl-PL" sz="1600" dirty="0" err="1"/>
              <a:t>Esempio</a:t>
            </a:r>
            <a:r>
              <a:rPr lang="pl-PL" sz="1600" dirty="0"/>
              <a:t> di </a:t>
            </a:r>
            <a:r>
              <a:rPr lang="pl-PL" sz="1600" dirty="0" err="1"/>
              <a:t>Titanic</a:t>
            </a:r>
            <a:r>
              <a:rPr lang="pl-PL" sz="1600" dirty="0"/>
              <a:t>:</a:t>
            </a:r>
          </a:p>
          <a:p>
            <a:r>
              <a:rPr lang="pl-PL" sz="1600" u="sng" dirty="0">
                <a:hlinkClick r:id="rId11"/>
              </a:rPr>
              <a:t>https://www.youtube.com/watch?v=38RlXdr4Np0</a:t>
            </a:r>
            <a:r>
              <a:rPr lang="pl-PL" sz="1600" dirty="0"/>
              <a:t> </a:t>
            </a:r>
          </a:p>
          <a:p>
            <a:r>
              <a:rPr lang="pl-PL" sz="1600" dirty="0" err="1"/>
              <a:t>Chiarire</a:t>
            </a:r>
            <a:r>
              <a:rPr lang="pl-PL" sz="1600" dirty="0"/>
              <a:t> </a:t>
            </a:r>
            <a:r>
              <a:rPr lang="pl-PL" sz="1600" dirty="0" err="1"/>
              <a:t>il</a:t>
            </a:r>
            <a:r>
              <a:rPr lang="pl-PL" sz="1600" dirty="0"/>
              <a:t> metodo di </a:t>
            </a:r>
            <a:r>
              <a:rPr lang="pl-PL" sz="1600" dirty="0" err="1"/>
              <a:t>risoluzione</a:t>
            </a:r>
            <a:r>
              <a:rPr lang="pl-PL" sz="1600" dirty="0"/>
              <a:t> dei </a:t>
            </a:r>
            <a:r>
              <a:rPr lang="pl-PL" sz="1600" dirty="0" err="1"/>
              <a:t>problemi</a:t>
            </a:r>
            <a:r>
              <a:rPr lang="pl-PL" sz="1600" dirty="0"/>
              <a:t> '5 </a:t>
            </a:r>
            <a:r>
              <a:rPr lang="pl-PL" sz="1600" dirty="0" err="1"/>
              <a:t>Whys</a:t>
            </a:r>
            <a:r>
              <a:rPr lang="pl-PL" sz="1600" dirty="0"/>
              <a:t>':</a:t>
            </a:r>
          </a:p>
          <a:p>
            <a:r>
              <a:rPr lang="pl-PL" sz="1600" u="sng" dirty="0">
                <a:hlinkClick r:id="rId12"/>
              </a:rPr>
              <a:t>https://www.youtube.com/watch?v=SrlYkx41wEE</a:t>
            </a:r>
            <a:r>
              <a:rPr lang="pl-PL" sz="1600" dirty="0"/>
              <a:t> </a:t>
            </a:r>
            <a:endParaRPr lang="en-US" sz="1600" dirty="0"/>
          </a:p>
        </p:txBody>
      </p:sp>
      <p:sp>
        <p:nvSpPr>
          <p:cNvPr id="22" name="Rectangle 36">
            <a:extLst>
              <a:ext uri="{FF2B5EF4-FFF2-40B4-BE49-F238E27FC236}">
                <a16:creationId xmlns:a16="http://schemas.microsoft.com/office/drawing/2014/main" id="{F524A302-5A70-43C5-9A42-B44CDC7F3DB0}"/>
              </a:ext>
            </a:extLst>
          </p:cNvPr>
          <p:cNvSpPr/>
          <p:nvPr/>
        </p:nvSpPr>
        <p:spPr>
          <a:xfrm>
            <a:off x="506412" y="74295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7221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381000" y="495920"/>
            <a:ext cx="17526000"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x Cosa? (</a:t>
            </a:r>
            <a:r>
              <a:rPr lang="pl-PL" sz="4000" b="1" dirty="0" err="1">
                <a:solidFill>
                  <a:srgbClr val="243255"/>
                </a:solidFill>
              </a:rPr>
              <a:t>ottenere</a:t>
            </a:r>
            <a:r>
              <a:rPr lang="pl-PL" sz="4000" b="1" dirty="0">
                <a:solidFill>
                  <a:srgbClr val="243255"/>
                </a:solidFill>
              </a:rPr>
              <a:t> </a:t>
            </a:r>
            <a:r>
              <a:rPr lang="pl-PL" sz="4000" b="1" dirty="0" err="1">
                <a:solidFill>
                  <a:srgbClr val="243255"/>
                </a:solidFill>
              </a:rPr>
              <a:t>più</a:t>
            </a:r>
            <a:r>
              <a:rPr lang="pl-PL" sz="4000" b="1" dirty="0">
                <a:solidFill>
                  <a:srgbClr val="243255"/>
                </a:solidFill>
              </a:rPr>
              <a:t> </a:t>
            </a:r>
            <a:r>
              <a:rPr lang="pl-PL" sz="4000" b="1" dirty="0" err="1">
                <a:solidFill>
                  <a:srgbClr val="243255"/>
                </a:solidFill>
              </a:rPr>
              <a:t>informazioni</a:t>
            </a:r>
            <a:r>
              <a:rPr lang="pl-PL" sz="4000" b="1" dirty="0">
                <a:solidFill>
                  <a:srgbClr val="243255"/>
                </a:solidFill>
              </a:rPr>
              <a:t> </a:t>
            </a:r>
            <a:r>
              <a:rPr lang="pl-PL" sz="4000" b="1" dirty="0" err="1">
                <a:solidFill>
                  <a:srgbClr val="243255"/>
                </a:solidFill>
              </a:rPr>
              <a:t>possibili</a:t>
            </a:r>
            <a:r>
              <a:rPr lang="pl-PL" sz="4000" b="1" dirty="0">
                <a:solidFill>
                  <a:srgbClr val="243255"/>
                </a:solidFill>
              </a:rPr>
              <a:t> da </a:t>
            </a:r>
            <a:r>
              <a:rPr lang="pl-PL" sz="4000" b="1" dirty="0" err="1">
                <a:solidFill>
                  <a:srgbClr val="243255"/>
                </a:solidFill>
              </a:rPr>
              <a:t>un</a:t>
            </a:r>
            <a:r>
              <a:rPr lang="pl-PL" sz="4000" b="1" dirty="0">
                <a:solidFill>
                  <a:srgbClr val="243255"/>
                </a:solidFill>
              </a:rPr>
              <a:t> semplice </a:t>
            </a:r>
            <a:r>
              <a:rPr lang="pl-PL" sz="4000" b="1" dirty="0" err="1">
                <a:solidFill>
                  <a:srgbClr val="243255"/>
                </a:solidFill>
              </a:rPr>
              <a:t>fatto</a:t>
            </a:r>
            <a:r>
              <a:rPr lang="pl-PL" sz="4000" b="1" dirty="0">
                <a:solidFill>
                  <a:srgbClr val="243255"/>
                </a:solidFill>
              </a:rPr>
              <a:t> o </a:t>
            </a:r>
            <a:r>
              <a:rPr lang="pl-PL" sz="4000" b="1" dirty="0" err="1">
                <a:solidFill>
                  <a:srgbClr val="243255"/>
                </a:solidFill>
              </a:rPr>
              <a:t>affermazione</a:t>
            </a:r>
            <a:r>
              <a:rPr lang="pl-PL" sz="4000" b="1" dirty="0">
                <a:solidFill>
                  <a:srgbClr val="243255"/>
                </a:solidFill>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Symbol zastępczy zawartości 4">
            <a:extLst>
              <a:ext uri="{FF2B5EF4-FFF2-40B4-BE49-F238E27FC236}">
                <a16:creationId xmlns:a16="http://schemas.microsoft.com/office/drawing/2014/main" id="{187BFA38-D990-4E83-9527-5603AFA9CF28}"/>
              </a:ext>
            </a:extLst>
          </p:cNvPr>
          <p:cNvGraphicFramePr>
            <a:graphicFrameLocks/>
          </p:cNvGraphicFramePr>
          <p:nvPr>
            <p:extLst>
              <p:ext uri="{D42A27DB-BD31-4B8C-83A1-F6EECF244321}">
                <p14:modId xmlns:p14="http://schemas.microsoft.com/office/powerpoint/2010/main" val="1242799156"/>
              </p:ext>
            </p:extLst>
          </p:nvPr>
        </p:nvGraphicFramePr>
        <p:xfrm>
          <a:off x="2971800" y="2831877"/>
          <a:ext cx="12344400" cy="4851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upa 11">
            <a:extLst>
              <a:ext uri="{FF2B5EF4-FFF2-40B4-BE49-F238E27FC236}">
                <a16:creationId xmlns:a16="http://schemas.microsoft.com/office/drawing/2014/main" id="{B95F60C0-9443-4B6E-BEDC-4DD236544311}"/>
              </a:ext>
            </a:extLst>
          </p:cNvPr>
          <p:cNvGrpSpPr/>
          <p:nvPr/>
        </p:nvGrpSpPr>
        <p:grpSpPr>
          <a:xfrm>
            <a:off x="1295400" y="2781300"/>
            <a:ext cx="3899172" cy="990381"/>
            <a:chOff x="2079034" y="22709"/>
            <a:chExt cx="943264" cy="660254"/>
          </a:xfrm>
        </p:grpSpPr>
        <p:sp>
          <p:nvSpPr>
            <p:cNvPr id="13" name="Prostokąt: zaokrąglone rogi 12">
              <a:extLst>
                <a:ext uri="{FF2B5EF4-FFF2-40B4-BE49-F238E27FC236}">
                  <a16:creationId xmlns:a16="http://schemas.microsoft.com/office/drawing/2014/main" id="{EAB7C2EA-59E2-4D13-9FE1-D7FCD90A4867}"/>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zaokrąglone rogi 4">
              <a:extLst>
                <a:ext uri="{FF2B5EF4-FFF2-40B4-BE49-F238E27FC236}">
                  <a16:creationId xmlns:a16="http://schemas.microsoft.com/office/drawing/2014/main" id="{84A632A5-8382-47BD-A9F2-FF4BEDA31D64}"/>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it-IT" sz="2800" b="1" dirty="0"/>
                <a:t>Problema</a:t>
              </a:r>
            </a:p>
          </p:txBody>
        </p:sp>
      </p:grpSp>
      <p:grpSp>
        <p:nvGrpSpPr>
          <p:cNvPr id="15" name="Grupa 14">
            <a:extLst>
              <a:ext uri="{FF2B5EF4-FFF2-40B4-BE49-F238E27FC236}">
                <a16:creationId xmlns:a16="http://schemas.microsoft.com/office/drawing/2014/main" id="{1F84EE56-BD62-4107-815C-F007C6BC841B}"/>
              </a:ext>
            </a:extLst>
          </p:cNvPr>
          <p:cNvGrpSpPr/>
          <p:nvPr/>
        </p:nvGrpSpPr>
        <p:grpSpPr>
          <a:xfrm>
            <a:off x="13064400" y="6743919"/>
            <a:ext cx="3564396" cy="990381"/>
            <a:chOff x="2079034" y="22709"/>
            <a:chExt cx="943264" cy="660254"/>
          </a:xfrm>
        </p:grpSpPr>
        <p:sp>
          <p:nvSpPr>
            <p:cNvPr id="16" name="Prostokąt: zaokrąglone rogi 15">
              <a:extLst>
                <a:ext uri="{FF2B5EF4-FFF2-40B4-BE49-F238E27FC236}">
                  <a16:creationId xmlns:a16="http://schemas.microsoft.com/office/drawing/2014/main" id="{93C13C3C-3442-4552-82C9-4AB30ECA7CF3}"/>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rostokąt: zaokrąglone rogi 4">
              <a:extLst>
                <a:ext uri="{FF2B5EF4-FFF2-40B4-BE49-F238E27FC236}">
                  <a16:creationId xmlns:a16="http://schemas.microsoft.com/office/drawing/2014/main" id="{77A8AE8D-6BCE-4814-8E08-FDE3464E15E8}"/>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it-IT" sz="2800" b="1" dirty="0"/>
                <a:t>Informazione</a:t>
              </a:r>
            </a:p>
          </p:txBody>
        </p:sp>
      </p:grpSp>
      <p:cxnSp>
        <p:nvCxnSpPr>
          <p:cNvPr id="18" name="Łącznik prosty ze strzałką 17">
            <a:extLst>
              <a:ext uri="{FF2B5EF4-FFF2-40B4-BE49-F238E27FC236}">
                <a16:creationId xmlns:a16="http://schemas.microsoft.com/office/drawing/2014/main" id="{9FEAB65E-3DB0-42E5-8E5D-DB8E8ACBDC1C}"/>
              </a:ext>
            </a:extLst>
          </p:cNvPr>
          <p:cNvCxnSpPr>
            <a:cxnSpLocks/>
          </p:cNvCxnSpPr>
          <p:nvPr/>
        </p:nvCxnSpPr>
        <p:spPr>
          <a:xfrm rot="-5400000">
            <a:off x="5736000" y="29164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D02F6F5E-3774-4834-9AB8-34613BDCBCEF}"/>
              </a:ext>
            </a:extLst>
          </p:cNvPr>
          <p:cNvCxnSpPr>
            <a:cxnSpLocks/>
          </p:cNvCxnSpPr>
          <p:nvPr/>
        </p:nvCxnSpPr>
        <p:spPr>
          <a:xfrm rot="-5400000">
            <a:off x="12552000" y="6889714"/>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1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graphicEl>
                                              <a:dgm id="{78CD41CE-89E3-4F64-A802-ACAF470DE565}"/>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graphicEl>
                                              <a:dgm id="{7B3C9A27-3EB7-4062-9D50-F2A04929EF7D}"/>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graphicEl>
                                              <a:dgm id="{75BA3BAB-A33D-4ABC-A507-419C26538BC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0">
                                            <p:graphicEl>
                                              <a:dgm id="{401A13C3-8CEF-488A-AD68-B95E5C97B52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0">
                                            <p:graphicEl>
                                              <a:dgm id="{7BEAAF77-BBC0-4A81-8F09-73E2F142451B}"/>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0">
                                            <p:graphicEl>
                                              <a:dgm id="{9A84BE14-5420-435D-A47B-F33A89F0A935}"/>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0">
                                            <p:graphicEl>
                                              <a:dgm id="{28D2110F-349A-42CD-BA20-0AD491DF9F53}"/>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0">
                                            <p:graphicEl>
                                              <a:dgm id="{BE476FA9-7A2A-4E76-BB7A-AB26EE0E95B3}"/>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0">
                                            <p:graphicEl>
                                              <a:dgm id="{0183475D-2C77-4298-AB48-266FFFF50793}"/>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0">
                                            <p:graphicEl>
                                              <a:dgm id="{C056D064-87D1-49E5-9970-44E04CBC4EEF}"/>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0">
                                            <p:graphicEl>
                                              <a:dgm id="{42E90A44-223B-4133-98AF-1B1E40770C4F}"/>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0">
                                            <p:graphicEl>
                                              <a:dgm id="{7312F63D-E48B-42E3-83E8-E986963438A9}"/>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0">
                                            <p:graphicEl>
                                              <a:dgm id="{75A65B9C-26E1-4258-9447-69801A37FD5F}"/>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654112"/>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Diagramma</a:t>
            </a:r>
            <a:r>
              <a:rPr lang="pl-PL" sz="4000" b="1" dirty="0">
                <a:solidFill>
                  <a:srgbClr val="243255"/>
                </a:solidFill>
              </a:rPr>
              <a:t> di </a:t>
            </a:r>
            <a:r>
              <a:rPr lang="pl-PL" sz="4000" b="1" dirty="0" err="1">
                <a:solidFill>
                  <a:srgbClr val="243255"/>
                </a:solidFill>
              </a:rPr>
              <a:t>Ishikawa</a:t>
            </a:r>
            <a:endParaRPr lang="pl-PL" sz="4000" b="1" dirty="0">
              <a:solidFill>
                <a:srgbClr val="243255"/>
              </a:solidFill>
            </a:endParaRPr>
          </a:p>
          <a:p>
            <a:pPr marL="12700">
              <a:lnSpc>
                <a:spcPct val="100000"/>
              </a:lnSpc>
              <a:spcBef>
                <a:spcPts val="110"/>
              </a:spcBef>
              <a:spcAft>
                <a:spcPts val="600"/>
              </a:spcAft>
            </a:pPr>
            <a:endParaRPr lang="pl-PL" sz="4000" b="1" dirty="0">
              <a:solidFill>
                <a:srgbClr val="243255"/>
              </a:solidFill>
            </a:endParaRPr>
          </a:p>
          <a:p>
            <a:r>
              <a:rPr lang="pl-PL" sz="2800" dirty="0"/>
              <a:t>Il </a:t>
            </a:r>
            <a:r>
              <a:rPr lang="pl-PL" sz="2800" dirty="0" err="1"/>
              <a:t>creatore</a:t>
            </a:r>
            <a:r>
              <a:rPr lang="pl-PL" sz="2800" dirty="0"/>
              <a:t> di </a:t>
            </a:r>
            <a:r>
              <a:rPr lang="pl-PL" sz="2800" dirty="0" err="1"/>
              <a:t>questo</a:t>
            </a:r>
            <a:r>
              <a:rPr lang="pl-PL" sz="2800" dirty="0"/>
              <a:t> </a:t>
            </a:r>
            <a:r>
              <a:rPr lang="pl-PL" sz="2800" dirty="0" err="1"/>
              <a:t>strumento</a:t>
            </a:r>
            <a:r>
              <a:rPr lang="pl-PL" sz="2800" dirty="0"/>
              <a:t> </a:t>
            </a:r>
            <a:r>
              <a:rPr lang="pl-PL" sz="2800" dirty="0" err="1"/>
              <a:t>è</a:t>
            </a:r>
            <a:r>
              <a:rPr lang="pl-PL" sz="2800" dirty="0"/>
              <a:t> </a:t>
            </a:r>
            <a:r>
              <a:rPr lang="pl-PL" sz="2800" dirty="0" err="1"/>
              <a:t>un</a:t>
            </a:r>
            <a:r>
              <a:rPr lang="pl-PL" sz="2800" dirty="0"/>
              <a:t> </a:t>
            </a:r>
            <a:r>
              <a:rPr lang="pl-PL" sz="2800" dirty="0" err="1"/>
              <a:t>professore</a:t>
            </a:r>
            <a:r>
              <a:rPr lang="pl-PL" sz="2800" dirty="0"/>
              <a:t> </a:t>
            </a:r>
            <a:r>
              <a:rPr lang="pl-PL" sz="2800" dirty="0" err="1"/>
              <a:t>dell'Università</a:t>
            </a:r>
            <a:r>
              <a:rPr lang="pl-PL" sz="2800" dirty="0"/>
              <a:t> di </a:t>
            </a:r>
            <a:r>
              <a:rPr lang="pl-PL" sz="2800" dirty="0" err="1"/>
              <a:t>Tokyo</a:t>
            </a:r>
            <a:r>
              <a:rPr lang="pl-PL" sz="2800" dirty="0"/>
              <a:t>, </a:t>
            </a:r>
            <a:r>
              <a:rPr lang="pl-PL" sz="2800" dirty="0" err="1"/>
              <a:t>Kaoru</a:t>
            </a:r>
            <a:r>
              <a:rPr lang="pl-PL" sz="2800" dirty="0"/>
              <a:t> </a:t>
            </a:r>
            <a:r>
              <a:rPr lang="pl-PL" sz="2800" dirty="0" err="1"/>
              <a:t>Ishikawa</a:t>
            </a:r>
            <a:r>
              <a:rPr lang="pl-PL" sz="2800" dirty="0"/>
              <a:t>, </a:t>
            </a:r>
            <a:r>
              <a:rPr lang="pl-PL" sz="2800" dirty="0" err="1"/>
              <a:t>il</a:t>
            </a:r>
            <a:r>
              <a:rPr lang="pl-PL" sz="2800" dirty="0"/>
              <a:t> </a:t>
            </a:r>
            <a:r>
              <a:rPr lang="pl-PL" sz="2800" dirty="0" err="1"/>
              <a:t>cui</a:t>
            </a:r>
            <a:r>
              <a:rPr lang="pl-PL" sz="2800" dirty="0"/>
              <a:t> </a:t>
            </a:r>
            <a:r>
              <a:rPr lang="pl-PL" sz="2800" dirty="0" err="1"/>
              <a:t>diagramma</a:t>
            </a:r>
            <a:r>
              <a:rPr lang="pl-PL" sz="2800" dirty="0"/>
              <a:t> </a:t>
            </a:r>
            <a:r>
              <a:rPr lang="pl-PL" sz="2800" dirty="0" err="1"/>
              <a:t>fu</a:t>
            </a:r>
            <a:r>
              <a:rPr lang="pl-PL" sz="2800" dirty="0"/>
              <a:t> </a:t>
            </a:r>
            <a:r>
              <a:rPr lang="pl-PL" sz="2800" dirty="0" err="1"/>
              <a:t>usato</a:t>
            </a:r>
            <a:r>
              <a:rPr lang="pl-PL" sz="2800" dirty="0"/>
              <a:t> per la prima volta </a:t>
            </a:r>
            <a:r>
              <a:rPr lang="pl-PL" sz="2800" dirty="0" err="1"/>
              <a:t>nel</a:t>
            </a:r>
            <a:r>
              <a:rPr lang="pl-PL" sz="2800" dirty="0"/>
              <a:t> 1962 in </a:t>
            </a:r>
            <a:r>
              <a:rPr lang="pl-PL" sz="2800" dirty="0" err="1"/>
              <a:t>Giappone</a:t>
            </a:r>
            <a:r>
              <a:rPr lang="pl-PL" sz="2800" dirty="0"/>
              <a:t> alla Sumitomo </a:t>
            </a:r>
            <a:r>
              <a:rPr lang="pl-PL" sz="2800" dirty="0" err="1"/>
              <a:t>Electric</a:t>
            </a:r>
            <a:r>
              <a:rPr lang="pl-PL" sz="2800" dirty="0"/>
              <a:t>.</a:t>
            </a:r>
          </a:p>
          <a:p>
            <a:endParaRPr lang="pl-PL" sz="2800" dirty="0"/>
          </a:p>
          <a:p>
            <a:r>
              <a:rPr lang="pl-PL" sz="2800" dirty="0"/>
              <a:t>Il </a:t>
            </a:r>
            <a:r>
              <a:rPr lang="pl-PL" sz="2800" b="1" dirty="0" err="1"/>
              <a:t>diagramma</a:t>
            </a:r>
            <a:r>
              <a:rPr lang="pl-PL" sz="2800" b="1" dirty="0"/>
              <a:t> di </a:t>
            </a:r>
            <a:r>
              <a:rPr lang="pl-PL" sz="2800" b="1" dirty="0" err="1"/>
              <a:t>Ishikawa</a:t>
            </a:r>
            <a:r>
              <a:rPr lang="pl-PL" sz="2800" b="1" dirty="0"/>
              <a:t> </a:t>
            </a:r>
            <a:r>
              <a:rPr lang="pl-PL" sz="2800" dirty="0"/>
              <a:t>(noto </a:t>
            </a:r>
            <a:r>
              <a:rPr lang="pl-PL" sz="2800" dirty="0" err="1"/>
              <a:t>come</a:t>
            </a:r>
            <a:r>
              <a:rPr lang="pl-PL" sz="2800" dirty="0"/>
              <a:t> </a:t>
            </a:r>
            <a:r>
              <a:rPr lang="pl-PL" sz="2800" b="1" dirty="0" err="1"/>
              <a:t>diagramma</a:t>
            </a:r>
            <a:r>
              <a:rPr lang="pl-PL" sz="2800" b="1" dirty="0"/>
              <a:t> a </a:t>
            </a:r>
            <a:r>
              <a:rPr lang="pl-PL" sz="2800" b="1" dirty="0" err="1"/>
              <a:t>lisca</a:t>
            </a:r>
            <a:r>
              <a:rPr lang="pl-PL" sz="2800" b="1" dirty="0"/>
              <a:t> di </a:t>
            </a:r>
            <a:r>
              <a:rPr lang="pl-PL" sz="2800" b="1" dirty="0" err="1"/>
              <a:t>pesce</a:t>
            </a:r>
            <a:r>
              <a:rPr lang="pl-PL" sz="2800" dirty="0"/>
              <a:t> per </a:t>
            </a:r>
            <a:r>
              <a:rPr lang="pl-PL" sz="2800" dirty="0" err="1"/>
              <a:t>il</a:t>
            </a:r>
            <a:r>
              <a:rPr lang="pl-PL" sz="2800" dirty="0"/>
              <a:t> </a:t>
            </a:r>
            <a:r>
              <a:rPr lang="pl-PL" sz="2800" dirty="0" err="1"/>
              <a:t>suo</a:t>
            </a:r>
            <a:r>
              <a:rPr lang="pl-PL" sz="2800" dirty="0"/>
              <a:t> </a:t>
            </a:r>
            <a:r>
              <a:rPr lang="pl-PL" sz="2800" dirty="0" err="1"/>
              <a:t>aspetto</a:t>
            </a:r>
            <a:r>
              <a:rPr lang="pl-PL" sz="2800" dirty="0"/>
              <a:t> </a:t>
            </a:r>
            <a:r>
              <a:rPr lang="pl-PL" sz="2800" dirty="0" err="1"/>
              <a:t>caratteristico</a:t>
            </a:r>
            <a:r>
              <a:rPr lang="pl-PL" sz="2800" dirty="0"/>
              <a:t>) </a:t>
            </a:r>
            <a:r>
              <a:rPr lang="pl-PL" sz="2800" dirty="0" err="1"/>
              <a:t>permette</a:t>
            </a:r>
            <a:r>
              <a:rPr lang="pl-PL" sz="2800" dirty="0"/>
              <a:t> di </a:t>
            </a:r>
            <a:r>
              <a:rPr lang="pl-PL" sz="2800" dirty="0" err="1"/>
              <a:t>identificare</a:t>
            </a:r>
            <a:r>
              <a:rPr lang="pl-PL" sz="2800" dirty="0"/>
              <a:t> le </a:t>
            </a:r>
            <a:r>
              <a:rPr lang="pl-PL" sz="2800" dirty="0" err="1"/>
              <a:t>cause</a:t>
            </a:r>
            <a:r>
              <a:rPr lang="pl-PL" sz="2800" dirty="0"/>
              <a:t> dei </a:t>
            </a:r>
            <a:r>
              <a:rPr lang="pl-PL" sz="2800" dirty="0" err="1"/>
              <a:t>fallimenti</a:t>
            </a:r>
            <a:r>
              <a:rPr lang="pl-PL" sz="2800" dirty="0"/>
              <a:t> reali o </a:t>
            </a:r>
            <a:r>
              <a:rPr lang="pl-PL" sz="2800" dirty="0" err="1"/>
              <a:t>potenziali</a:t>
            </a:r>
            <a:r>
              <a:rPr lang="pl-PL" sz="2800" dirty="0"/>
              <a:t> di </a:t>
            </a:r>
            <a:r>
              <a:rPr lang="pl-PL" sz="2800" dirty="0" err="1"/>
              <a:t>vari</a:t>
            </a:r>
            <a:r>
              <a:rPr lang="pl-PL" sz="2800" dirty="0"/>
              <a:t> tipi di </a:t>
            </a:r>
            <a:r>
              <a:rPr lang="pl-PL" sz="2800" dirty="0" err="1"/>
              <a:t>progetti</a:t>
            </a:r>
            <a:r>
              <a:rPr lang="pl-PL" sz="2800" dirty="0"/>
              <a:t>.</a:t>
            </a:r>
          </a:p>
          <a:p>
            <a:endParaRPr lang="pl-PL" sz="2800" dirty="0"/>
          </a:p>
          <a:p>
            <a:r>
              <a:rPr lang="pl-PL" sz="2800" dirty="0" err="1"/>
              <a:t>È</a:t>
            </a:r>
            <a:r>
              <a:rPr lang="pl-PL" sz="2800" dirty="0"/>
              <a:t> </a:t>
            </a:r>
            <a:r>
              <a:rPr lang="pl-PL" sz="2800" dirty="0" err="1"/>
              <a:t>un</a:t>
            </a:r>
            <a:r>
              <a:rPr lang="pl-PL" sz="2800" dirty="0"/>
              <a:t> </a:t>
            </a:r>
            <a:r>
              <a:rPr lang="pl-PL" sz="2800" dirty="0" err="1"/>
              <a:t>diagramma</a:t>
            </a:r>
            <a:r>
              <a:rPr lang="pl-PL" sz="2800" dirty="0"/>
              <a:t> causa-</a:t>
            </a:r>
            <a:r>
              <a:rPr lang="pl-PL" sz="2800" dirty="0" err="1"/>
              <a:t>effetto</a:t>
            </a:r>
            <a:r>
              <a:rPr lang="pl-PL" sz="2800" dirty="0"/>
              <a:t> in </a:t>
            </a:r>
            <a:r>
              <a:rPr lang="pl-PL" sz="2800" dirty="0" err="1"/>
              <a:t>cui</a:t>
            </a:r>
            <a:r>
              <a:rPr lang="pl-PL" sz="2800" dirty="0"/>
              <a:t> </a:t>
            </a:r>
            <a:r>
              <a:rPr lang="pl-PL" sz="2800" dirty="0" err="1"/>
              <a:t>l'analisi</a:t>
            </a:r>
            <a:r>
              <a:rPr lang="pl-PL" sz="2800" dirty="0"/>
              <a:t> </a:t>
            </a:r>
            <a:r>
              <a:rPr lang="pl-PL" sz="2800" dirty="0" err="1"/>
              <a:t>inizia</a:t>
            </a:r>
            <a:r>
              <a:rPr lang="pl-PL" sz="2800" dirty="0"/>
              <a:t> con la </a:t>
            </a:r>
            <a:r>
              <a:rPr lang="pl-PL" sz="2800" dirty="0" err="1"/>
              <a:t>constatazione</a:t>
            </a:r>
            <a:r>
              <a:rPr lang="pl-PL" sz="2800" dirty="0"/>
              <a:t> di </a:t>
            </a:r>
            <a:r>
              <a:rPr lang="pl-PL" sz="2800" dirty="0" err="1"/>
              <a:t>un</a:t>
            </a:r>
            <a:r>
              <a:rPr lang="pl-PL" sz="2800" dirty="0"/>
              <a:t> </a:t>
            </a:r>
            <a:r>
              <a:rPr lang="pl-PL" sz="2800" dirty="0" err="1"/>
              <a:t>problema</a:t>
            </a:r>
            <a:r>
              <a:rPr lang="pl-PL" sz="2800" dirty="0"/>
              <a:t> (per </a:t>
            </a:r>
            <a:r>
              <a:rPr lang="pl-PL" sz="2800" dirty="0" err="1"/>
              <a:t>esempio</a:t>
            </a:r>
            <a:r>
              <a:rPr lang="pl-PL" sz="2800" dirty="0"/>
              <a:t> </a:t>
            </a:r>
            <a:r>
              <a:rPr lang="pl-PL" sz="2800" dirty="0" err="1"/>
              <a:t>mancanza</a:t>
            </a:r>
            <a:r>
              <a:rPr lang="pl-PL" sz="2800" dirty="0"/>
              <a:t>, </a:t>
            </a:r>
            <a:r>
              <a:rPr lang="pl-PL" sz="2800" dirty="0" err="1"/>
              <a:t>guasto</a:t>
            </a:r>
            <a:r>
              <a:rPr lang="pl-PL" sz="2800" dirty="0"/>
              <a:t> o </a:t>
            </a:r>
            <a:r>
              <a:rPr lang="pl-PL" sz="2800" dirty="0" err="1"/>
              <a:t>qualche</a:t>
            </a:r>
            <a:r>
              <a:rPr lang="pl-PL" sz="2800" dirty="0"/>
              <a:t> </a:t>
            </a:r>
            <a:r>
              <a:rPr lang="pl-PL" sz="2800" dirty="0" err="1"/>
              <a:t>altra</a:t>
            </a:r>
            <a:r>
              <a:rPr lang="pl-PL" sz="2800" dirty="0"/>
              <a:t> </a:t>
            </a:r>
            <a:r>
              <a:rPr lang="pl-PL" sz="2800" dirty="0" err="1"/>
              <a:t>condizione</a:t>
            </a:r>
            <a:r>
              <a:rPr lang="pl-PL" sz="2800" dirty="0"/>
              <a:t> </a:t>
            </a:r>
            <a:r>
              <a:rPr lang="pl-PL" sz="2800" dirty="0" err="1"/>
              <a:t>indesiderata</a:t>
            </a:r>
            <a:r>
              <a:rPr lang="pl-PL" sz="2800" dirty="0"/>
              <a:t>) e </a:t>
            </a:r>
            <a:r>
              <a:rPr lang="pl-PL" sz="2800" dirty="0" err="1"/>
              <a:t>porta</a:t>
            </a:r>
            <a:r>
              <a:rPr lang="pl-PL" sz="2800" dirty="0"/>
              <a:t> </a:t>
            </a:r>
            <a:r>
              <a:rPr lang="pl-PL" sz="2800" dirty="0" err="1"/>
              <a:t>all'identificazione</a:t>
            </a:r>
            <a:r>
              <a:rPr lang="pl-PL" sz="2800" dirty="0"/>
              <a:t> di </a:t>
            </a:r>
            <a:r>
              <a:rPr lang="pl-PL" sz="2800" dirty="0" err="1"/>
              <a:t>tutte</a:t>
            </a:r>
            <a:r>
              <a:rPr lang="pl-PL" sz="2800" dirty="0"/>
              <a:t> le </a:t>
            </a:r>
            <a:r>
              <a:rPr lang="pl-PL" sz="2800" dirty="0" err="1"/>
              <a:t>possibili</a:t>
            </a:r>
            <a:r>
              <a:rPr lang="pl-PL" sz="2800" dirty="0"/>
              <a:t> </a:t>
            </a:r>
            <a:r>
              <a:rPr lang="pl-PL" sz="2800" dirty="0" err="1"/>
              <a:t>cause</a:t>
            </a:r>
            <a:r>
              <a:rPr lang="pl-PL" sz="2800" dirty="0"/>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83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2068515"/>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3600" b="1" dirty="0" err="1">
                <a:solidFill>
                  <a:srgbClr val="243255"/>
                </a:solidFill>
              </a:rPr>
              <a:t>Diagramma</a:t>
            </a:r>
            <a:r>
              <a:rPr lang="pl-PL" sz="3600" b="1" dirty="0">
                <a:solidFill>
                  <a:srgbClr val="243255"/>
                </a:solidFill>
              </a:rPr>
              <a:t> di </a:t>
            </a:r>
            <a:r>
              <a:rPr lang="pl-PL" sz="3600" b="1" dirty="0" err="1">
                <a:solidFill>
                  <a:srgbClr val="243255"/>
                </a:solidFill>
              </a:rPr>
              <a:t>Ishikawa</a:t>
            </a:r>
            <a:r>
              <a:rPr lang="pl-PL" sz="3600" b="1" dirty="0">
                <a:solidFill>
                  <a:srgbClr val="243255"/>
                </a:solidFill>
              </a:rPr>
              <a:t>- </a:t>
            </a:r>
            <a:r>
              <a:rPr lang="pl-PL" sz="3600" dirty="0">
                <a:solidFill>
                  <a:srgbClr val="243255"/>
                </a:solidFill>
              </a:rPr>
              <a:t>5M+3M, </a:t>
            </a:r>
            <a:r>
              <a:rPr lang="pl-PL" sz="3600" dirty="0" err="1">
                <a:solidFill>
                  <a:srgbClr val="243255"/>
                </a:solidFill>
              </a:rPr>
              <a:t>più</a:t>
            </a:r>
            <a:r>
              <a:rPr lang="pl-PL" sz="3600" dirty="0">
                <a:solidFill>
                  <a:srgbClr val="243255"/>
                </a:solidFill>
              </a:rPr>
              <a:t> </a:t>
            </a:r>
            <a:r>
              <a:rPr lang="pl-PL" sz="3600" dirty="0" err="1">
                <a:solidFill>
                  <a:srgbClr val="243255"/>
                </a:solidFill>
              </a:rPr>
              <a:t>comunemente</a:t>
            </a:r>
            <a:r>
              <a:rPr lang="pl-PL" sz="3600" dirty="0">
                <a:solidFill>
                  <a:srgbClr val="243255"/>
                </a:solidFill>
              </a:rPr>
              <a:t> </a:t>
            </a:r>
            <a:r>
              <a:rPr lang="pl-PL" sz="3600" dirty="0" err="1">
                <a:solidFill>
                  <a:srgbClr val="243255"/>
                </a:solidFill>
              </a:rPr>
              <a:t>usato</a:t>
            </a:r>
            <a:r>
              <a:rPr lang="pl-PL" sz="3600" dirty="0">
                <a:solidFill>
                  <a:srgbClr val="243255"/>
                </a:solidFill>
              </a:rPr>
              <a:t> </a:t>
            </a:r>
            <a:r>
              <a:rPr lang="pl-PL" sz="3600" dirty="0" err="1">
                <a:solidFill>
                  <a:srgbClr val="243255"/>
                </a:solidFill>
              </a:rPr>
              <a:t>nelle</a:t>
            </a:r>
            <a:r>
              <a:rPr lang="pl-PL" sz="3600" dirty="0">
                <a:solidFill>
                  <a:srgbClr val="243255"/>
                </a:solidFill>
              </a:rPr>
              <a:t> </a:t>
            </a:r>
            <a:r>
              <a:rPr lang="pl-PL" sz="3600" dirty="0" err="1">
                <a:solidFill>
                  <a:srgbClr val="243255"/>
                </a:solidFill>
              </a:rPr>
              <a:t>aziende</a:t>
            </a:r>
            <a:r>
              <a:rPr lang="pl-PL" sz="3600" dirty="0">
                <a:solidFill>
                  <a:srgbClr val="243255"/>
                </a:solidFill>
              </a:rPr>
              <a:t> </a:t>
            </a:r>
            <a:r>
              <a:rPr lang="pl-PL" sz="3600" dirty="0" err="1">
                <a:solidFill>
                  <a:srgbClr val="243255"/>
                </a:solidFill>
              </a:rPr>
              <a:t>manifatturiere</a:t>
            </a:r>
            <a:r>
              <a:rPr lang="pl-PL" sz="3600" dirty="0">
                <a:solidFill>
                  <a:srgbClr val="243255"/>
                </a:solidFill>
              </a:rPr>
              <a:t>. </a:t>
            </a:r>
          </a:p>
          <a:p>
            <a:pPr marL="12700">
              <a:lnSpc>
                <a:spcPct val="100000"/>
              </a:lnSpc>
              <a:spcBef>
                <a:spcPts val="110"/>
              </a:spcBef>
              <a:spcAft>
                <a:spcPts val="6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6F5D652A-AA70-4723-9F0F-BE859A1BFDBF}"/>
              </a:ext>
            </a:extLst>
          </p:cNvPr>
          <p:cNvSpPr/>
          <p:nvPr/>
        </p:nvSpPr>
        <p:spPr>
          <a:xfrm>
            <a:off x="10930644" y="4843127"/>
            <a:ext cx="2937756"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Descrizione del problema da risolvere</a:t>
            </a:r>
            <a:endParaRPr lang="it-IT" sz="2700" dirty="0"/>
          </a:p>
        </p:txBody>
      </p:sp>
      <p:sp>
        <p:nvSpPr>
          <p:cNvPr id="12" name="Prostokąt 11">
            <a:extLst>
              <a:ext uri="{FF2B5EF4-FFF2-40B4-BE49-F238E27FC236}">
                <a16:creationId xmlns:a16="http://schemas.microsoft.com/office/drawing/2014/main" id="{A64C9620-D7B1-41DC-9EF0-B39A2B288FF9}"/>
              </a:ext>
            </a:extLst>
          </p:cNvPr>
          <p:cNvSpPr/>
          <p:nvPr/>
        </p:nvSpPr>
        <p:spPr>
          <a:xfrm>
            <a:off x="453480"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3" name="Prostokąt 12">
            <a:extLst>
              <a:ext uri="{FF2B5EF4-FFF2-40B4-BE49-F238E27FC236}">
                <a16:creationId xmlns:a16="http://schemas.microsoft.com/office/drawing/2014/main" id="{ED4A5B5E-E63C-4A24-8A1F-1098B36ABF6C}"/>
              </a:ext>
            </a:extLst>
          </p:cNvPr>
          <p:cNvSpPr/>
          <p:nvPr/>
        </p:nvSpPr>
        <p:spPr>
          <a:xfrm>
            <a:off x="345468"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4" name="Prostokąt 13">
            <a:extLst>
              <a:ext uri="{FF2B5EF4-FFF2-40B4-BE49-F238E27FC236}">
                <a16:creationId xmlns:a16="http://schemas.microsoft.com/office/drawing/2014/main" id="{9EBE68B2-5C27-4710-BF45-DFD68F4C506A}"/>
              </a:ext>
            </a:extLst>
          </p:cNvPr>
          <p:cNvSpPr/>
          <p:nvPr/>
        </p:nvSpPr>
        <p:spPr>
          <a:xfrm>
            <a:off x="2938056"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5" name="Prostokąt 14">
            <a:extLst>
              <a:ext uri="{FF2B5EF4-FFF2-40B4-BE49-F238E27FC236}">
                <a16:creationId xmlns:a16="http://schemas.microsoft.com/office/drawing/2014/main" id="{81F45B4A-1672-4CAC-8DDB-3BE46DFA1D80}"/>
              </a:ext>
            </a:extLst>
          </p:cNvPr>
          <p:cNvSpPr/>
          <p:nvPr/>
        </p:nvSpPr>
        <p:spPr>
          <a:xfrm>
            <a:off x="5692062"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6" name="Prostokąt 15">
            <a:extLst>
              <a:ext uri="{FF2B5EF4-FFF2-40B4-BE49-F238E27FC236}">
                <a16:creationId xmlns:a16="http://schemas.microsoft.com/office/drawing/2014/main" id="{69BE7B24-A92E-45B0-BE75-BFAC50117642}"/>
              </a:ext>
            </a:extLst>
          </p:cNvPr>
          <p:cNvSpPr/>
          <p:nvPr/>
        </p:nvSpPr>
        <p:spPr>
          <a:xfrm>
            <a:off x="8014620"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7" name="Prostokąt 16">
            <a:extLst>
              <a:ext uri="{FF2B5EF4-FFF2-40B4-BE49-F238E27FC236}">
                <a16:creationId xmlns:a16="http://schemas.microsoft.com/office/drawing/2014/main" id="{8504675B-0D4D-403A-9E5B-6871BD4AD0D8}"/>
              </a:ext>
            </a:extLst>
          </p:cNvPr>
          <p:cNvSpPr/>
          <p:nvPr/>
        </p:nvSpPr>
        <p:spPr>
          <a:xfrm rot="5400000">
            <a:off x="291600"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8" name="Prostokąt 17">
            <a:extLst>
              <a:ext uri="{FF2B5EF4-FFF2-40B4-BE49-F238E27FC236}">
                <a16:creationId xmlns:a16="http://schemas.microsoft.com/office/drawing/2014/main" id="{5256BB1A-A37B-4D2E-BC7A-3EAC61909EEB}"/>
              </a:ext>
            </a:extLst>
          </p:cNvPr>
          <p:cNvSpPr/>
          <p:nvPr/>
        </p:nvSpPr>
        <p:spPr>
          <a:xfrm rot="5400000">
            <a:off x="288391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20" name="Prostokąt 19">
            <a:extLst>
              <a:ext uri="{FF2B5EF4-FFF2-40B4-BE49-F238E27FC236}">
                <a16:creationId xmlns:a16="http://schemas.microsoft.com/office/drawing/2014/main" id="{28A2CFDC-53E1-4DF0-9D59-9450C94993F5}"/>
              </a:ext>
            </a:extLst>
          </p:cNvPr>
          <p:cNvSpPr/>
          <p:nvPr/>
        </p:nvSpPr>
        <p:spPr>
          <a:xfrm rot="5400000">
            <a:off x="5692200"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21" name="Prostokąt 20">
            <a:extLst>
              <a:ext uri="{FF2B5EF4-FFF2-40B4-BE49-F238E27FC236}">
                <a16:creationId xmlns:a16="http://schemas.microsoft.com/office/drawing/2014/main" id="{3C545394-0671-4C98-9ADD-FDEEE28F4FFE}"/>
              </a:ext>
            </a:extLst>
          </p:cNvPr>
          <p:cNvSpPr/>
          <p:nvPr/>
        </p:nvSpPr>
        <p:spPr>
          <a:xfrm rot="5400000">
            <a:off x="796045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22" name="Prostokąt 21">
            <a:extLst>
              <a:ext uri="{FF2B5EF4-FFF2-40B4-BE49-F238E27FC236}">
                <a16:creationId xmlns:a16="http://schemas.microsoft.com/office/drawing/2014/main" id="{14ED64E3-D4A0-4375-8C57-61891490F562}"/>
              </a:ext>
            </a:extLst>
          </p:cNvPr>
          <p:cNvSpPr/>
          <p:nvPr/>
        </p:nvSpPr>
        <p:spPr>
          <a:xfrm>
            <a:off x="76200"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Uomo</a:t>
            </a:r>
          </a:p>
        </p:txBody>
      </p:sp>
      <p:sp>
        <p:nvSpPr>
          <p:cNvPr id="23" name="Prostokąt 22">
            <a:extLst>
              <a:ext uri="{FF2B5EF4-FFF2-40B4-BE49-F238E27FC236}">
                <a16:creationId xmlns:a16="http://schemas.microsoft.com/office/drawing/2014/main" id="{96BCDDD3-D8EF-41A1-B3FF-2DC2A78B9F03}"/>
              </a:ext>
            </a:extLst>
          </p:cNvPr>
          <p:cNvSpPr/>
          <p:nvPr/>
        </p:nvSpPr>
        <p:spPr>
          <a:xfrm>
            <a:off x="250570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Macchina</a:t>
            </a:r>
          </a:p>
        </p:txBody>
      </p:sp>
      <p:sp>
        <p:nvSpPr>
          <p:cNvPr id="24" name="Prostokąt 23">
            <a:extLst>
              <a:ext uri="{FF2B5EF4-FFF2-40B4-BE49-F238E27FC236}">
                <a16:creationId xmlns:a16="http://schemas.microsoft.com/office/drawing/2014/main" id="{0659C52B-200B-4F61-BB8C-A42839E5D083}"/>
              </a:ext>
            </a:extLst>
          </p:cNvPr>
          <p:cNvSpPr/>
          <p:nvPr/>
        </p:nvSpPr>
        <p:spPr>
          <a:xfrm>
            <a:off x="526077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Metodi</a:t>
            </a:r>
          </a:p>
        </p:txBody>
      </p:sp>
      <p:sp>
        <p:nvSpPr>
          <p:cNvPr id="25" name="Prostokąt 24">
            <a:extLst>
              <a:ext uri="{FF2B5EF4-FFF2-40B4-BE49-F238E27FC236}">
                <a16:creationId xmlns:a16="http://schemas.microsoft.com/office/drawing/2014/main" id="{11D7E1EA-5B0C-4820-A8D3-321AF9CDF7D3}"/>
              </a:ext>
            </a:extLst>
          </p:cNvPr>
          <p:cNvSpPr/>
          <p:nvPr/>
        </p:nvSpPr>
        <p:spPr>
          <a:xfrm>
            <a:off x="758227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Materiali</a:t>
            </a:r>
          </a:p>
        </p:txBody>
      </p:sp>
      <p:sp>
        <p:nvSpPr>
          <p:cNvPr id="26" name="Prostokąt 25">
            <a:extLst>
              <a:ext uri="{FF2B5EF4-FFF2-40B4-BE49-F238E27FC236}">
                <a16:creationId xmlns:a16="http://schemas.microsoft.com/office/drawing/2014/main" id="{0CBFE146-5334-4D6F-8729-E51825BB7FF6}"/>
              </a:ext>
            </a:extLst>
          </p:cNvPr>
          <p:cNvSpPr/>
          <p:nvPr/>
        </p:nvSpPr>
        <p:spPr>
          <a:xfrm>
            <a:off x="184212" y="7505701"/>
            <a:ext cx="2025588"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a:t>Misurazioni</a:t>
            </a:r>
            <a:endParaRPr lang="it-IT" sz="2100" b="1" dirty="0"/>
          </a:p>
        </p:txBody>
      </p:sp>
      <p:sp>
        <p:nvSpPr>
          <p:cNvPr id="27" name="Prostokąt 26">
            <a:extLst>
              <a:ext uri="{FF2B5EF4-FFF2-40B4-BE49-F238E27FC236}">
                <a16:creationId xmlns:a16="http://schemas.microsoft.com/office/drawing/2014/main" id="{8E7D8904-ACCB-4289-9A61-655598DCC882}"/>
              </a:ext>
            </a:extLst>
          </p:cNvPr>
          <p:cNvSpPr/>
          <p:nvPr/>
        </p:nvSpPr>
        <p:spPr>
          <a:xfrm>
            <a:off x="2560476" y="7505701"/>
            <a:ext cx="226825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a:t>Madre natura</a:t>
            </a:r>
            <a:endParaRPr lang="pl-PL" sz="2100" b="1" dirty="0"/>
          </a:p>
        </p:txBody>
      </p:sp>
      <p:sp>
        <p:nvSpPr>
          <p:cNvPr id="28" name="Prostokąt 27">
            <a:extLst>
              <a:ext uri="{FF2B5EF4-FFF2-40B4-BE49-F238E27FC236}">
                <a16:creationId xmlns:a16="http://schemas.microsoft.com/office/drawing/2014/main" id="{210F80B2-BF81-4C0D-B8B4-89D87DE7C701}"/>
              </a:ext>
            </a:extLst>
          </p:cNvPr>
          <p:cNvSpPr/>
          <p:nvPr/>
        </p:nvSpPr>
        <p:spPr>
          <a:xfrm>
            <a:off x="5260776" y="7520888"/>
            <a:ext cx="194641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a:t>Management</a:t>
            </a:r>
            <a:endParaRPr lang="pl-PL" sz="2100" b="1" dirty="0"/>
          </a:p>
        </p:txBody>
      </p:sp>
      <p:sp>
        <p:nvSpPr>
          <p:cNvPr id="29" name="Prostokąt 28">
            <a:extLst>
              <a:ext uri="{FF2B5EF4-FFF2-40B4-BE49-F238E27FC236}">
                <a16:creationId xmlns:a16="http://schemas.microsoft.com/office/drawing/2014/main" id="{63C0A621-A6B4-4007-9E59-96862556613E}"/>
              </a:ext>
            </a:extLst>
          </p:cNvPr>
          <p:cNvSpPr/>
          <p:nvPr/>
        </p:nvSpPr>
        <p:spPr>
          <a:xfrm>
            <a:off x="7582272" y="7505701"/>
            <a:ext cx="194641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i="1" dirty="0"/>
              <a:t>Manutenzione</a:t>
            </a:r>
          </a:p>
        </p:txBody>
      </p:sp>
      <p:sp>
        <p:nvSpPr>
          <p:cNvPr id="2" name="pole tekstowe 1">
            <a:extLst>
              <a:ext uri="{FF2B5EF4-FFF2-40B4-BE49-F238E27FC236}">
                <a16:creationId xmlns:a16="http://schemas.microsoft.com/office/drawing/2014/main" id="{8109FAA9-AC9D-4877-8FC4-B756FB2AF275}"/>
              </a:ext>
            </a:extLst>
          </p:cNvPr>
          <p:cNvSpPr txBox="1"/>
          <p:nvPr/>
        </p:nvSpPr>
        <p:spPr>
          <a:xfrm>
            <a:off x="13868400" y="2552700"/>
            <a:ext cx="4419600" cy="5755422"/>
          </a:xfrm>
          <a:prstGeom prst="rect">
            <a:avLst/>
          </a:prstGeom>
          <a:noFill/>
        </p:spPr>
        <p:txBody>
          <a:bodyPr wrap="square" rtlCol="0">
            <a:spAutoFit/>
          </a:bodyPr>
          <a:lstStyle/>
          <a:p>
            <a:pPr marL="342900" lvl="0" indent="-342900">
              <a:buFont typeface="+mj-lt"/>
              <a:buAutoNum type="arabicPeriod"/>
            </a:pPr>
            <a:r>
              <a:rPr lang="pl-PL" sz="1600" b="1" i="1" dirty="0" err="1"/>
              <a:t>Uomo</a:t>
            </a:r>
            <a:r>
              <a:rPr lang="pl-PL" sz="1600" dirty="0"/>
              <a:t> - </a:t>
            </a:r>
            <a:r>
              <a:rPr lang="pl-PL" sz="1600" dirty="0" err="1"/>
              <a:t>routine</a:t>
            </a:r>
            <a:r>
              <a:rPr lang="pl-PL" sz="1600" dirty="0"/>
              <a:t>, </a:t>
            </a:r>
            <a:r>
              <a:rPr lang="pl-PL" sz="1600" dirty="0" err="1"/>
              <a:t>inesperienza</a:t>
            </a:r>
            <a:r>
              <a:rPr lang="pl-PL" sz="1600" dirty="0"/>
              <a:t>, monotonia, </a:t>
            </a:r>
            <a:r>
              <a:rPr lang="pl-PL" sz="1600" dirty="0" err="1"/>
              <a:t>fatica</a:t>
            </a:r>
            <a:r>
              <a:rPr lang="pl-PL" sz="1600" dirty="0"/>
              <a:t> - ogni </a:t>
            </a:r>
            <a:r>
              <a:rPr lang="pl-PL" sz="1600" dirty="0" err="1"/>
              <a:t>aspetto</a:t>
            </a:r>
            <a:r>
              <a:rPr lang="pl-PL" sz="1600" dirty="0"/>
              <a:t> legato al </a:t>
            </a:r>
            <a:r>
              <a:rPr lang="pl-PL" sz="1600" dirty="0" err="1"/>
              <a:t>lavoro</a:t>
            </a:r>
            <a:r>
              <a:rPr lang="pl-PL" sz="1600" dirty="0"/>
              <a:t> </a:t>
            </a:r>
            <a:r>
              <a:rPr lang="pl-PL" sz="1600" dirty="0" err="1"/>
              <a:t>umano</a:t>
            </a:r>
            <a:r>
              <a:rPr lang="pl-PL" sz="1600" dirty="0"/>
              <a:t>,</a:t>
            </a:r>
          </a:p>
          <a:p>
            <a:pPr marL="342900" lvl="0" indent="-342900">
              <a:buFont typeface="+mj-lt"/>
              <a:buAutoNum type="arabicPeriod"/>
            </a:pPr>
            <a:r>
              <a:rPr lang="pl-PL" sz="1600" b="1" i="1" dirty="0" err="1"/>
              <a:t>Macchina</a:t>
            </a:r>
            <a:r>
              <a:rPr lang="pl-PL" sz="1600" dirty="0"/>
              <a:t> - </a:t>
            </a:r>
            <a:r>
              <a:rPr lang="pl-PL" sz="1600" dirty="0" err="1"/>
              <a:t>tutto</a:t>
            </a:r>
            <a:r>
              <a:rPr lang="pl-PL" sz="1600" dirty="0"/>
              <a:t> </a:t>
            </a:r>
            <a:r>
              <a:rPr lang="pl-PL" sz="1600" dirty="0" err="1"/>
              <a:t>nella</a:t>
            </a:r>
            <a:r>
              <a:rPr lang="pl-PL" sz="1600" dirty="0"/>
              <a:t> </a:t>
            </a:r>
            <a:r>
              <a:rPr lang="pl-PL" sz="1600" dirty="0" err="1"/>
              <a:t>macchina</a:t>
            </a:r>
            <a:r>
              <a:rPr lang="pl-PL" sz="1600" dirty="0"/>
              <a:t> </a:t>
            </a:r>
            <a:r>
              <a:rPr lang="pl-PL" sz="1600" dirty="0" err="1"/>
              <a:t>funziona</a:t>
            </a:r>
            <a:r>
              <a:rPr lang="pl-PL" sz="1600" dirty="0"/>
              <a:t> al 100% di </a:t>
            </a:r>
            <a:r>
              <a:rPr lang="pl-PL" sz="1600" dirty="0" err="1"/>
              <a:t>efficienza</a:t>
            </a:r>
            <a:r>
              <a:rPr lang="pl-PL" sz="1600" dirty="0"/>
              <a:t>, la </a:t>
            </a:r>
            <a:r>
              <a:rPr lang="pl-PL" sz="1600" dirty="0" err="1"/>
              <a:t>macchina</a:t>
            </a:r>
            <a:r>
              <a:rPr lang="pl-PL" sz="1600" dirty="0"/>
              <a:t> </a:t>
            </a:r>
            <a:r>
              <a:rPr lang="pl-PL" sz="1600" dirty="0" err="1"/>
              <a:t>è</a:t>
            </a:r>
            <a:r>
              <a:rPr lang="pl-PL" sz="1600" dirty="0"/>
              <a:t> </a:t>
            </a:r>
            <a:r>
              <a:rPr lang="pl-PL" sz="1600" dirty="0" err="1"/>
              <a:t>operativa</a:t>
            </a:r>
            <a:r>
              <a:rPr lang="pl-PL" sz="1600" dirty="0"/>
              <a:t>, </a:t>
            </a:r>
            <a:r>
              <a:rPr lang="pl-PL" sz="1600" dirty="0" err="1"/>
              <a:t>ecc</a:t>
            </a:r>
            <a:r>
              <a:rPr lang="pl-PL" sz="1600" dirty="0"/>
              <a:t>.</a:t>
            </a:r>
          </a:p>
          <a:p>
            <a:pPr marL="342900" lvl="0" indent="-342900">
              <a:buFont typeface="+mj-lt"/>
              <a:buAutoNum type="arabicPeriod"/>
            </a:pPr>
            <a:r>
              <a:rPr lang="pl-PL" sz="1600" b="1" i="1" dirty="0"/>
              <a:t>Metodo</a:t>
            </a:r>
            <a:r>
              <a:rPr lang="pl-PL" sz="1600" dirty="0"/>
              <a:t> - </a:t>
            </a:r>
            <a:r>
              <a:rPr lang="pl-PL" sz="1600" dirty="0" err="1"/>
              <a:t>il</a:t>
            </a:r>
            <a:r>
              <a:rPr lang="pl-PL" sz="1600" dirty="0"/>
              <a:t> </a:t>
            </a:r>
            <a:r>
              <a:rPr lang="pl-PL" sz="1600" dirty="0" err="1"/>
              <a:t>processo</a:t>
            </a:r>
            <a:r>
              <a:rPr lang="pl-PL" sz="1600" dirty="0"/>
              <a:t> di </a:t>
            </a:r>
            <a:r>
              <a:rPr lang="pl-PL" sz="1600" dirty="0" err="1"/>
              <a:t>esecuzione</a:t>
            </a:r>
            <a:r>
              <a:rPr lang="pl-PL" sz="1600" dirty="0"/>
              <a:t> </a:t>
            </a:r>
            <a:r>
              <a:rPr lang="pl-PL" sz="1600" dirty="0" err="1"/>
              <a:t>delle</a:t>
            </a:r>
            <a:r>
              <a:rPr lang="pl-PL" sz="1600" dirty="0"/>
              <a:t> </a:t>
            </a:r>
            <a:r>
              <a:rPr lang="pl-PL" sz="1600" dirty="0" err="1"/>
              <a:t>attività</a:t>
            </a:r>
            <a:r>
              <a:rPr lang="pl-PL" sz="1600" dirty="0"/>
              <a:t> </a:t>
            </a:r>
            <a:r>
              <a:rPr lang="pl-PL" sz="1600" dirty="0" err="1"/>
              <a:t>è</a:t>
            </a:r>
            <a:r>
              <a:rPr lang="pl-PL" sz="1600" dirty="0"/>
              <a:t> </a:t>
            </a:r>
            <a:r>
              <a:rPr lang="pl-PL" sz="1600" dirty="0" err="1"/>
              <a:t>appropriato</a:t>
            </a:r>
            <a:r>
              <a:rPr lang="pl-PL" sz="1600" dirty="0"/>
              <a:t>, la </a:t>
            </a:r>
            <a:r>
              <a:rPr lang="pl-PL" sz="1600" dirty="0" err="1"/>
              <a:t>sequenza</a:t>
            </a:r>
            <a:r>
              <a:rPr lang="pl-PL" sz="1600" dirty="0"/>
              <a:t> </a:t>
            </a:r>
            <a:r>
              <a:rPr lang="pl-PL" sz="1600" dirty="0" err="1"/>
              <a:t>delle</a:t>
            </a:r>
            <a:r>
              <a:rPr lang="pl-PL" sz="1600" dirty="0"/>
              <a:t> </a:t>
            </a:r>
            <a:r>
              <a:rPr lang="pl-PL" sz="1600" dirty="0" err="1"/>
              <a:t>attività</a:t>
            </a:r>
            <a:r>
              <a:rPr lang="pl-PL" sz="1600" dirty="0"/>
              <a:t> </a:t>
            </a:r>
            <a:r>
              <a:rPr lang="pl-PL" sz="1600" dirty="0" err="1"/>
              <a:t>è</a:t>
            </a:r>
            <a:r>
              <a:rPr lang="pl-PL" sz="1600" dirty="0"/>
              <a:t> </a:t>
            </a:r>
            <a:r>
              <a:rPr lang="pl-PL" sz="1600" dirty="0" err="1"/>
              <a:t>ottimale</a:t>
            </a:r>
            <a:r>
              <a:rPr lang="pl-PL" sz="1600" dirty="0"/>
              <a:t>, </a:t>
            </a:r>
            <a:r>
              <a:rPr lang="pl-PL" sz="1600" dirty="0" err="1"/>
              <a:t>ecc</a:t>
            </a:r>
            <a:r>
              <a:rPr lang="pl-PL" sz="1600" dirty="0"/>
              <a:t>.</a:t>
            </a:r>
          </a:p>
          <a:p>
            <a:pPr marL="342900" lvl="0" indent="-342900">
              <a:buFont typeface="+mj-lt"/>
              <a:buAutoNum type="arabicPeriod"/>
            </a:pPr>
            <a:r>
              <a:rPr lang="pl-PL" sz="1600" b="1" i="1" dirty="0"/>
              <a:t>Materiale</a:t>
            </a:r>
            <a:r>
              <a:rPr lang="pl-PL" sz="1600" dirty="0"/>
              <a:t> - </a:t>
            </a:r>
            <a:r>
              <a:rPr lang="pl-PL" sz="1600" dirty="0" err="1"/>
              <a:t>difetti</a:t>
            </a:r>
            <a:r>
              <a:rPr lang="pl-PL" sz="1600" dirty="0"/>
              <a:t> </a:t>
            </a:r>
            <a:r>
              <a:rPr lang="pl-PL" sz="1600" dirty="0" err="1"/>
              <a:t>nascosti</a:t>
            </a:r>
            <a:r>
              <a:rPr lang="pl-PL" sz="1600" dirty="0"/>
              <a:t> e </a:t>
            </a:r>
            <a:r>
              <a:rPr lang="pl-PL" sz="1600" dirty="0" err="1"/>
              <a:t>visibili</a:t>
            </a:r>
            <a:r>
              <a:rPr lang="pl-PL" sz="1600" dirty="0"/>
              <a:t> del materiale, </a:t>
            </a:r>
            <a:r>
              <a:rPr lang="pl-PL" sz="1600" dirty="0" err="1"/>
              <a:t>dimensioni</a:t>
            </a:r>
            <a:r>
              <a:rPr lang="pl-PL" sz="1600" dirty="0"/>
              <a:t> del </a:t>
            </a:r>
            <a:r>
              <a:rPr lang="pl-PL" sz="1600" dirty="0" err="1"/>
              <a:t>prodotto</a:t>
            </a:r>
            <a:r>
              <a:rPr lang="pl-PL" sz="1600" dirty="0"/>
              <a:t>, </a:t>
            </a:r>
            <a:r>
              <a:rPr lang="pl-PL" sz="1600" dirty="0" err="1"/>
              <a:t>assenza</a:t>
            </a:r>
            <a:r>
              <a:rPr lang="pl-PL" sz="1600" dirty="0"/>
              <a:t> di </a:t>
            </a:r>
            <a:r>
              <a:rPr lang="pl-PL" sz="1600" dirty="0" err="1"/>
              <a:t>fori</a:t>
            </a:r>
            <a:r>
              <a:rPr lang="pl-PL" sz="1600" dirty="0"/>
              <a:t>, </a:t>
            </a:r>
            <a:r>
              <a:rPr lang="pl-PL" sz="1600" dirty="0" err="1"/>
              <a:t>problemi</a:t>
            </a:r>
            <a:r>
              <a:rPr lang="pl-PL" sz="1600" dirty="0"/>
              <a:t> con </a:t>
            </a:r>
            <a:r>
              <a:rPr lang="pl-PL" sz="1600" dirty="0" err="1"/>
              <a:t>il</a:t>
            </a:r>
            <a:r>
              <a:rPr lang="pl-PL" sz="1600" dirty="0"/>
              <a:t> </a:t>
            </a:r>
            <a:r>
              <a:rPr lang="pl-PL" sz="1600" dirty="0" err="1"/>
              <a:t>fornitore</a:t>
            </a:r>
            <a:r>
              <a:rPr lang="pl-PL" sz="1600" dirty="0"/>
              <a:t>, </a:t>
            </a:r>
            <a:r>
              <a:rPr lang="pl-PL" sz="1600" dirty="0" err="1"/>
              <a:t>ecc</a:t>
            </a:r>
            <a:r>
              <a:rPr lang="pl-PL" sz="1600" dirty="0"/>
              <a:t>.</a:t>
            </a:r>
          </a:p>
          <a:p>
            <a:pPr marL="342900" lvl="0" indent="-342900">
              <a:buFont typeface="+mj-lt"/>
              <a:buAutoNum type="arabicPeriod"/>
            </a:pPr>
            <a:r>
              <a:rPr lang="pl-PL" sz="1600" b="1" i="1" dirty="0" err="1"/>
              <a:t>Misurazione</a:t>
            </a:r>
            <a:r>
              <a:rPr lang="pl-PL" sz="1600" dirty="0"/>
              <a:t> - </a:t>
            </a:r>
            <a:r>
              <a:rPr lang="pl-PL" sz="1600" dirty="0" err="1"/>
              <a:t>se</a:t>
            </a:r>
            <a:r>
              <a:rPr lang="pl-PL" sz="1600" dirty="0"/>
              <a:t> le </a:t>
            </a:r>
            <a:r>
              <a:rPr lang="pl-PL" sz="1600" dirty="0" err="1"/>
              <a:t>misurazioni</a:t>
            </a:r>
            <a:r>
              <a:rPr lang="pl-PL" sz="1600" dirty="0"/>
              <a:t> sono </a:t>
            </a:r>
            <a:r>
              <a:rPr lang="pl-PL" sz="1600" dirty="0" err="1"/>
              <a:t>state</a:t>
            </a:r>
            <a:r>
              <a:rPr lang="pl-PL" sz="1600" dirty="0"/>
              <a:t> </a:t>
            </a:r>
            <a:r>
              <a:rPr lang="pl-PL" sz="1600" dirty="0" err="1"/>
              <a:t>fatte</a:t>
            </a:r>
            <a:r>
              <a:rPr lang="pl-PL" sz="1600" dirty="0"/>
              <a:t> in modo </a:t>
            </a:r>
            <a:r>
              <a:rPr lang="pl-PL" sz="1600" dirty="0" err="1"/>
              <a:t>appropriato</a:t>
            </a:r>
            <a:r>
              <a:rPr lang="pl-PL" sz="1600" dirty="0"/>
              <a:t>, </a:t>
            </a:r>
            <a:r>
              <a:rPr lang="pl-PL" sz="1600" dirty="0" err="1"/>
              <a:t>se</a:t>
            </a:r>
            <a:r>
              <a:rPr lang="pl-PL" sz="1600" dirty="0"/>
              <a:t>, per </a:t>
            </a:r>
            <a:r>
              <a:rPr lang="pl-PL" sz="1600" dirty="0" err="1"/>
              <a:t>esempio</a:t>
            </a:r>
            <a:r>
              <a:rPr lang="pl-PL" sz="1600" dirty="0"/>
              <a:t>, </a:t>
            </a:r>
            <a:r>
              <a:rPr lang="pl-PL" sz="1600" dirty="0" err="1"/>
              <a:t>tutto</a:t>
            </a:r>
            <a:r>
              <a:rPr lang="pl-PL" sz="1600" dirty="0"/>
              <a:t> </a:t>
            </a:r>
            <a:r>
              <a:rPr lang="pl-PL" sz="1600" dirty="0" err="1"/>
              <a:t>è</a:t>
            </a:r>
            <a:r>
              <a:rPr lang="pl-PL" sz="1600" dirty="0"/>
              <a:t> </a:t>
            </a:r>
            <a:r>
              <a:rPr lang="pl-PL" sz="1600" dirty="0" err="1"/>
              <a:t>buono</a:t>
            </a:r>
            <a:r>
              <a:rPr lang="pl-PL" sz="1600" dirty="0"/>
              <a:t> e </a:t>
            </a:r>
            <a:r>
              <a:rPr lang="pl-PL" sz="1600" dirty="0" err="1"/>
              <a:t>il</a:t>
            </a:r>
            <a:r>
              <a:rPr lang="pl-PL" sz="1600" dirty="0"/>
              <a:t> </a:t>
            </a:r>
            <a:r>
              <a:rPr lang="pl-PL" sz="1600" dirty="0" err="1"/>
              <a:t>sistema</a:t>
            </a:r>
            <a:r>
              <a:rPr lang="pl-PL" sz="1600" dirty="0"/>
              <a:t> di </a:t>
            </a:r>
            <a:r>
              <a:rPr lang="pl-PL" sz="1600" dirty="0" err="1"/>
              <a:t>misurazione</a:t>
            </a:r>
            <a:r>
              <a:rPr lang="pl-PL" sz="1600" dirty="0"/>
              <a:t> </a:t>
            </a:r>
            <a:r>
              <a:rPr lang="pl-PL" sz="1600" dirty="0" err="1"/>
              <a:t>mostra</a:t>
            </a:r>
            <a:r>
              <a:rPr lang="pl-PL" sz="1600" dirty="0"/>
              <a:t> </a:t>
            </a:r>
            <a:r>
              <a:rPr lang="pl-PL" sz="1600" dirty="0" err="1"/>
              <a:t>qualche</a:t>
            </a:r>
            <a:r>
              <a:rPr lang="pl-PL" sz="1600" dirty="0"/>
              <a:t> </a:t>
            </a:r>
            <a:r>
              <a:rPr lang="pl-PL" sz="1600" dirty="0" err="1"/>
              <a:t>errore</a:t>
            </a:r>
            <a:r>
              <a:rPr lang="pl-PL" sz="1600" dirty="0"/>
              <a:t>,</a:t>
            </a:r>
          </a:p>
          <a:p>
            <a:pPr marL="342900" lvl="0" indent="-342900">
              <a:buFont typeface="+mj-lt"/>
              <a:buAutoNum type="arabicPeriod"/>
            </a:pPr>
            <a:r>
              <a:rPr lang="pl-PL" sz="1600" b="1" i="1" dirty="0"/>
              <a:t>Madre natura </a:t>
            </a:r>
            <a:r>
              <a:rPr lang="pl-PL" sz="1600" dirty="0"/>
              <a:t>- </a:t>
            </a:r>
            <a:r>
              <a:rPr lang="pl-PL" sz="1600" dirty="0" err="1"/>
              <a:t>qual</a:t>
            </a:r>
            <a:r>
              <a:rPr lang="pl-PL" sz="1600" dirty="0"/>
              <a:t> </a:t>
            </a:r>
            <a:r>
              <a:rPr lang="pl-PL" sz="1600" dirty="0" err="1"/>
              <a:t>è</a:t>
            </a:r>
            <a:r>
              <a:rPr lang="pl-PL" sz="1600" dirty="0"/>
              <a:t> </a:t>
            </a:r>
            <a:r>
              <a:rPr lang="pl-PL" sz="1600" dirty="0" err="1"/>
              <a:t>l'impatto</a:t>
            </a:r>
            <a:r>
              <a:rPr lang="pl-PL" sz="1600" dirty="0"/>
              <a:t> </a:t>
            </a:r>
            <a:r>
              <a:rPr lang="pl-PL" sz="1600" dirty="0" err="1"/>
              <a:t>dell'ambiente</a:t>
            </a:r>
            <a:r>
              <a:rPr lang="pl-PL" sz="1600" dirty="0"/>
              <a:t> </a:t>
            </a:r>
            <a:r>
              <a:rPr lang="pl-PL" sz="1600" dirty="0" err="1"/>
              <a:t>sul</a:t>
            </a:r>
            <a:r>
              <a:rPr lang="pl-PL" sz="1600" dirty="0"/>
              <a:t> </a:t>
            </a:r>
            <a:r>
              <a:rPr lang="pl-PL" sz="1600" dirty="0" err="1"/>
              <a:t>processo</a:t>
            </a:r>
            <a:r>
              <a:rPr lang="pl-PL" sz="1600" dirty="0"/>
              <a:t>, </a:t>
            </a:r>
            <a:r>
              <a:rPr lang="pl-PL" sz="1600" dirty="0" err="1"/>
              <a:t>cioè</a:t>
            </a:r>
            <a:r>
              <a:rPr lang="pl-PL" sz="1600" dirty="0"/>
              <a:t> </a:t>
            </a:r>
            <a:r>
              <a:rPr lang="pl-PL" sz="1600" dirty="0" err="1"/>
              <a:t>l'umidità</a:t>
            </a:r>
            <a:r>
              <a:rPr lang="pl-PL" sz="1600" dirty="0"/>
              <a:t>, la temperatura, ma </a:t>
            </a:r>
            <a:r>
              <a:rPr lang="pl-PL" sz="1600" dirty="0" err="1"/>
              <a:t>anche</a:t>
            </a:r>
            <a:r>
              <a:rPr lang="pl-PL" sz="1600" dirty="0"/>
              <a:t> per </a:t>
            </a:r>
            <a:r>
              <a:rPr lang="pl-PL" sz="1600" dirty="0" err="1"/>
              <a:t>esempio</a:t>
            </a:r>
            <a:r>
              <a:rPr lang="pl-PL" sz="1600" dirty="0"/>
              <a:t> </a:t>
            </a:r>
            <a:r>
              <a:rPr lang="pl-PL" sz="1600" dirty="0" err="1"/>
              <a:t>il</a:t>
            </a:r>
            <a:r>
              <a:rPr lang="pl-PL" sz="1600" dirty="0"/>
              <a:t> </a:t>
            </a:r>
            <a:r>
              <a:rPr lang="pl-PL" sz="1600" dirty="0" err="1"/>
              <a:t>rumore</a:t>
            </a:r>
            <a:r>
              <a:rPr lang="pl-PL" sz="1600" dirty="0"/>
              <a:t>,</a:t>
            </a:r>
          </a:p>
          <a:p>
            <a:pPr marL="342900" lvl="0" indent="-342900">
              <a:buFont typeface="+mj-lt"/>
              <a:buAutoNum type="arabicPeriod"/>
            </a:pPr>
            <a:r>
              <a:rPr lang="pl-PL" sz="1600" b="1" i="1" dirty="0" err="1"/>
              <a:t>Gestione</a:t>
            </a:r>
            <a:r>
              <a:rPr lang="pl-PL" sz="1600" dirty="0"/>
              <a:t> - la </a:t>
            </a:r>
            <a:r>
              <a:rPr lang="pl-PL" sz="1600" dirty="0" err="1"/>
              <a:t>gestione</a:t>
            </a:r>
            <a:r>
              <a:rPr lang="pl-PL" sz="1600" dirty="0"/>
              <a:t> </a:t>
            </a:r>
            <a:r>
              <a:rPr lang="pl-PL" sz="1600" dirty="0" err="1"/>
              <a:t>è</a:t>
            </a:r>
            <a:r>
              <a:rPr lang="pl-PL" sz="1600" dirty="0"/>
              <a:t> </a:t>
            </a:r>
            <a:r>
              <a:rPr lang="pl-PL" sz="1600" dirty="0" err="1"/>
              <a:t>adeguata</a:t>
            </a:r>
            <a:r>
              <a:rPr lang="pl-PL" sz="1600" dirty="0"/>
              <a:t>, i </a:t>
            </a:r>
            <a:r>
              <a:rPr lang="pl-PL" sz="1600" dirty="0" err="1"/>
              <a:t>dipendenti</a:t>
            </a:r>
            <a:r>
              <a:rPr lang="pl-PL" sz="1600" dirty="0"/>
              <a:t> </a:t>
            </a:r>
            <a:r>
              <a:rPr lang="pl-PL" sz="1600" dirty="0" err="1"/>
              <a:t>ricevono</a:t>
            </a:r>
            <a:r>
              <a:rPr lang="pl-PL" sz="1600" dirty="0"/>
              <a:t> </a:t>
            </a:r>
            <a:r>
              <a:rPr lang="pl-PL" sz="1600" dirty="0" err="1"/>
              <a:t>direttive</a:t>
            </a:r>
            <a:r>
              <a:rPr lang="pl-PL" sz="1600" dirty="0"/>
              <a:t> </a:t>
            </a:r>
            <a:r>
              <a:rPr lang="pl-PL" sz="1600" dirty="0" err="1"/>
              <a:t>precise</a:t>
            </a:r>
            <a:r>
              <a:rPr lang="pl-PL" sz="1600" dirty="0"/>
              <a:t>, </a:t>
            </a:r>
            <a:r>
              <a:rPr lang="pl-PL" sz="1600" dirty="0" err="1"/>
              <a:t>ecc</a:t>
            </a:r>
            <a:r>
              <a:rPr lang="pl-PL" sz="1600" dirty="0"/>
              <a:t>.</a:t>
            </a:r>
          </a:p>
          <a:p>
            <a:pPr marL="342900" lvl="0" indent="-342900">
              <a:buFont typeface="+mj-lt"/>
              <a:buAutoNum type="arabicPeriod"/>
            </a:pPr>
            <a:r>
              <a:rPr lang="pl-PL" sz="1600" b="1" i="1" dirty="0" err="1"/>
              <a:t>Manutenzione</a:t>
            </a:r>
            <a:r>
              <a:rPr lang="pl-PL" sz="1600" dirty="0"/>
              <a:t> - </a:t>
            </a:r>
            <a:r>
              <a:rPr lang="pl-PL" sz="1600" dirty="0" err="1"/>
              <a:t>se</a:t>
            </a:r>
            <a:r>
              <a:rPr lang="pl-PL" sz="1600" dirty="0"/>
              <a:t> la </a:t>
            </a:r>
            <a:r>
              <a:rPr lang="pl-PL" sz="1600" dirty="0" err="1"/>
              <a:t>manutenzione</a:t>
            </a:r>
            <a:r>
              <a:rPr lang="pl-PL" sz="1600" dirty="0"/>
              <a:t> </a:t>
            </a:r>
            <a:r>
              <a:rPr lang="pl-PL" sz="1600" dirty="0" err="1"/>
              <a:t>della</a:t>
            </a:r>
            <a:r>
              <a:rPr lang="pl-PL" sz="1600" dirty="0"/>
              <a:t> </a:t>
            </a:r>
            <a:r>
              <a:rPr lang="pl-PL" sz="1600" dirty="0" err="1"/>
              <a:t>macchina</a:t>
            </a:r>
            <a:r>
              <a:rPr lang="pl-PL" sz="1600" dirty="0"/>
              <a:t>, </a:t>
            </a:r>
            <a:r>
              <a:rPr lang="pl-PL" sz="1600" dirty="0" err="1"/>
              <a:t>della</a:t>
            </a:r>
            <a:r>
              <a:rPr lang="pl-PL" sz="1600" dirty="0"/>
              <a:t> </a:t>
            </a:r>
            <a:r>
              <a:rPr lang="pl-PL" sz="1600" dirty="0" err="1"/>
              <a:t>struttura</a:t>
            </a:r>
            <a:r>
              <a:rPr lang="pl-PL" sz="1600" dirty="0"/>
              <a:t>, </a:t>
            </a:r>
            <a:r>
              <a:rPr lang="pl-PL" sz="1600" dirty="0" err="1"/>
              <a:t>degli</a:t>
            </a:r>
            <a:r>
              <a:rPr lang="pl-PL" sz="1600" dirty="0"/>
              <a:t> </a:t>
            </a:r>
            <a:r>
              <a:rPr lang="pl-PL" sz="1600" dirty="0" err="1"/>
              <a:t>strumenti</a:t>
            </a:r>
            <a:r>
              <a:rPr lang="pl-PL" sz="1600" dirty="0"/>
              <a:t>, </a:t>
            </a:r>
            <a:r>
              <a:rPr lang="pl-PL" sz="1600" dirty="0" err="1"/>
              <a:t>ecc</a:t>
            </a:r>
            <a:r>
              <a:rPr lang="pl-PL" sz="1600" dirty="0"/>
              <a:t>. </a:t>
            </a:r>
            <a:r>
              <a:rPr lang="pl-PL" sz="1600" dirty="0" err="1"/>
              <a:t>è</a:t>
            </a:r>
            <a:r>
              <a:rPr lang="pl-PL" sz="1600" dirty="0"/>
              <a:t> </a:t>
            </a:r>
            <a:r>
              <a:rPr lang="pl-PL" sz="1600" dirty="0" err="1"/>
              <a:t>trascurata</a:t>
            </a:r>
            <a:r>
              <a:rPr lang="pl-PL" sz="1600" dirty="0"/>
              <a:t>.</a:t>
            </a:r>
          </a:p>
        </p:txBody>
      </p:sp>
    </p:spTree>
    <p:extLst>
      <p:ext uri="{BB962C8B-B14F-4D97-AF65-F5344CB8AC3E}">
        <p14:creationId xmlns:p14="http://schemas.microsoft.com/office/powerpoint/2010/main" val="29892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4000" b="1" dirty="0" err="1">
                <a:solidFill>
                  <a:srgbClr val="243255"/>
                </a:solidFill>
              </a:rPr>
              <a:t>Schema</a:t>
            </a:r>
            <a:r>
              <a:rPr lang="pl-PL" sz="4000" b="1" dirty="0">
                <a:solidFill>
                  <a:srgbClr val="243255"/>
                </a:solidFill>
              </a:rPr>
              <a:t> di </a:t>
            </a:r>
            <a:r>
              <a:rPr lang="pl-PL" sz="4000" b="1" dirty="0" err="1">
                <a:solidFill>
                  <a:srgbClr val="243255"/>
                </a:solidFill>
              </a:rPr>
              <a:t>Ishikawy</a:t>
            </a:r>
            <a:r>
              <a:rPr lang="pl-PL" sz="4000" b="1" dirty="0">
                <a:solidFill>
                  <a:srgbClr val="243255"/>
                </a:solidFill>
              </a:rPr>
              <a:t> </a:t>
            </a:r>
            <a:r>
              <a:rPr lang="pl-PL" sz="4000" dirty="0">
                <a:solidFill>
                  <a:srgbClr val="243255"/>
                </a:solidFill>
              </a:rPr>
              <a:t>– </a:t>
            </a:r>
            <a:r>
              <a:rPr lang="pl-PL" sz="4000" dirty="0" err="1">
                <a:solidFill>
                  <a:srgbClr val="243255"/>
                </a:solidFill>
              </a:rPr>
              <a:t>modifiche</a:t>
            </a:r>
            <a:r>
              <a:rPr lang="pl-PL" sz="4000" dirty="0">
                <a:solidFill>
                  <a:srgbClr val="243255"/>
                </a:solidFill>
              </a:rPr>
              <a:t> 8P, </a:t>
            </a:r>
            <a:r>
              <a:rPr lang="pl-PL" sz="4000" dirty="0" err="1">
                <a:solidFill>
                  <a:srgbClr val="243255"/>
                </a:solidFill>
              </a:rPr>
              <a:t>più</a:t>
            </a:r>
            <a:r>
              <a:rPr lang="pl-PL" sz="4000" dirty="0">
                <a:solidFill>
                  <a:srgbClr val="243255"/>
                </a:solidFill>
              </a:rPr>
              <a:t> </a:t>
            </a:r>
            <a:r>
              <a:rPr lang="pl-PL" sz="4000" dirty="0" err="1">
                <a:solidFill>
                  <a:srgbClr val="243255"/>
                </a:solidFill>
              </a:rPr>
              <a:t>comunemente</a:t>
            </a:r>
            <a:r>
              <a:rPr lang="pl-PL" sz="4000" dirty="0">
                <a:solidFill>
                  <a:srgbClr val="243255"/>
                </a:solidFill>
              </a:rPr>
              <a:t> </a:t>
            </a:r>
            <a:r>
              <a:rPr lang="pl-PL" sz="4000" dirty="0" err="1">
                <a:solidFill>
                  <a:srgbClr val="243255"/>
                </a:solidFill>
              </a:rPr>
              <a:t>usate</a:t>
            </a:r>
            <a:r>
              <a:rPr lang="pl-PL" sz="4000" dirty="0">
                <a:solidFill>
                  <a:srgbClr val="243255"/>
                </a:solidFill>
              </a:rPr>
              <a:t> </a:t>
            </a:r>
            <a:r>
              <a:rPr lang="pl-PL" sz="4000" dirty="0" err="1">
                <a:solidFill>
                  <a:srgbClr val="243255"/>
                </a:solidFill>
              </a:rPr>
              <a:t>nel</a:t>
            </a:r>
            <a:r>
              <a:rPr lang="pl-PL" sz="4000" dirty="0">
                <a:solidFill>
                  <a:srgbClr val="243255"/>
                </a:solidFill>
              </a:rPr>
              <a:t> marketing</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DB3D1EA6-457A-4A15-B801-D39A9B63259D}"/>
              </a:ext>
            </a:extLst>
          </p:cNvPr>
          <p:cNvSpPr/>
          <p:nvPr/>
        </p:nvSpPr>
        <p:spPr>
          <a:xfrm>
            <a:off x="11015700" y="48431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Descrizione del problema da risolvere</a:t>
            </a:r>
          </a:p>
        </p:txBody>
      </p:sp>
      <p:sp>
        <p:nvSpPr>
          <p:cNvPr id="12" name="Prostokąt 11">
            <a:extLst>
              <a:ext uri="{FF2B5EF4-FFF2-40B4-BE49-F238E27FC236}">
                <a16:creationId xmlns:a16="http://schemas.microsoft.com/office/drawing/2014/main" id="{B57C005E-AC52-4EA5-94BA-F284CEB1FFED}"/>
              </a:ext>
            </a:extLst>
          </p:cNvPr>
          <p:cNvSpPr/>
          <p:nvPr/>
        </p:nvSpPr>
        <p:spPr>
          <a:xfrm>
            <a:off x="538536"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3" name="Prostokąt 12">
            <a:extLst>
              <a:ext uri="{FF2B5EF4-FFF2-40B4-BE49-F238E27FC236}">
                <a16:creationId xmlns:a16="http://schemas.microsoft.com/office/drawing/2014/main" id="{17E75742-4BB2-47D5-8002-7D983A78341B}"/>
              </a:ext>
            </a:extLst>
          </p:cNvPr>
          <p:cNvSpPr/>
          <p:nvPr/>
        </p:nvSpPr>
        <p:spPr>
          <a:xfrm>
            <a:off x="430524"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4" name="Prostokąt 13">
            <a:extLst>
              <a:ext uri="{FF2B5EF4-FFF2-40B4-BE49-F238E27FC236}">
                <a16:creationId xmlns:a16="http://schemas.microsoft.com/office/drawing/2014/main" id="{ED57DE08-F016-49F6-840E-96F69F4B46DC}"/>
              </a:ext>
            </a:extLst>
          </p:cNvPr>
          <p:cNvSpPr/>
          <p:nvPr/>
        </p:nvSpPr>
        <p:spPr>
          <a:xfrm>
            <a:off x="3023112"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5" name="Prostokąt 14">
            <a:extLst>
              <a:ext uri="{FF2B5EF4-FFF2-40B4-BE49-F238E27FC236}">
                <a16:creationId xmlns:a16="http://schemas.microsoft.com/office/drawing/2014/main" id="{ECF2F539-774E-46C1-83AF-C53B9731AEF0}"/>
              </a:ext>
            </a:extLst>
          </p:cNvPr>
          <p:cNvSpPr/>
          <p:nvPr/>
        </p:nvSpPr>
        <p:spPr>
          <a:xfrm>
            <a:off x="5777118"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6" name="Prostokąt 15">
            <a:extLst>
              <a:ext uri="{FF2B5EF4-FFF2-40B4-BE49-F238E27FC236}">
                <a16:creationId xmlns:a16="http://schemas.microsoft.com/office/drawing/2014/main" id="{F028AE5C-580B-4D4E-A514-54206357B83C}"/>
              </a:ext>
            </a:extLst>
          </p:cNvPr>
          <p:cNvSpPr/>
          <p:nvPr/>
        </p:nvSpPr>
        <p:spPr>
          <a:xfrm>
            <a:off x="8099676"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7" name="Prostokąt 16">
            <a:extLst>
              <a:ext uri="{FF2B5EF4-FFF2-40B4-BE49-F238E27FC236}">
                <a16:creationId xmlns:a16="http://schemas.microsoft.com/office/drawing/2014/main" id="{4589C62F-E711-4B2B-9911-454AD669FEDD}"/>
              </a:ext>
            </a:extLst>
          </p:cNvPr>
          <p:cNvSpPr/>
          <p:nvPr/>
        </p:nvSpPr>
        <p:spPr>
          <a:xfrm rot="5400000">
            <a:off x="376656"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8" name="Prostokąt 17">
            <a:extLst>
              <a:ext uri="{FF2B5EF4-FFF2-40B4-BE49-F238E27FC236}">
                <a16:creationId xmlns:a16="http://schemas.microsoft.com/office/drawing/2014/main" id="{60AB533D-C102-426E-B8EF-D6037ABC7A07}"/>
              </a:ext>
            </a:extLst>
          </p:cNvPr>
          <p:cNvSpPr/>
          <p:nvPr/>
        </p:nvSpPr>
        <p:spPr>
          <a:xfrm rot="5400000">
            <a:off x="296896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20" name="Prostokąt 19">
            <a:extLst>
              <a:ext uri="{FF2B5EF4-FFF2-40B4-BE49-F238E27FC236}">
                <a16:creationId xmlns:a16="http://schemas.microsoft.com/office/drawing/2014/main" id="{D184D730-48D1-4D3E-9610-982AC2E0C811}"/>
              </a:ext>
            </a:extLst>
          </p:cNvPr>
          <p:cNvSpPr/>
          <p:nvPr/>
        </p:nvSpPr>
        <p:spPr>
          <a:xfrm rot="5400000">
            <a:off x="5777256"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21" name="Prostokąt 20">
            <a:extLst>
              <a:ext uri="{FF2B5EF4-FFF2-40B4-BE49-F238E27FC236}">
                <a16:creationId xmlns:a16="http://schemas.microsoft.com/office/drawing/2014/main" id="{9689BF10-7AA3-48D2-9477-28599407F38D}"/>
              </a:ext>
            </a:extLst>
          </p:cNvPr>
          <p:cNvSpPr/>
          <p:nvPr/>
        </p:nvSpPr>
        <p:spPr>
          <a:xfrm rot="5400000">
            <a:off x="804550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22" name="Prostokąt 21">
            <a:extLst>
              <a:ext uri="{FF2B5EF4-FFF2-40B4-BE49-F238E27FC236}">
                <a16:creationId xmlns:a16="http://schemas.microsoft.com/office/drawing/2014/main" id="{DE1644C1-70FA-4BA4-8B71-9EEE08326732}"/>
              </a:ext>
            </a:extLst>
          </p:cNvPr>
          <p:cNvSpPr/>
          <p:nvPr/>
        </p:nvSpPr>
        <p:spPr>
          <a:xfrm>
            <a:off x="16125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Prodotto</a:t>
            </a:r>
          </a:p>
        </p:txBody>
      </p:sp>
      <p:sp>
        <p:nvSpPr>
          <p:cNvPr id="23" name="Prostokąt 22">
            <a:extLst>
              <a:ext uri="{FF2B5EF4-FFF2-40B4-BE49-F238E27FC236}">
                <a16:creationId xmlns:a16="http://schemas.microsoft.com/office/drawing/2014/main" id="{E4BA112A-ACB4-4465-B916-DD900C35D57E}"/>
              </a:ext>
            </a:extLst>
          </p:cNvPr>
          <p:cNvSpPr/>
          <p:nvPr/>
        </p:nvSpPr>
        <p:spPr>
          <a:xfrm>
            <a:off x="2590764"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Prezzo</a:t>
            </a:r>
          </a:p>
        </p:txBody>
      </p:sp>
      <p:sp>
        <p:nvSpPr>
          <p:cNvPr id="24" name="Prostokąt 23">
            <a:extLst>
              <a:ext uri="{FF2B5EF4-FFF2-40B4-BE49-F238E27FC236}">
                <a16:creationId xmlns:a16="http://schemas.microsoft.com/office/drawing/2014/main" id="{C211568C-AF86-4ADC-B895-1719033342F3}"/>
              </a:ext>
            </a:extLst>
          </p:cNvPr>
          <p:cNvSpPr/>
          <p:nvPr/>
        </p:nvSpPr>
        <p:spPr>
          <a:xfrm>
            <a:off x="534583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Promozione</a:t>
            </a:r>
          </a:p>
        </p:txBody>
      </p:sp>
      <p:sp>
        <p:nvSpPr>
          <p:cNvPr id="25" name="Prostokąt 24">
            <a:extLst>
              <a:ext uri="{FF2B5EF4-FFF2-40B4-BE49-F238E27FC236}">
                <a16:creationId xmlns:a16="http://schemas.microsoft.com/office/drawing/2014/main" id="{D73D5B3B-B06E-43D4-A7E0-84725DBF6693}"/>
              </a:ext>
            </a:extLst>
          </p:cNvPr>
          <p:cNvSpPr/>
          <p:nvPr/>
        </p:nvSpPr>
        <p:spPr>
          <a:xfrm>
            <a:off x="766732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Posto (luogo)</a:t>
            </a:r>
          </a:p>
        </p:txBody>
      </p:sp>
      <p:sp>
        <p:nvSpPr>
          <p:cNvPr id="26" name="Prostokąt 25">
            <a:extLst>
              <a:ext uri="{FF2B5EF4-FFF2-40B4-BE49-F238E27FC236}">
                <a16:creationId xmlns:a16="http://schemas.microsoft.com/office/drawing/2014/main" id="{D69609D1-C8FA-4D64-89F5-8CA9A6F836AD}"/>
              </a:ext>
            </a:extLst>
          </p:cNvPr>
          <p:cNvSpPr/>
          <p:nvPr/>
        </p:nvSpPr>
        <p:spPr>
          <a:xfrm>
            <a:off x="269268"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Processo</a:t>
            </a:r>
          </a:p>
        </p:txBody>
      </p:sp>
      <p:sp>
        <p:nvSpPr>
          <p:cNvPr id="27" name="Prostokąt 26">
            <a:extLst>
              <a:ext uri="{FF2B5EF4-FFF2-40B4-BE49-F238E27FC236}">
                <a16:creationId xmlns:a16="http://schemas.microsoft.com/office/drawing/2014/main" id="{8D51F54E-2E4A-4871-9C88-3F06C612BCB2}"/>
              </a:ext>
            </a:extLst>
          </p:cNvPr>
          <p:cNvSpPr/>
          <p:nvPr/>
        </p:nvSpPr>
        <p:spPr>
          <a:xfrm>
            <a:off x="2645532"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Persone</a:t>
            </a:r>
          </a:p>
        </p:txBody>
      </p:sp>
      <p:sp>
        <p:nvSpPr>
          <p:cNvPr id="28" name="Prostokąt 27">
            <a:extLst>
              <a:ext uri="{FF2B5EF4-FFF2-40B4-BE49-F238E27FC236}">
                <a16:creationId xmlns:a16="http://schemas.microsoft.com/office/drawing/2014/main" id="{D1F21ABA-BDCB-4707-A143-818FDB387A79}"/>
              </a:ext>
            </a:extLst>
          </p:cNvPr>
          <p:cNvSpPr/>
          <p:nvPr/>
        </p:nvSpPr>
        <p:spPr>
          <a:xfrm>
            <a:off x="545384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Evidenza Psicologica</a:t>
            </a:r>
          </a:p>
        </p:txBody>
      </p:sp>
      <p:sp>
        <p:nvSpPr>
          <p:cNvPr id="29" name="Prostokąt 28">
            <a:extLst>
              <a:ext uri="{FF2B5EF4-FFF2-40B4-BE49-F238E27FC236}">
                <a16:creationId xmlns:a16="http://schemas.microsoft.com/office/drawing/2014/main" id="{70889F51-3389-49EB-9058-6A4D0BC84C2D}"/>
              </a:ext>
            </a:extLst>
          </p:cNvPr>
          <p:cNvSpPr/>
          <p:nvPr/>
        </p:nvSpPr>
        <p:spPr>
          <a:xfrm>
            <a:off x="7775340"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100" b="1" dirty="0"/>
              <a:t>Performance</a:t>
            </a:r>
          </a:p>
        </p:txBody>
      </p:sp>
      <p:sp>
        <p:nvSpPr>
          <p:cNvPr id="30" name="pole tekstowe 29">
            <a:extLst>
              <a:ext uri="{FF2B5EF4-FFF2-40B4-BE49-F238E27FC236}">
                <a16:creationId xmlns:a16="http://schemas.microsoft.com/office/drawing/2014/main" id="{BDB3AA2F-8ABB-4546-A298-DD17626C8B88}"/>
              </a:ext>
            </a:extLst>
          </p:cNvPr>
          <p:cNvSpPr txBox="1"/>
          <p:nvPr/>
        </p:nvSpPr>
        <p:spPr>
          <a:xfrm>
            <a:off x="13868400" y="4189155"/>
            <a:ext cx="4419600" cy="2554545"/>
          </a:xfrm>
          <a:prstGeom prst="rect">
            <a:avLst/>
          </a:prstGeom>
          <a:noFill/>
        </p:spPr>
        <p:txBody>
          <a:bodyPr wrap="square" rtlCol="0">
            <a:spAutoFit/>
          </a:bodyPr>
          <a:lstStyle/>
          <a:p>
            <a:pPr marL="342900" indent="-342900">
              <a:buFont typeface="+mj-lt"/>
              <a:buAutoNum type="arabicPeriod"/>
            </a:pPr>
            <a:r>
              <a:rPr lang="pl-PL" sz="1600" b="1" dirty="0" err="1"/>
              <a:t>Prodotto</a:t>
            </a:r>
            <a:r>
              <a:rPr lang="pl-PL" sz="1600" dirty="0"/>
              <a:t> - </a:t>
            </a:r>
            <a:r>
              <a:rPr lang="pl-PL" sz="1600" dirty="0" err="1"/>
              <a:t>gli</a:t>
            </a:r>
            <a:r>
              <a:rPr lang="pl-PL" sz="1600" dirty="0"/>
              <a:t> </a:t>
            </a:r>
            <a:r>
              <a:rPr lang="pl-PL" sz="1600" dirty="0" err="1"/>
              <a:t>aspetti</a:t>
            </a:r>
            <a:r>
              <a:rPr lang="pl-PL" sz="1600" dirty="0"/>
              <a:t> </a:t>
            </a:r>
            <a:r>
              <a:rPr lang="pl-PL" sz="1600" dirty="0" err="1"/>
              <a:t>fisici</a:t>
            </a:r>
            <a:r>
              <a:rPr lang="pl-PL" sz="1600" dirty="0"/>
              <a:t> del </a:t>
            </a:r>
            <a:r>
              <a:rPr lang="pl-PL" sz="1600" dirty="0" err="1"/>
              <a:t>prodotto</a:t>
            </a:r>
            <a:r>
              <a:rPr lang="pl-PL" sz="1600" dirty="0"/>
              <a:t>,</a:t>
            </a:r>
          </a:p>
          <a:p>
            <a:pPr marL="342900" indent="-342900">
              <a:buFont typeface="+mj-lt"/>
              <a:buAutoNum type="arabicPeriod"/>
            </a:pPr>
            <a:r>
              <a:rPr lang="pl-PL" sz="1600" b="1" dirty="0" err="1"/>
              <a:t>Prezzo</a:t>
            </a:r>
            <a:r>
              <a:rPr lang="pl-PL" sz="1600" dirty="0"/>
              <a:t>,</a:t>
            </a:r>
          </a:p>
          <a:p>
            <a:pPr marL="342900" indent="-342900">
              <a:buFont typeface="+mj-lt"/>
              <a:buAutoNum type="arabicPeriod"/>
            </a:pPr>
            <a:r>
              <a:rPr lang="pl-PL" sz="1600" b="1" dirty="0" err="1"/>
              <a:t>Promozione</a:t>
            </a:r>
            <a:r>
              <a:rPr lang="pl-PL" sz="1600" dirty="0"/>
              <a:t> - </a:t>
            </a:r>
            <a:r>
              <a:rPr lang="pl-PL" sz="1600" dirty="0" err="1"/>
              <a:t>tipo</a:t>
            </a:r>
            <a:r>
              <a:rPr lang="pl-PL" sz="1600" dirty="0"/>
              <a:t> di </a:t>
            </a:r>
            <a:r>
              <a:rPr lang="pl-PL" sz="1600" dirty="0" err="1"/>
              <a:t>pubblicità</a:t>
            </a:r>
            <a:r>
              <a:rPr lang="pl-PL" sz="1600" dirty="0"/>
              <a:t>,</a:t>
            </a:r>
          </a:p>
          <a:p>
            <a:pPr marL="342900" indent="-342900">
              <a:buFont typeface="+mj-lt"/>
              <a:buAutoNum type="arabicPeriod"/>
            </a:pPr>
            <a:r>
              <a:rPr lang="pl-PL" sz="1600" b="1" dirty="0" err="1"/>
              <a:t>Luogo</a:t>
            </a:r>
            <a:r>
              <a:rPr lang="pl-PL" sz="1600" dirty="0"/>
              <a:t> - </a:t>
            </a:r>
            <a:r>
              <a:rPr lang="pl-PL" sz="1600" dirty="0" err="1"/>
              <a:t>posizione</a:t>
            </a:r>
            <a:r>
              <a:rPr lang="pl-PL" sz="1600" dirty="0"/>
              <a:t> / </a:t>
            </a:r>
            <a:r>
              <a:rPr lang="pl-PL" sz="1600" dirty="0" err="1"/>
              <a:t>ambiente</a:t>
            </a:r>
            <a:r>
              <a:rPr lang="pl-PL" sz="1600" dirty="0"/>
              <a:t>,</a:t>
            </a:r>
          </a:p>
          <a:p>
            <a:pPr marL="342900" indent="-342900">
              <a:buFont typeface="+mj-lt"/>
              <a:buAutoNum type="arabicPeriod"/>
            </a:pPr>
            <a:r>
              <a:rPr lang="pl-PL" sz="1600" b="1" dirty="0" err="1"/>
              <a:t>Processo</a:t>
            </a:r>
            <a:r>
              <a:rPr lang="pl-PL" sz="1600" dirty="0"/>
              <a:t>,</a:t>
            </a:r>
          </a:p>
          <a:p>
            <a:pPr marL="342900" indent="-342900">
              <a:buFont typeface="+mj-lt"/>
              <a:buAutoNum type="arabicPeriod"/>
            </a:pPr>
            <a:r>
              <a:rPr lang="pl-PL" sz="1600" b="1" dirty="0" err="1"/>
              <a:t>Persone</a:t>
            </a:r>
            <a:r>
              <a:rPr lang="pl-PL" sz="1600" dirty="0"/>
              <a:t>,</a:t>
            </a:r>
          </a:p>
          <a:p>
            <a:pPr marL="342900" indent="-342900">
              <a:buFont typeface="+mj-lt"/>
              <a:buAutoNum type="arabicPeriod"/>
            </a:pPr>
            <a:r>
              <a:rPr lang="pl-PL" sz="1600" b="1" dirty="0" err="1"/>
              <a:t>Evidenza</a:t>
            </a:r>
            <a:r>
              <a:rPr lang="pl-PL" sz="1600" b="1" dirty="0"/>
              <a:t> </a:t>
            </a:r>
            <a:r>
              <a:rPr lang="pl-PL" sz="1600" b="1" dirty="0" err="1"/>
              <a:t>psicologica</a:t>
            </a:r>
            <a:r>
              <a:rPr lang="pl-PL" sz="1600" b="1" dirty="0"/>
              <a:t> </a:t>
            </a:r>
            <a:r>
              <a:rPr lang="pl-PL" sz="1600" dirty="0"/>
              <a:t>- </a:t>
            </a:r>
            <a:r>
              <a:rPr lang="pl-PL" sz="1600" dirty="0" err="1"/>
              <a:t>aspetti</a:t>
            </a:r>
            <a:r>
              <a:rPr lang="pl-PL" sz="1600" dirty="0"/>
              <a:t> </a:t>
            </a:r>
            <a:r>
              <a:rPr lang="pl-PL" sz="1600" dirty="0" err="1"/>
              <a:t>fisici</a:t>
            </a:r>
            <a:r>
              <a:rPr lang="pl-PL" sz="1600" dirty="0"/>
              <a:t> dei </a:t>
            </a:r>
            <a:r>
              <a:rPr lang="pl-PL" sz="1600" dirty="0" err="1"/>
              <a:t>luoghi</a:t>
            </a:r>
            <a:r>
              <a:rPr lang="pl-PL" sz="1600" dirty="0"/>
              <a:t> di </a:t>
            </a:r>
            <a:r>
              <a:rPr lang="pl-PL" sz="1600" dirty="0" err="1"/>
              <a:t>interazione</a:t>
            </a:r>
            <a:r>
              <a:rPr lang="pl-PL" sz="1600" dirty="0"/>
              <a:t> con </a:t>
            </a:r>
            <a:r>
              <a:rPr lang="pl-PL" sz="1600" dirty="0" err="1"/>
              <a:t>il</a:t>
            </a:r>
            <a:r>
              <a:rPr lang="pl-PL" sz="1600" dirty="0"/>
              <a:t> </a:t>
            </a:r>
            <a:r>
              <a:rPr lang="pl-PL" sz="1600" dirty="0" err="1"/>
              <a:t>cliente</a:t>
            </a:r>
            <a:r>
              <a:rPr lang="pl-PL" sz="1600" dirty="0"/>
              <a:t>,</a:t>
            </a:r>
          </a:p>
          <a:p>
            <a:pPr marL="342900" indent="-342900">
              <a:buFont typeface="+mj-lt"/>
              <a:buAutoNum type="arabicPeriod"/>
            </a:pPr>
            <a:r>
              <a:rPr lang="pl-PL" sz="1600" b="1" dirty="0"/>
              <a:t>Performance</a:t>
            </a:r>
            <a:r>
              <a:rPr lang="pl-PL" sz="1600" dirty="0"/>
              <a:t> - </a:t>
            </a:r>
            <a:r>
              <a:rPr lang="pl-PL" sz="1600" dirty="0" err="1"/>
              <a:t>risultati</a:t>
            </a:r>
            <a:r>
              <a:rPr lang="pl-PL" sz="1600" dirty="0"/>
              <a:t> </a:t>
            </a:r>
            <a:r>
              <a:rPr lang="pl-PL" sz="1600" dirty="0" err="1"/>
              <a:t>rispetto</a:t>
            </a:r>
            <a:r>
              <a:rPr lang="pl-PL" sz="1600" dirty="0"/>
              <a:t> alla </a:t>
            </a:r>
            <a:r>
              <a:rPr lang="pl-PL" sz="1600" dirty="0" err="1"/>
              <a:t>concorrenza</a:t>
            </a:r>
            <a:r>
              <a:rPr lang="pl-PL" sz="1600" dirty="0"/>
              <a:t>.</a:t>
            </a:r>
          </a:p>
        </p:txBody>
      </p:sp>
    </p:spTree>
    <p:extLst>
      <p:ext uri="{BB962C8B-B14F-4D97-AF65-F5344CB8AC3E}">
        <p14:creationId xmlns:p14="http://schemas.microsoft.com/office/powerpoint/2010/main" val="25503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4000" b="1" dirty="0" err="1">
                <a:solidFill>
                  <a:srgbClr val="243255"/>
                </a:solidFill>
              </a:rPr>
              <a:t>Schema</a:t>
            </a:r>
            <a:r>
              <a:rPr lang="pl-PL" sz="4000" b="1" dirty="0">
                <a:solidFill>
                  <a:srgbClr val="243255"/>
                </a:solidFill>
              </a:rPr>
              <a:t> di </a:t>
            </a:r>
            <a:r>
              <a:rPr lang="pl-PL" sz="4000" b="1" dirty="0" err="1">
                <a:solidFill>
                  <a:srgbClr val="243255"/>
                </a:solidFill>
              </a:rPr>
              <a:t>Ishikawy</a:t>
            </a:r>
            <a:r>
              <a:rPr lang="pl-PL" sz="4000" b="1" dirty="0">
                <a:solidFill>
                  <a:srgbClr val="243255"/>
                </a:solidFill>
              </a:rPr>
              <a:t> </a:t>
            </a:r>
            <a:r>
              <a:rPr lang="pl-PL" sz="4000" dirty="0">
                <a:solidFill>
                  <a:srgbClr val="243255"/>
                </a:solidFill>
              </a:rPr>
              <a:t>– 4S, </a:t>
            </a:r>
            <a:r>
              <a:rPr lang="pl-PL" sz="4000" dirty="0" err="1">
                <a:solidFill>
                  <a:srgbClr val="243255"/>
                </a:solidFill>
              </a:rPr>
              <a:t>più</a:t>
            </a:r>
            <a:r>
              <a:rPr lang="pl-PL" sz="4000" dirty="0">
                <a:solidFill>
                  <a:srgbClr val="243255"/>
                </a:solidFill>
              </a:rPr>
              <a:t> </a:t>
            </a:r>
            <a:r>
              <a:rPr lang="pl-PL" sz="4000" dirty="0" err="1">
                <a:solidFill>
                  <a:srgbClr val="243255"/>
                </a:solidFill>
              </a:rPr>
              <a:t>comunemente</a:t>
            </a:r>
            <a:r>
              <a:rPr lang="pl-PL" sz="4000" dirty="0">
                <a:solidFill>
                  <a:srgbClr val="243255"/>
                </a:solidFill>
              </a:rPr>
              <a:t> </a:t>
            </a:r>
            <a:r>
              <a:rPr lang="pl-PL" sz="4000" dirty="0" err="1">
                <a:solidFill>
                  <a:srgbClr val="243255"/>
                </a:solidFill>
              </a:rPr>
              <a:t>usato</a:t>
            </a:r>
            <a:r>
              <a:rPr lang="pl-PL" sz="4000" dirty="0">
                <a:solidFill>
                  <a:srgbClr val="243255"/>
                </a:solidFill>
              </a:rPr>
              <a:t> </a:t>
            </a:r>
            <a:r>
              <a:rPr lang="pl-PL" sz="4000" dirty="0" err="1">
                <a:solidFill>
                  <a:srgbClr val="243255"/>
                </a:solidFill>
              </a:rPr>
              <a:t>nelle</a:t>
            </a:r>
            <a:r>
              <a:rPr lang="pl-PL" sz="4000" dirty="0">
                <a:solidFill>
                  <a:srgbClr val="243255"/>
                </a:solidFill>
              </a:rPr>
              <a:t> </a:t>
            </a:r>
            <a:r>
              <a:rPr lang="pl-PL" sz="4000" dirty="0" err="1">
                <a:solidFill>
                  <a:srgbClr val="243255"/>
                </a:solidFill>
              </a:rPr>
              <a:t>aziende</a:t>
            </a:r>
            <a:r>
              <a:rPr lang="pl-PL" sz="4000" dirty="0">
                <a:solidFill>
                  <a:srgbClr val="243255"/>
                </a:solidFill>
              </a:rPr>
              <a:t> </a:t>
            </a:r>
            <a:r>
              <a:rPr lang="pl-PL" sz="4000" dirty="0" err="1">
                <a:solidFill>
                  <a:srgbClr val="243255"/>
                </a:solidFill>
              </a:rPr>
              <a:t>manifatturiere</a:t>
            </a:r>
            <a:r>
              <a:rPr lang="pl-PL" sz="4000" dirty="0">
                <a:solidFill>
                  <a:srgbClr val="243255"/>
                </a:solidFill>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312DA7BD-D0DA-4F22-B4DB-286AC55A97AF}"/>
              </a:ext>
            </a:extLst>
          </p:cNvPr>
          <p:cNvSpPr/>
          <p:nvPr/>
        </p:nvSpPr>
        <p:spPr>
          <a:xfrm>
            <a:off x="8653536" y="49193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Descrizione del problema da risolvere</a:t>
            </a:r>
            <a:endParaRPr lang="pl-PL" sz="2800" b="1" dirty="0"/>
          </a:p>
        </p:txBody>
      </p:sp>
      <p:sp>
        <p:nvSpPr>
          <p:cNvPr id="12" name="Prostokąt 11">
            <a:extLst>
              <a:ext uri="{FF2B5EF4-FFF2-40B4-BE49-F238E27FC236}">
                <a16:creationId xmlns:a16="http://schemas.microsoft.com/office/drawing/2014/main" id="{B690AC5F-B209-4CCD-984F-71E7C5276063}"/>
              </a:ext>
            </a:extLst>
          </p:cNvPr>
          <p:cNvSpPr/>
          <p:nvPr/>
        </p:nvSpPr>
        <p:spPr>
          <a:xfrm>
            <a:off x="1147536" y="5421920"/>
            <a:ext cx="7506000"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3" name="Prostokąt 12">
            <a:extLst>
              <a:ext uri="{FF2B5EF4-FFF2-40B4-BE49-F238E27FC236}">
                <a16:creationId xmlns:a16="http://schemas.microsoft.com/office/drawing/2014/main" id="{0EFD7FEA-AB2A-4907-97EA-03D57921809D}"/>
              </a:ext>
            </a:extLst>
          </p:cNvPr>
          <p:cNvSpPr/>
          <p:nvPr/>
        </p:nvSpPr>
        <p:spPr>
          <a:xfrm>
            <a:off x="660948" y="63523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4" name="Prostokąt 13">
            <a:extLst>
              <a:ext uri="{FF2B5EF4-FFF2-40B4-BE49-F238E27FC236}">
                <a16:creationId xmlns:a16="http://schemas.microsoft.com/office/drawing/2014/main" id="{C1E9B24F-80F8-4D23-872A-1BF61906508E}"/>
              </a:ext>
            </a:extLst>
          </p:cNvPr>
          <p:cNvSpPr/>
          <p:nvPr/>
        </p:nvSpPr>
        <p:spPr>
          <a:xfrm>
            <a:off x="5737512" y="64109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5" name="Prostokąt 14">
            <a:extLst>
              <a:ext uri="{FF2B5EF4-FFF2-40B4-BE49-F238E27FC236}">
                <a16:creationId xmlns:a16="http://schemas.microsoft.com/office/drawing/2014/main" id="{F0F53E22-CB26-45E5-A78B-C278CB26E1CA}"/>
              </a:ext>
            </a:extLst>
          </p:cNvPr>
          <p:cNvSpPr/>
          <p:nvPr/>
        </p:nvSpPr>
        <p:spPr>
          <a:xfrm rot="5400000">
            <a:off x="60680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6" name="Prostokąt 15">
            <a:extLst>
              <a:ext uri="{FF2B5EF4-FFF2-40B4-BE49-F238E27FC236}">
                <a16:creationId xmlns:a16="http://schemas.microsoft.com/office/drawing/2014/main" id="{CFAA4F6F-80F4-41F3-B49F-09F95929EF8B}"/>
              </a:ext>
            </a:extLst>
          </p:cNvPr>
          <p:cNvSpPr/>
          <p:nvPr/>
        </p:nvSpPr>
        <p:spPr>
          <a:xfrm rot="5400000">
            <a:off x="568334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dirty="0"/>
          </a:p>
        </p:txBody>
      </p:sp>
      <p:sp>
        <p:nvSpPr>
          <p:cNvPr id="17" name="Prostokąt 16">
            <a:extLst>
              <a:ext uri="{FF2B5EF4-FFF2-40B4-BE49-F238E27FC236}">
                <a16:creationId xmlns:a16="http://schemas.microsoft.com/office/drawing/2014/main" id="{D38763A0-D4F9-44AE-A4E2-C29CA4C7A080}"/>
              </a:ext>
            </a:extLst>
          </p:cNvPr>
          <p:cNvSpPr/>
          <p:nvPr/>
        </p:nvSpPr>
        <p:spPr>
          <a:xfrm>
            <a:off x="228600"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t>Surroundings (dintorni)</a:t>
            </a:r>
          </a:p>
        </p:txBody>
      </p:sp>
      <p:sp>
        <p:nvSpPr>
          <p:cNvPr id="18" name="Prostokąt 17">
            <a:extLst>
              <a:ext uri="{FF2B5EF4-FFF2-40B4-BE49-F238E27FC236}">
                <a16:creationId xmlns:a16="http://schemas.microsoft.com/office/drawing/2014/main" id="{36AE17A6-2781-4DB2-811E-722B4A90A450}"/>
              </a:ext>
            </a:extLst>
          </p:cNvPr>
          <p:cNvSpPr/>
          <p:nvPr/>
        </p:nvSpPr>
        <p:spPr>
          <a:xfrm>
            <a:off x="5305164"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Suppliers (fornitori)</a:t>
            </a:r>
            <a:endParaRPr lang="it-IT" sz="2100" b="1" dirty="0"/>
          </a:p>
        </p:txBody>
      </p:sp>
      <p:sp>
        <p:nvSpPr>
          <p:cNvPr id="20" name="Prostokąt 19">
            <a:extLst>
              <a:ext uri="{FF2B5EF4-FFF2-40B4-BE49-F238E27FC236}">
                <a16:creationId xmlns:a16="http://schemas.microsoft.com/office/drawing/2014/main" id="{535F73DA-6057-42EF-BC48-423DA4E908EB}"/>
              </a:ext>
            </a:extLst>
          </p:cNvPr>
          <p:cNvSpPr/>
          <p:nvPr/>
        </p:nvSpPr>
        <p:spPr>
          <a:xfrm>
            <a:off x="283368"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Sistema</a:t>
            </a:r>
            <a:endParaRPr lang="pl-PL" sz="2100" b="1" dirty="0"/>
          </a:p>
        </p:txBody>
      </p:sp>
      <p:sp>
        <p:nvSpPr>
          <p:cNvPr id="21" name="Prostokąt 20">
            <a:extLst>
              <a:ext uri="{FF2B5EF4-FFF2-40B4-BE49-F238E27FC236}">
                <a16:creationId xmlns:a16="http://schemas.microsoft.com/office/drawing/2014/main" id="{6568137F-9B09-49C0-815F-6CD94C779DE0}"/>
              </a:ext>
            </a:extLst>
          </p:cNvPr>
          <p:cNvSpPr/>
          <p:nvPr/>
        </p:nvSpPr>
        <p:spPr>
          <a:xfrm>
            <a:off x="5413176"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Competenze dello Staff</a:t>
            </a:r>
            <a:endParaRPr lang="it-IT" sz="2100" b="1" dirty="0"/>
          </a:p>
        </p:txBody>
      </p:sp>
      <p:sp>
        <p:nvSpPr>
          <p:cNvPr id="22" name="pole tekstowe 21">
            <a:extLst>
              <a:ext uri="{FF2B5EF4-FFF2-40B4-BE49-F238E27FC236}">
                <a16:creationId xmlns:a16="http://schemas.microsoft.com/office/drawing/2014/main" id="{21601F32-01DC-490A-8C62-9A25DE40EB01}"/>
              </a:ext>
            </a:extLst>
          </p:cNvPr>
          <p:cNvSpPr txBox="1"/>
          <p:nvPr/>
        </p:nvSpPr>
        <p:spPr>
          <a:xfrm>
            <a:off x="13868400" y="4189155"/>
            <a:ext cx="4419600" cy="1077218"/>
          </a:xfrm>
          <a:prstGeom prst="rect">
            <a:avLst/>
          </a:prstGeom>
          <a:noFill/>
        </p:spPr>
        <p:txBody>
          <a:bodyPr wrap="square" rtlCol="0">
            <a:spAutoFit/>
          </a:bodyPr>
          <a:lstStyle/>
          <a:p>
            <a:pPr marL="342900" indent="-342900">
              <a:buFont typeface="+mj-lt"/>
              <a:buAutoNum type="arabicPeriod"/>
            </a:pPr>
            <a:r>
              <a:rPr lang="pl-PL" sz="1600" b="1" dirty="0"/>
              <a:t>Dintorni - </a:t>
            </a:r>
            <a:r>
              <a:rPr lang="pl-PL" sz="1600" dirty="0" err="1"/>
              <a:t>l'ambiente</a:t>
            </a:r>
            <a:r>
              <a:rPr lang="pl-PL" sz="1600" dirty="0"/>
              <a:t>,</a:t>
            </a:r>
          </a:p>
          <a:p>
            <a:pPr marL="342900" indent="-342900">
              <a:buFont typeface="+mj-lt"/>
              <a:buAutoNum type="arabicPeriod"/>
            </a:pPr>
            <a:r>
              <a:rPr lang="pl-PL" sz="1600" b="1" dirty="0" err="1"/>
              <a:t>Fornitori</a:t>
            </a:r>
            <a:r>
              <a:rPr lang="pl-PL" sz="1600" dirty="0"/>
              <a:t> - o </a:t>
            </a:r>
            <a:r>
              <a:rPr lang="pl-PL" sz="1600" dirty="0" err="1"/>
              <a:t>subfornitori</a:t>
            </a:r>
            <a:r>
              <a:rPr lang="pl-PL" sz="1600" dirty="0"/>
              <a:t>,</a:t>
            </a:r>
          </a:p>
          <a:p>
            <a:pPr marL="342900" indent="-342900">
              <a:buFont typeface="+mj-lt"/>
              <a:buAutoNum type="arabicPeriod"/>
            </a:pPr>
            <a:r>
              <a:rPr lang="pl-PL" sz="1600" b="1" dirty="0"/>
              <a:t>Sistema</a:t>
            </a:r>
            <a:r>
              <a:rPr lang="pl-PL" sz="1600" dirty="0"/>
              <a:t> - </a:t>
            </a:r>
            <a:r>
              <a:rPr lang="pl-PL" sz="1600" dirty="0" err="1"/>
              <a:t>altrimenti</a:t>
            </a:r>
            <a:r>
              <a:rPr lang="pl-PL" sz="1600" dirty="0"/>
              <a:t>, </a:t>
            </a:r>
            <a:r>
              <a:rPr lang="pl-PL" sz="1600" dirty="0" err="1"/>
              <a:t>un</a:t>
            </a:r>
            <a:r>
              <a:rPr lang="pl-PL" sz="1600" dirty="0"/>
              <a:t> </a:t>
            </a:r>
            <a:r>
              <a:rPr lang="pl-PL" sz="1600" dirty="0" err="1"/>
              <a:t>processo</a:t>
            </a:r>
            <a:r>
              <a:rPr lang="pl-PL" sz="1600" dirty="0"/>
              <a:t>,</a:t>
            </a:r>
          </a:p>
          <a:p>
            <a:pPr marL="342900" indent="-342900">
              <a:buFont typeface="+mj-lt"/>
              <a:buAutoNum type="arabicPeriod"/>
            </a:pPr>
            <a:r>
              <a:rPr lang="pl-PL" sz="1600" b="1" dirty="0" err="1"/>
              <a:t>Skills</a:t>
            </a:r>
            <a:r>
              <a:rPr lang="pl-PL" sz="1600" dirty="0"/>
              <a:t> - </a:t>
            </a:r>
            <a:r>
              <a:rPr lang="pl-PL" sz="1600" dirty="0" err="1"/>
              <a:t>competenze</a:t>
            </a:r>
            <a:r>
              <a:rPr lang="pl-PL" sz="1600" dirty="0"/>
              <a:t> del personale.</a:t>
            </a:r>
          </a:p>
        </p:txBody>
      </p:sp>
      <p:sp>
        <p:nvSpPr>
          <p:cNvPr id="23" name="Oval 18">
            <a:extLst>
              <a:ext uri="{FF2B5EF4-FFF2-40B4-BE49-F238E27FC236}">
                <a16:creationId xmlns:a16="http://schemas.microsoft.com/office/drawing/2014/main" id="{CB5A255A-B23C-4604-BC56-9DD8D4BC7704}"/>
              </a:ext>
            </a:extLst>
          </p:cNvPr>
          <p:cNvSpPr/>
          <p:nvPr/>
        </p:nvSpPr>
        <p:spPr>
          <a:xfrm>
            <a:off x="11666207"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4" name="Prostokąt 23"/>
          <p:cNvSpPr/>
          <p:nvPr/>
        </p:nvSpPr>
        <p:spPr>
          <a:xfrm>
            <a:off x="12496800" y="7228114"/>
            <a:ext cx="5029200" cy="1077218"/>
          </a:xfrm>
          <a:prstGeom prst="rect">
            <a:avLst/>
          </a:prstGeom>
        </p:spPr>
        <p:txBody>
          <a:bodyPr wrap="square">
            <a:spAutoFit/>
          </a:bodyPr>
          <a:lstStyle/>
          <a:p>
            <a:r>
              <a:rPr lang="en-US" sz="1600" dirty="0" err="1"/>
              <a:t>Diagramma</a:t>
            </a:r>
            <a:r>
              <a:rPr lang="en-US" sz="1600" dirty="0"/>
              <a:t> a </a:t>
            </a:r>
            <a:r>
              <a:rPr lang="en-US" sz="1600" dirty="0" err="1"/>
              <a:t>lisca</a:t>
            </a:r>
            <a:r>
              <a:rPr lang="en-US" sz="1600" dirty="0"/>
              <a:t> di </a:t>
            </a:r>
            <a:r>
              <a:rPr lang="en-US" sz="1600" dirty="0" err="1"/>
              <a:t>pesce</a:t>
            </a:r>
            <a:r>
              <a:rPr lang="en-US" sz="1600" dirty="0"/>
              <a:t> </a:t>
            </a:r>
            <a:r>
              <a:rPr lang="en-US" sz="1600" dirty="0" err="1"/>
              <a:t>spiegato</a:t>
            </a:r>
            <a:r>
              <a:rPr lang="en-US" sz="1600" dirty="0"/>
              <a:t> con </a:t>
            </a:r>
            <a:r>
              <a:rPr lang="en-US" sz="1600" dirty="0" err="1"/>
              <a:t>esempi</a:t>
            </a:r>
            <a:r>
              <a:rPr lang="en-US" sz="1600" dirty="0"/>
              <a:t>: </a:t>
            </a:r>
            <a:endParaRPr lang="pl-PL" sz="1600" dirty="0"/>
          </a:p>
          <a:p>
            <a:r>
              <a:rPr lang="en-US" sz="1600" u="sng" dirty="0">
                <a:hlinkClick r:id="rId5"/>
              </a:rPr>
              <a:t>https://www.youtube.com/watch?v=JbRx5pw-efg</a:t>
            </a:r>
            <a:r>
              <a:rPr lang="en-US" sz="1600" dirty="0"/>
              <a:t> </a:t>
            </a:r>
          </a:p>
          <a:p>
            <a:r>
              <a:rPr lang="en-US" sz="1600" dirty="0" err="1"/>
              <a:t>Diagramma</a:t>
            </a:r>
            <a:r>
              <a:rPr lang="en-US" sz="1600" dirty="0"/>
              <a:t> a </a:t>
            </a:r>
            <a:r>
              <a:rPr lang="en-US" sz="1600" dirty="0" err="1"/>
              <a:t>lisca</a:t>
            </a:r>
            <a:r>
              <a:rPr lang="en-US" sz="1600" dirty="0"/>
              <a:t> di </a:t>
            </a:r>
            <a:r>
              <a:rPr lang="en-US" sz="1600" dirty="0" err="1"/>
              <a:t>pesce</a:t>
            </a:r>
            <a:r>
              <a:rPr lang="en-US" sz="1600" dirty="0"/>
              <a:t> (cause ed </a:t>
            </a:r>
            <a:r>
              <a:rPr lang="en-US" sz="1600" dirty="0" err="1"/>
              <a:t>effetti</a:t>
            </a:r>
            <a:r>
              <a:rPr lang="en-US" sz="1600" dirty="0"/>
              <a:t>):</a:t>
            </a:r>
          </a:p>
          <a:p>
            <a:r>
              <a:rPr lang="en-US" sz="1600" u="sng" dirty="0">
                <a:hlinkClick r:id="rId6"/>
              </a:rPr>
              <a:t>https://www.youtube.com/watch?v=r_HWzOnvNnU</a:t>
            </a:r>
            <a:endParaRPr lang="en-US" sz="1600" dirty="0"/>
          </a:p>
        </p:txBody>
      </p:sp>
      <p:sp>
        <p:nvSpPr>
          <p:cNvPr id="25" name="Rectangle 36">
            <a:extLst>
              <a:ext uri="{FF2B5EF4-FFF2-40B4-BE49-F238E27FC236}">
                <a16:creationId xmlns:a16="http://schemas.microsoft.com/office/drawing/2014/main" id="{F524A302-5A70-43C5-9A42-B44CDC7F3DB0}"/>
              </a:ext>
            </a:extLst>
          </p:cNvPr>
          <p:cNvSpPr/>
          <p:nvPr/>
        </p:nvSpPr>
        <p:spPr>
          <a:xfrm>
            <a:off x="11840711" y="75819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16905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50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3250"/>
                            </p:stCondLst>
                            <p:childTnLst>
                              <p:par>
                                <p:cTn id="41" presetID="1" presetClass="entr" presetSubtype="0" fill="hold" grpId="0" nodeType="afterEffect">
                                  <p:stCondLst>
                                    <p:cond delay="50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3750"/>
                            </p:stCondLst>
                            <p:childTnLst>
                              <p:par>
                                <p:cTn id="44" presetID="1" presetClass="entr" presetSubtype="0" fill="hold" grpId="0" nodeType="afterEffect">
                                  <p:stCondLst>
                                    <p:cond delay="50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3" grpId="0" animBg="1"/>
      <p:bldP spid="24" grpId="0"/>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379678"/>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Report G8D</a:t>
            </a:r>
          </a:p>
          <a:p>
            <a:r>
              <a:rPr lang="pl-PL" sz="2800" b="1" dirty="0"/>
              <a:t>Global 8 </a:t>
            </a:r>
            <a:r>
              <a:rPr lang="pl-PL" sz="2800" b="1" dirty="0" err="1"/>
              <a:t>Disciplines</a:t>
            </a:r>
            <a:r>
              <a:rPr lang="pl-PL" sz="2800" b="1" dirty="0"/>
              <a:t> - G8D </a:t>
            </a:r>
            <a:r>
              <a:rPr lang="pl-PL" sz="2800" dirty="0"/>
              <a:t>- (8 </a:t>
            </a:r>
            <a:r>
              <a:rPr lang="pl-PL" sz="2800" dirty="0" err="1"/>
              <a:t>discipline</a:t>
            </a:r>
            <a:r>
              <a:rPr lang="pl-PL" sz="2800" dirty="0"/>
              <a:t> </a:t>
            </a:r>
            <a:r>
              <a:rPr lang="pl-PL" sz="2800" dirty="0" err="1"/>
              <a:t>complete</a:t>
            </a:r>
            <a:r>
              <a:rPr lang="pl-PL" sz="2800" dirty="0"/>
              <a:t>) - </a:t>
            </a:r>
            <a:r>
              <a:rPr lang="pl-PL" sz="2800" dirty="0" err="1"/>
              <a:t>è</a:t>
            </a:r>
            <a:r>
              <a:rPr lang="pl-PL" sz="2800" dirty="0"/>
              <a:t> </a:t>
            </a:r>
            <a:r>
              <a:rPr lang="pl-PL" sz="2800" dirty="0" err="1"/>
              <a:t>un</a:t>
            </a:r>
            <a:r>
              <a:rPr lang="pl-PL" sz="2800" dirty="0"/>
              <a:t> metodo di problem </a:t>
            </a:r>
            <a:r>
              <a:rPr lang="pl-PL" sz="2800" dirty="0" err="1"/>
              <a:t>solving</a:t>
            </a:r>
            <a:r>
              <a:rPr lang="pl-PL" sz="2800" dirty="0"/>
              <a:t> </a:t>
            </a:r>
            <a:r>
              <a:rPr lang="pl-PL" sz="2800" dirty="0" err="1"/>
              <a:t>creativo</a:t>
            </a:r>
            <a:r>
              <a:rPr lang="pl-PL" sz="2800" dirty="0"/>
              <a:t> di natura </a:t>
            </a:r>
            <a:r>
              <a:rPr lang="pl-PL" sz="2800" dirty="0" err="1"/>
              <a:t>tecnica</a:t>
            </a:r>
            <a:r>
              <a:rPr lang="pl-PL" sz="2800" dirty="0"/>
              <a:t>.</a:t>
            </a:r>
          </a:p>
          <a:p>
            <a:endParaRPr lang="pl-PL" sz="2800" dirty="0"/>
          </a:p>
          <a:p>
            <a:r>
              <a:rPr lang="pl-PL" sz="2800" dirty="0" err="1"/>
              <a:t>Inizio</a:t>
            </a:r>
            <a:r>
              <a:rPr lang="pl-PL" sz="2800" dirty="0"/>
              <a:t> 1972 - Mil - Std-1520 standard </a:t>
            </a:r>
            <a:r>
              <a:rPr lang="pl-PL" sz="2800" dirty="0" err="1"/>
              <a:t>militare</a:t>
            </a:r>
            <a:r>
              <a:rPr lang="pl-PL" sz="2800" dirty="0"/>
              <a:t> "</a:t>
            </a:r>
            <a:r>
              <a:rPr lang="pl-PL" sz="2800" dirty="0" err="1"/>
              <a:t>Corrective</a:t>
            </a:r>
            <a:r>
              <a:rPr lang="pl-PL" sz="2800" dirty="0"/>
              <a:t> </a:t>
            </a:r>
            <a:r>
              <a:rPr lang="pl-PL" sz="2800" dirty="0" err="1"/>
              <a:t>Actions</a:t>
            </a:r>
            <a:r>
              <a:rPr lang="pl-PL" sz="2800" dirty="0"/>
              <a:t> and </a:t>
            </a:r>
            <a:r>
              <a:rPr lang="pl-PL" sz="2800" dirty="0" err="1"/>
              <a:t>Placement</a:t>
            </a:r>
            <a:r>
              <a:rPr lang="pl-PL" sz="2800" dirty="0"/>
              <a:t> Systems for </a:t>
            </a:r>
            <a:r>
              <a:rPr lang="pl-PL" sz="2800" dirty="0" err="1"/>
              <a:t>Nonconforming</a:t>
            </a:r>
            <a:r>
              <a:rPr lang="pl-PL" sz="2800" dirty="0"/>
              <a:t> Materials" a </a:t>
            </a:r>
            <a:r>
              <a:rPr lang="pl-PL" sz="2800" dirty="0" err="1"/>
              <a:t>cui</a:t>
            </a:r>
            <a:r>
              <a:rPr lang="pl-PL" sz="2800" dirty="0"/>
              <a:t> </a:t>
            </a:r>
            <a:r>
              <a:rPr lang="pl-PL" sz="2800" dirty="0" err="1"/>
              <a:t>hanno</a:t>
            </a:r>
            <a:r>
              <a:rPr lang="pl-PL" sz="2800" dirty="0"/>
              <a:t> </a:t>
            </a:r>
            <a:r>
              <a:rPr lang="pl-PL" sz="2800" dirty="0" err="1"/>
              <a:t>fatto</a:t>
            </a:r>
            <a:r>
              <a:rPr lang="pl-PL" sz="2800" dirty="0"/>
              <a:t> </a:t>
            </a:r>
            <a:r>
              <a:rPr lang="pl-PL" sz="2800" dirty="0" err="1"/>
              <a:t>riferimento</a:t>
            </a:r>
            <a:r>
              <a:rPr lang="pl-PL" sz="2800" dirty="0"/>
              <a:t> </a:t>
            </a:r>
            <a:r>
              <a:rPr lang="pl-PL" sz="2800" dirty="0" err="1"/>
              <a:t>gli</a:t>
            </a:r>
            <a:r>
              <a:rPr lang="pl-PL" sz="2800" dirty="0"/>
              <a:t> </a:t>
            </a:r>
            <a:r>
              <a:rPr lang="pl-PL" sz="2800" dirty="0" err="1"/>
              <a:t>ingegneri</a:t>
            </a:r>
            <a:r>
              <a:rPr lang="pl-PL" sz="2800" dirty="0"/>
              <a:t> </a:t>
            </a:r>
            <a:r>
              <a:rPr lang="pl-PL" sz="2800" dirty="0" err="1"/>
              <a:t>della</a:t>
            </a:r>
            <a:r>
              <a:rPr lang="pl-PL" sz="2800" dirty="0"/>
              <a:t> Ford Motor Company </a:t>
            </a:r>
            <a:r>
              <a:rPr lang="pl-PL" sz="2800" dirty="0" err="1"/>
              <a:t>quando</a:t>
            </a:r>
            <a:r>
              <a:rPr lang="pl-PL" sz="2800" dirty="0"/>
              <a:t> </a:t>
            </a:r>
            <a:r>
              <a:rPr lang="pl-PL" sz="2800" dirty="0" err="1"/>
              <a:t>hanno</a:t>
            </a:r>
            <a:r>
              <a:rPr lang="pl-PL" sz="2800" dirty="0"/>
              <a:t> </a:t>
            </a:r>
            <a:r>
              <a:rPr lang="pl-PL" sz="2800" dirty="0" err="1"/>
              <a:t>sviluppato</a:t>
            </a:r>
            <a:r>
              <a:rPr lang="pl-PL" sz="2800" dirty="0"/>
              <a:t> e </a:t>
            </a:r>
            <a:r>
              <a:rPr lang="pl-PL" sz="2800" dirty="0" err="1"/>
              <a:t>introdotto</a:t>
            </a:r>
            <a:r>
              <a:rPr lang="pl-PL" sz="2800" dirty="0"/>
              <a:t> </a:t>
            </a:r>
            <a:r>
              <a:rPr lang="pl-PL" sz="2800" dirty="0" err="1"/>
              <a:t>nel</a:t>
            </a:r>
            <a:r>
              <a:rPr lang="pl-PL" sz="2800" dirty="0"/>
              <a:t> 1987 </a:t>
            </a:r>
            <a:r>
              <a:rPr lang="pl-PL" sz="2800" dirty="0" err="1"/>
              <a:t>un</a:t>
            </a:r>
            <a:r>
              <a:rPr lang="pl-PL" sz="2800" dirty="0"/>
              <a:t> </a:t>
            </a:r>
            <a:r>
              <a:rPr lang="pl-PL" sz="2800" dirty="0" err="1"/>
              <a:t>nuovo</a:t>
            </a:r>
            <a:r>
              <a:rPr lang="pl-PL" sz="2800" dirty="0"/>
              <a:t> </a:t>
            </a:r>
            <a:r>
              <a:rPr lang="pl-PL" sz="2800" dirty="0" err="1"/>
              <a:t>approccio</a:t>
            </a:r>
            <a:r>
              <a:rPr lang="pl-PL" sz="2800" dirty="0"/>
              <a:t> al problem </a:t>
            </a:r>
            <a:r>
              <a:rPr lang="pl-PL" sz="2800" dirty="0" err="1"/>
              <a:t>solving</a:t>
            </a:r>
            <a:r>
              <a:rPr lang="pl-PL" sz="2800" dirty="0"/>
              <a:t> </a:t>
            </a:r>
            <a:r>
              <a:rPr lang="pl-PL" sz="2800" dirty="0" err="1"/>
              <a:t>chiamato</a:t>
            </a:r>
            <a:r>
              <a:rPr lang="pl-PL" sz="2800" dirty="0"/>
              <a:t> 8D - Otto </a:t>
            </a:r>
            <a:r>
              <a:rPr lang="pl-PL" sz="2800" dirty="0" err="1"/>
              <a:t>Discipline</a:t>
            </a:r>
            <a:r>
              <a:rPr lang="pl-PL" sz="2800" dirty="0"/>
              <a:t> o TOPS Team-</a:t>
            </a:r>
            <a:r>
              <a:rPr lang="pl-PL" sz="2800" dirty="0" err="1"/>
              <a:t>Oriented</a:t>
            </a:r>
            <a:r>
              <a:rPr lang="pl-PL" sz="2800" dirty="0"/>
              <a:t> Problem </a:t>
            </a:r>
            <a:r>
              <a:rPr lang="pl-PL" sz="2800" dirty="0" err="1"/>
              <a:t>Solving</a:t>
            </a:r>
            <a:r>
              <a:rPr lang="pl-PL" sz="2800" dirty="0"/>
              <a:t>.</a:t>
            </a:r>
          </a:p>
          <a:p>
            <a:endParaRPr lang="pl-PL" sz="2800" dirty="0"/>
          </a:p>
          <a:p>
            <a:r>
              <a:rPr lang="pl-PL" sz="2800" b="1" dirty="0" err="1"/>
              <a:t>L'idea</a:t>
            </a:r>
            <a:r>
              <a:rPr lang="pl-PL" sz="2800" b="1" dirty="0"/>
              <a:t> di </a:t>
            </a:r>
            <a:r>
              <a:rPr lang="pl-PL" sz="2800" b="1" dirty="0" err="1"/>
              <a:t>base</a:t>
            </a:r>
            <a:r>
              <a:rPr lang="pl-PL" sz="2800" b="1" dirty="0"/>
              <a:t> dell'8D </a:t>
            </a:r>
            <a:r>
              <a:rPr lang="pl-PL" sz="2800" b="1" dirty="0" err="1"/>
              <a:t>è</a:t>
            </a:r>
            <a:r>
              <a:rPr lang="pl-PL" sz="2800" b="1" dirty="0"/>
              <a:t> di </a:t>
            </a:r>
            <a:r>
              <a:rPr lang="pl-PL" sz="2800" b="1" dirty="0" err="1"/>
              <a:t>identificare</a:t>
            </a:r>
            <a:r>
              <a:rPr lang="pl-PL" sz="2800" b="1" dirty="0"/>
              <a:t> </a:t>
            </a:r>
            <a:r>
              <a:rPr lang="pl-PL" sz="2800" b="1" dirty="0" err="1"/>
              <a:t>correttamente</a:t>
            </a:r>
            <a:r>
              <a:rPr lang="pl-PL" sz="2800" b="1" dirty="0"/>
              <a:t> la causa del </a:t>
            </a:r>
            <a:r>
              <a:rPr lang="pl-PL" sz="2800" b="1" dirty="0" err="1"/>
              <a:t>problema</a:t>
            </a:r>
            <a:r>
              <a:rPr lang="pl-PL" sz="2800" b="1" dirty="0"/>
              <a:t> e </a:t>
            </a:r>
            <a:r>
              <a:rPr lang="pl-PL" sz="2800" b="1" dirty="0" err="1"/>
              <a:t>applicare</a:t>
            </a:r>
            <a:r>
              <a:rPr lang="pl-PL" sz="2800" b="1" dirty="0"/>
              <a:t> tali </a:t>
            </a:r>
            <a:r>
              <a:rPr lang="pl-PL" sz="2800" b="1" dirty="0" err="1"/>
              <a:t>azioni</a:t>
            </a:r>
            <a:r>
              <a:rPr lang="pl-PL" sz="2800" b="1" dirty="0"/>
              <a:t> per </a:t>
            </a:r>
            <a:r>
              <a:rPr lang="pl-PL" sz="2800" b="1" dirty="0" err="1"/>
              <a:t>evitare</a:t>
            </a:r>
            <a:r>
              <a:rPr lang="pl-PL" sz="2800" b="1" dirty="0"/>
              <a:t> </a:t>
            </a:r>
            <a:r>
              <a:rPr lang="pl-PL" sz="2800" b="1" dirty="0" err="1"/>
              <a:t>che</a:t>
            </a:r>
            <a:r>
              <a:rPr lang="pl-PL" sz="2800" b="1" dirty="0"/>
              <a:t> </a:t>
            </a:r>
            <a:r>
              <a:rPr lang="pl-PL" sz="2800" b="1" dirty="0" err="1"/>
              <a:t>il</a:t>
            </a:r>
            <a:r>
              <a:rPr lang="pl-PL" sz="2800" b="1" dirty="0"/>
              <a:t> </a:t>
            </a:r>
            <a:r>
              <a:rPr lang="pl-PL" sz="2800" b="1" dirty="0" err="1"/>
              <a:t>problema</a:t>
            </a:r>
            <a:r>
              <a:rPr lang="pl-PL" sz="2800" b="1" dirty="0"/>
              <a:t> si </a:t>
            </a:r>
            <a:r>
              <a:rPr lang="pl-PL" sz="2800" b="1" dirty="0" err="1"/>
              <a:t>ripresenti</a:t>
            </a:r>
            <a:r>
              <a:rPr lang="pl-PL" sz="2800" b="1"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80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76300"/>
            <a:ext cx="16587945" cy="2363468"/>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r>
              <a:rPr lang="pl-PL" sz="1000" b="1" spc="50" dirty="0">
                <a:solidFill>
                  <a:srgbClr val="243255"/>
                </a:solidFill>
                <a:cs typeface="Tahoma"/>
              </a:rPr>
              <a:t>`</a:t>
            </a:r>
          </a:p>
          <a:p>
            <a:pPr marL="12700">
              <a:lnSpc>
                <a:spcPct val="100000"/>
              </a:lnSpc>
              <a:spcBef>
                <a:spcPts val="110"/>
              </a:spcBef>
              <a:spcAft>
                <a:spcPts val="600"/>
              </a:spcAft>
            </a:pPr>
            <a:r>
              <a:rPr lang="pl-PL" sz="4000" b="1" dirty="0">
                <a:solidFill>
                  <a:srgbClr val="243255"/>
                </a:solidFill>
              </a:rPr>
              <a:t>G8D report</a:t>
            </a:r>
          </a:p>
          <a:p>
            <a:r>
              <a:rPr lang="pl-PL" sz="2600" b="1" dirty="0" err="1"/>
              <a:t>Fasi</a:t>
            </a:r>
            <a:r>
              <a:rPr lang="pl-PL" sz="2600" b="1" dirty="0"/>
              <a:t> del metodo G8D:</a:t>
            </a:r>
          </a:p>
          <a:p>
            <a:endParaRPr lang="pl-PL" sz="28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22A6FAE7-4CF1-4675-8BA1-4CDE2361D5A1}"/>
              </a:ext>
            </a:extLst>
          </p:cNvPr>
          <p:cNvGraphicFramePr/>
          <p:nvPr>
            <p:extLst>
              <p:ext uri="{D42A27DB-BD31-4B8C-83A1-F6EECF244321}">
                <p14:modId xmlns:p14="http://schemas.microsoft.com/office/powerpoint/2010/main" val="3691502597"/>
              </p:ext>
            </p:extLst>
          </p:nvPr>
        </p:nvGraphicFramePr>
        <p:xfrm>
          <a:off x="4267200" y="2019300"/>
          <a:ext cx="12192000" cy="617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09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graphicEl>
                                              <a:dgm id="{58B4D4EC-0464-455D-B9C0-8E22D14820A7}"/>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graphicEl>
                                              <a:dgm id="{49151570-3530-463F-ADCF-21707BA653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graphicEl>
                                              <a:dgm id="{5700E2E2-6669-4762-88A9-F1E9C3B457E6}"/>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
                                            <p:graphicEl>
                                              <a:dgm id="{C60B2886-0676-4BA9-8483-256451939D92}"/>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
                                            <p:graphicEl>
                                              <a:dgm id="{CC8434C3-A96E-450B-B76A-D096F9914F0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
                                            <p:graphicEl>
                                              <a:dgm id="{9A3F122B-A13D-4BCA-AEF9-95DB4091860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
                                            <p:graphicEl>
                                              <a:dgm id="{53B15D32-54BF-4C7F-86DD-BCAA1FA81E81}"/>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
                                            <p:graphicEl>
                                              <a:dgm id="{5277E707-EA3D-4E2A-AC12-7C95508A80A8}"/>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
                                            <p:graphicEl>
                                              <a:dgm id="{2975BE0A-0623-462E-BBD2-15AFC7E5F376}"/>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
                                            <p:graphicEl>
                                              <a:dgm id="{394BDA80-80AB-49FB-A812-717E27EF980E}"/>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
                                            <p:graphicEl>
                                              <a:dgm id="{10CE345C-1603-419B-BA16-A491FA61C128}"/>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
                                            <p:graphicEl>
                                              <a:dgm id="{6FD9EC1F-117A-4EC1-8FEA-7F217EEC01B8}"/>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
                                            <p:graphicEl>
                                              <a:dgm id="{2B24CD09-54FB-4875-9E1D-BDDA63C0FD6E}"/>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
                                            <p:graphicEl>
                                              <a:dgm id="{C765D548-8CEC-4B52-AF3F-6386AB63F5C4}"/>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
                                            <p:graphicEl>
                                              <a:dgm id="{5A19E8FF-81D8-42B0-9CDA-A8E2B57CC803}"/>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
                                            <p:graphicEl>
                                              <a:dgm id="{E98899ED-D54E-4E42-9BCC-A65FB4C7D4BB}"/>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
                                            <p:graphicEl>
                                              <a:dgm id="{44F41D14-C62B-4DB9-A0A0-95C734B7126F}"/>
                                            </p:graphic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
                                            <p:graphicEl>
                                              <a:dgm id="{48C87E59-9FC1-4E30-B925-3F152BEC1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08966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624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447800" y="2875122"/>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246958" y="3371499"/>
            <a:ext cx="3962400" cy="2752035"/>
          </a:xfrm>
          <a:prstGeom prst="rect">
            <a:avLst/>
          </a:prstGeom>
          <a:noFill/>
        </p:spPr>
        <p:txBody>
          <a:bodyPr wrap="square" lIns="108000" rIns="108000" rtlCol="0">
            <a:spAutoFit/>
          </a:bodyPr>
          <a:lstStyle/>
          <a:p>
            <a:pPr marL="12700">
              <a:lnSpc>
                <a:spcPct val="100000"/>
              </a:lnSpc>
              <a:spcBef>
                <a:spcPts val="110"/>
              </a:spcBef>
            </a:pPr>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1: </a:t>
            </a:r>
            <a:endParaRPr lang="pl-PL" altLang="ko-KR" sz="2400" b="1" dirty="0">
              <a:solidFill>
                <a:srgbClr val="243255"/>
              </a:solidFill>
              <a:cs typeface="Arial" pitchFamily="34" charset="0"/>
            </a:endParaRPr>
          </a:p>
          <a:p>
            <a:pPr marL="12700">
              <a:lnSpc>
                <a:spcPct val="100000"/>
              </a:lnSpc>
              <a:spcBef>
                <a:spcPts val="110"/>
              </a:spcBef>
            </a:pPr>
            <a:r>
              <a:rPr lang="it-IT" sz="2400" b="1" spc="50" dirty="0">
                <a:solidFill>
                  <a:srgbClr val="243255"/>
                </a:solidFill>
                <a:cs typeface="Tahoma"/>
              </a:rPr>
              <a:t>Cos’è un problema complesso?</a:t>
            </a:r>
            <a:endParaRPr lang="es-ES" sz="2400" b="1" spc="50" dirty="0">
              <a:solidFill>
                <a:srgbClr val="243255"/>
              </a:solidFill>
              <a:cs typeface="Tahoma"/>
            </a:endParaRPr>
          </a:p>
          <a:p>
            <a:pPr marL="19050"/>
            <a:endParaRPr lang="en-US" altLang="ko-KR" sz="2000" dirty="0">
              <a:solidFill>
                <a:srgbClr val="000000"/>
              </a:solidFill>
              <a:cs typeface="Arial" pitchFamily="34" charset="0"/>
            </a:endParaRPr>
          </a:p>
          <a:p>
            <a:pPr marL="171450" indent="-152400">
              <a:buFont typeface="Arial" panose="020B0604020202020204" pitchFamily="34" charset="0"/>
              <a:buChar char="•"/>
            </a:pPr>
            <a:r>
              <a:rPr lang="en-US" altLang="ko-KR" sz="2000" dirty="0" err="1">
                <a:solidFill>
                  <a:srgbClr val="000000"/>
                </a:solidFill>
                <a:cs typeface="Arial" pitchFamily="34" charset="0"/>
              </a:rPr>
              <a:t>Differenze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tra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problemi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semplici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problemi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complicati</a:t>
            </a:r>
            <a:r>
              <a:rPr lang="en-US" altLang="ko-KR" sz="2000" dirty="0">
                <a:solidFill>
                  <a:srgbClr val="000000"/>
                </a:solidFill>
                <a:cs typeface="Arial" pitchFamily="34" charset="0"/>
              </a:rPr>
              <a:t> e </a:t>
            </a:r>
            <a:r>
              <a:rPr lang="en-US" altLang="ko-KR" sz="2000" dirty="0" err="1">
                <a:solidFill>
                  <a:srgbClr val="000000"/>
                </a:solidFill>
                <a:cs typeface="Arial" pitchFamily="34" charset="0"/>
              </a:rPr>
              <a:t>problemi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complessi</a:t>
            </a:r>
            <a:r>
              <a:rPr lang="en-US" altLang="ko-KR" sz="2000" dirty="0">
                <a:solidFill>
                  <a:srgbClr val="000000"/>
                </a:solidFill>
                <a:cs typeface="Arial" pitchFamily="34" charset="0"/>
              </a:rPr>
              <a:t>.</a:t>
            </a:r>
          </a:p>
          <a:p>
            <a:pPr marL="171450" indent="-152400">
              <a:buFont typeface="Arial" panose="020B0604020202020204" pitchFamily="34" charset="0"/>
              <a:buChar char="•"/>
            </a:pPr>
            <a:r>
              <a:rPr lang="en-US" altLang="ko-KR" sz="2000" dirty="0" err="1">
                <a:solidFill>
                  <a:srgbClr val="000000"/>
                </a:solidFill>
                <a:cs typeface="Arial" pitchFamily="34" charset="0"/>
              </a:rPr>
              <a:t>Complicazione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contro</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complessità</a:t>
            </a:r>
            <a:r>
              <a:rPr lang="en-US" altLang="ko-KR" sz="2000" dirty="0">
                <a:solidFill>
                  <a:srgbClr val="000000"/>
                </a:solidFill>
                <a:cs typeface="Arial" pitchFamily="34" charset="0"/>
              </a:rPr>
              <a:t>.</a:t>
            </a:r>
          </a:p>
        </p:txBody>
      </p:sp>
      <p:sp>
        <p:nvSpPr>
          <p:cNvPr id="29" name="TextBox 34">
            <a:extLst>
              <a:ext uri="{FF2B5EF4-FFF2-40B4-BE49-F238E27FC236}">
                <a16:creationId xmlns:a16="http://schemas.microsoft.com/office/drawing/2014/main" id="{9A4BBE72-BFEB-4C72-9760-B722279C9CA7}"/>
              </a:ext>
            </a:extLst>
          </p:cNvPr>
          <p:cNvSpPr txBox="1"/>
          <p:nvPr/>
        </p:nvSpPr>
        <p:spPr>
          <a:xfrm>
            <a:off x="4209358" y="3369744"/>
            <a:ext cx="5087042" cy="5016758"/>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2: </a:t>
            </a:r>
            <a:endParaRPr lang="pl-PL" altLang="ko-KR" sz="2400" b="1" dirty="0">
              <a:solidFill>
                <a:srgbClr val="243255"/>
              </a:solidFill>
              <a:cs typeface="Arial" pitchFamily="34" charset="0"/>
            </a:endParaRPr>
          </a:p>
          <a:p>
            <a:pPr algn="just"/>
            <a:r>
              <a:rPr lang="it-IT" altLang="ko-KR" sz="2400" b="1" dirty="0">
                <a:solidFill>
                  <a:srgbClr val="243255"/>
                </a:solidFill>
                <a:cs typeface="Arial" pitchFamily="34" charset="0"/>
              </a:rPr>
              <a:t>Passi per risolvere problemi complessi</a:t>
            </a:r>
            <a:endParaRPr lang="pl-PL"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266700" indent="-266700" algn="just">
              <a:buFont typeface="+mj-lt"/>
              <a:buAutoNum type="arabicPeriod"/>
            </a:pPr>
            <a:endParaRPr lang="en-US" altLang="ko-KR" sz="2000" dirty="0">
              <a:solidFill>
                <a:srgbClr val="000000"/>
              </a:solidFill>
              <a:cs typeface="Arial" pitchFamily="34" charset="0"/>
            </a:endParaRPr>
          </a:p>
          <a:p>
            <a:pPr marL="266700" indent="-266700" algn="just">
              <a:buFont typeface="+mj-lt"/>
              <a:buAutoNum type="arabicPeriod"/>
            </a:pPr>
            <a:r>
              <a:rPr lang="en-US" altLang="ko-KR" sz="2000" dirty="0" err="1">
                <a:solidFill>
                  <a:srgbClr val="000000"/>
                </a:solidFill>
                <a:cs typeface="Arial" pitchFamily="34" charset="0"/>
              </a:rPr>
              <a:t>Identificazione</a:t>
            </a:r>
            <a:r>
              <a:rPr lang="en-US" altLang="ko-KR" sz="2000" dirty="0">
                <a:solidFill>
                  <a:srgbClr val="000000"/>
                </a:solidFill>
                <a:cs typeface="Arial" pitchFamily="34" charset="0"/>
              </a:rPr>
              <a:t> del problema e </a:t>
            </a:r>
            <a:r>
              <a:rPr lang="en-US" altLang="ko-KR" sz="2000" dirty="0" err="1">
                <a:solidFill>
                  <a:srgbClr val="000000"/>
                </a:solidFill>
                <a:cs typeface="Arial" pitchFamily="34" charset="0"/>
              </a:rPr>
              <a:t>delle</a:t>
            </a:r>
            <a:r>
              <a:rPr lang="en-US" altLang="ko-KR" sz="2000" dirty="0">
                <a:solidFill>
                  <a:srgbClr val="000000"/>
                </a:solidFill>
                <a:cs typeface="Arial" pitchFamily="34" charset="0"/>
              </a:rPr>
              <a:t> sue cause.</a:t>
            </a:r>
          </a:p>
          <a:p>
            <a:pPr marL="266700" indent="-266700" algn="just">
              <a:buFont typeface="+mj-lt"/>
              <a:buAutoNum type="arabicPeriod"/>
            </a:pPr>
            <a:r>
              <a:rPr lang="en-US" altLang="ko-KR" sz="2000" dirty="0" err="1">
                <a:solidFill>
                  <a:srgbClr val="000000"/>
                </a:solidFill>
                <a:cs typeface="Arial" pitchFamily="34" charset="0"/>
              </a:rPr>
              <a:t>Considerazione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degli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effetti</a:t>
            </a:r>
            <a:r>
              <a:rPr lang="en-US" altLang="ko-KR" sz="2000" dirty="0">
                <a:solidFill>
                  <a:srgbClr val="000000"/>
                </a:solidFill>
                <a:cs typeface="Arial" pitchFamily="34" charset="0"/>
              </a:rPr>
              <a:t> del problema </a:t>
            </a:r>
            <a:r>
              <a:rPr lang="en-US" altLang="ko-KR" sz="2000" dirty="0" err="1">
                <a:solidFill>
                  <a:srgbClr val="000000"/>
                </a:solidFill>
                <a:cs typeface="Arial" pitchFamily="34" charset="0"/>
              </a:rPr>
              <a:t>definito</a:t>
            </a:r>
            <a:r>
              <a:rPr lang="en-US" altLang="ko-KR" sz="2000" dirty="0">
                <a:solidFill>
                  <a:srgbClr val="000000"/>
                </a:solidFill>
                <a:cs typeface="Arial" pitchFamily="34" charset="0"/>
              </a:rPr>
              <a:t>.</a:t>
            </a:r>
          </a:p>
          <a:p>
            <a:pPr marL="266700" indent="-266700" algn="just">
              <a:buFont typeface="+mj-lt"/>
              <a:buAutoNum type="arabicPeriod"/>
            </a:pPr>
            <a:r>
              <a:rPr lang="en-US" altLang="ko-KR" sz="2000" dirty="0" err="1">
                <a:solidFill>
                  <a:srgbClr val="000000"/>
                </a:solidFill>
                <a:cs typeface="Arial" pitchFamily="34" charset="0"/>
              </a:rPr>
              <a:t>Soluzioni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basate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sul</a:t>
            </a:r>
            <a:r>
              <a:rPr lang="en-US" altLang="ko-KR" sz="2000" dirty="0">
                <a:solidFill>
                  <a:srgbClr val="000000"/>
                </a:solidFill>
                <a:cs typeface="Arial" pitchFamily="34" charset="0"/>
              </a:rPr>
              <a:t> brainstorming.</a:t>
            </a:r>
          </a:p>
          <a:p>
            <a:pPr marL="266700" indent="-266700" algn="just">
              <a:buFont typeface="+mj-lt"/>
              <a:buAutoNum type="arabicPeriod"/>
            </a:pPr>
            <a:r>
              <a:rPr lang="en-US" altLang="ko-KR" sz="2000" dirty="0" err="1">
                <a:solidFill>
                  <a:srgbClr val="000000"/>
                </a:solidFill>
                <a:cs typeface="Arial" pitchFamily="34" charset="0"/>
              </a:rPr>
              <a:t>Verifica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dell'impatto</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delle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soluzioni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proposte</a:t>
            </a:r>
            <a:r>
              <a:rPr lang="en-US" altLang="ko-KR" sz="2000" dirty="0">
                <a:solidFill>
                  <a:srgbClr val="000000"/>
                </a:solidFill>
                <a:cs typeface="Arial" pitchFamily="34" charset="0"/>
              </a:rPr>
              <a:t>.</a:t>
            </a:r>
          </a:p>
          <a:p>
            <a:pPr marL="266700" indent="-266700" algn="just">
              <a:buFont typeface="+mj-lt"/>
              <a:buAutoNum type="arabicPeriod"/>
            </a:pPr>
            <a:r>
              <a:rPr lang="en-US" altLang="ko-KR" sz="2000" dirty="0" err="1">
                <a:solidFill>
                  <a:srgbClr val="000000"/>
                </a:solidFill>
                <a:cs typeface="Arial" pitchFamily="34" charset="0"/>
              </a:rPr>
              <a:t>Scelta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della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soluzione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ottimale</a:t>
            </a:r>
            <a:r>
              <a:rPr lang="en-US" altLang="ko-KR" sz="2000" dirty="0">
                <a:solidFill>
                  <a:srgbClr val="000000"/>
                </a:solidFill>
                <a:cs typeface="Arial" pitchFamily="34" charset="0"/>
              </a:rPr>
              <a:t> al problema.</a:t>
            </a:r>
          </a:p>
          <a:p>
            <a:pPr marL="266700" indent="-266700" algn="just">
              <a:buFont typeface="+mj-lt"/>
              <a:buAutoNum type="arabicPeriod"/>
            </a:pPr>
            <a:r>
              <a:rPr lang="en-US" altLang="ko-KR" sz="2000" dirty="0" err="1">
                <a:solidFill>
                  <a:srgbClr val="000000"/>
                </a:solidFill>
                <a:cs typeface="Arial" pitchFamily="34" charset="0"/>
              </a:rPr>
              <a:t>Implementazione</a:t>
            </a:r>
            <a:r>
              <a:rPr lang="en-US" altLang="ko-KR" sz="2000" dirty="0">
                <a:solidFill>
                  <a:srgbClr val="000000"/>
                </a:solidFill>
                <a:cs typeface="Arial" pitchFamily="34" charset="0"/>
              </a:rPr>
              <a:t> del piano. </a:t>
            </a:r>
            <a:r>
              <a:rPr lang="en-US" altLang="ko-KR" sz="2000" dirty="0" err="1">
                <a:solidFill>
                  <a:srgbClr val="000000"/>
                </a:solidFill>
                <a:cs typeface="Arial" pitchFamily="34" charset="0"/>
              </a:rPr>
              <a:t>Ciclo</a:t>
            </a:r>
            <a:r>
              <a:rPr lang="en-US" altLang="ko-KR" sz="2000" dirty="0">
                <a:solidFill>
                  <a:srgbClr val="000000"/>
                </a:solidFill>
                <a:cs typeface="Arial" pitchFamily="34" charset="0"/>
              </a:rPr>
              <a:t> PDCA </a:t>
            </a:r>
          </a:p>
          <a:p>
            <a:pPr marL="266700" indent="-266700" algn="just">
              <a:buFont typeface="+mj-lt"/>
              <a:buAutoNum type="arabicPeriod"/>
            </a:pPr>
            <a:r>
              <a:rPr lang="en-US" altLang="ko-KR" sz="2000" dirty="0" err="1">
                <a:solidFill>
                  <a:srgbClr val="000000"/>
                </a:solidFill>
                <a:cs typeface="Arial" pitchFamily="34" charset="0"/>
              </a:rPr>
              <a:t>Preparazione</a:t>
            </a:r>
            <a:r>
              <a:rPr lang="en-US" altLang="ko-KR" sz="2000" dirty="0">
                <a:solidFill>
                  <a:srgbClr val="000000"/>
                </a:solidFill>
                <a:cs typeface="Arial" pitchFamily="34" charset="0"/>
              </a:rPr>
              <a:t> ai </a:t>
            </a:r>
            <a:r>
              <a:rPr lang="en-US" altLang="ko-KR" sz="2000" dirty="0" err="1">
                <a:solidFill>
                  <a:srgbClr val="000000"/>
                </a:solidFill>
                <a:cs typeface="Arial" pitchFamily="34" charset="0"/>
              </a:rPr>
              <a:t>cambiamenti</a:t>
            </a:r>
            <a:r>
              <a:rPr lang="en-US" altLang="ko-KR" sz="2000" dirty="0">
                <a:solidFill>
                  <a:srgbClr val="000000"/>
                </a:solidFill>
                <a:cs typeface="Arial" pitchFamily="34" charset="0"/>
              </a:rPr>
              <a:t>.</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4" name="TextBox 34">
            <a:extLst>
              <a:ext uri="{FF2B5EF4-FFF2-40B4-BE49-F238E27FC236}">
                <a16:creationId xmlns:a16="http://schemas.microsoft.com/office/drawing/2014/main" id="{9A4BBE72-BFEB-4C72-9760-B722279C9CA7}"/>
              </a:ext>
            </a:extLst>
          </p:cNvPr>
          <p:cNvSpPr txBox="1"/>
          <p:nvPr/>
        </p:nvSpPr>
        <p:spPr>
          <a:xfrm>
            <a:off x="9296400" y="3371499"/>
            <a:ext cx="4782242" cy="4770537"/>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a:t>
            </a:r>
            <a:r>
              <a:rPr lang="pl-PL" altLang="ko-KR" sz="2400" b="1" dirty="0">
                <a:solidFill>
                  <a:srgbClr val="243255"/>
                </a:solidFill>
                <a:cs typeface="Arial" pitchFamily="34" charset="0"/>
              </a:rPr>
              <a:t>3</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en-US" altLang="ko-KR" sz="2400" b="1" dirty="0" err="1">
                <a:solidFill>
                  <a:srgbClr val="243255"/>
                </a:solidFill>
                <a:cs typeface="Arial" pitchFamily="34" charset="0"/>
              </a:rPr>
              <a:t>Strumenti</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che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aiutano</a:t>
            </a:r>
            <a:r>
              <a:rPr lang="en-US" altLang="ko-KR" sz="2400" b="1" dirty="0">
                <a:solidFill>
                  <a:srgbClr val="243255"/>
                </a:solidFill>
                <a:cs typeface="Arial" pitchFamily="34" charset="0"/>
              </a:rPr>
              <a:t> a </a:t>
            </a:r>
            <a:r>
              <a:rPr lang="en-US" altLang="ko-KR" sz="2400" b="1" dirty="0" err="1">
                <a:solidFill>
                  <a:srgbClr val="243255"/>
                </a:solidFill>
                <a:cs typeface="Arial" pitchFamily="34" charset="0"/>
              </a:rPr>
              <a:t>identificare</a:t>
            </a:r>
            <a:r>
              <a:rPr lang="en-US" altLang="ko-KR" sz="2400" b="1" dirty="0">
                <a:solidFill>
                  <a:srgbClr val="243255"/>
                </a:solidFill>
                <a:cs typeface="Arial" pitchFamily="34" charset="0"/>
              </a:rPr>
              <a:t> il problema e le sue cause. </a:t>
            </a:r>
          </a:p>
          <a:p>
            <a:endParaRPr lang="en-US" altLang="ko-KR" sz="2400" b="1" dirty="0">
              <a:solidFill>
                <a:srgbClr val="243255"/>
              </a:solidFill>
              <a:cs typeface="Arial" pitchFamily="34" charset="0"/>
            </a:endParaRPr>
          </a:p>
          <a:p>
            <a:pPr marL="266700" indent="-266700">
              <a:buFont typeface="+mj-lt"/>
              <a:buAutoNum type="arabicPeriod"/>
            </a:pPr>
            <a:r>
              <a:rPr lang="en-US" altLang="ko-KR" sz="2000" dirty="0">
                <a:solidFill>
                  <a:srgbClr val="000000"/>
                </a:solidFill>
                <a:cs typeface="Arial" pitchFamily="34" charset="0"/>
              </a:rPr>
              <a:t>La formula di Einstein per risolvere </a:t>
            </a:r>
            <a:r>
              <a:rPr lang="en-US" altLang="ko-KR" sz="2000" dirty="0" err="1">
                <a:solidFill>
                  <a:srgbClr val="000000"/>
                </a:solidFill>
                <a:cs typeface="Arial" pitchFamily="34" charset="0"/>
              </a:rPr>
              <a:t>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problemi</a:t>
            </a:r>
            <a:endParaRPr lang="en-US" altLang="ko-KR" sz="2000" dirty="0">
              <a:solidFill>
                <a:srgbClr val="000000"/>
              </a:solidFill>
              <a:cs typeface="Arial" pitchFamily="34" charset="0"/>
            </a:endParaRPr>
          </a:p>
          <a:p>
            <a:pPr marL="266700" indent="-266700">
              <a:buFont typeface="+mj-lt"/>
              <a:buAutoNum type="arabicPeriod"/>
            </a:pPr>
            <a:r>
              <a:rPr lang="en-US" altLang="ko-KR" sz="2000" dirty="0">
                <a:solidFill>
                  <a:srgbClr val="000000"/>
                </a:solidFill>
                <a:cs typeface="Arial" pitchFamily="34" charset="0"/>
              </a:rPr>
              <a:t>Il </a:t>
            </a:r>
            <a:r>
              <a:rPr lang="en-US" altLang="ko-KR" sz="2000" dirty="0" err="1">
                <a:solidFill>
                  <a:srgbClr val="000000"/>
                </a:solidFill>
                <a:cs typeface="Arial" pitchFamily="34" charset="0"/>
              </a:rPr>
              <a:t>pensiero</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progettuale</a:t>
            </a:r>
            <a:r>
              <a:rPr lang="en-US" altLang="ko-KR" sz="2000" dirty="0">
                <a:solidFill>
                  <a:srgbClr val="000000"/>
                </a:solidFill>
                <a:cs typeface="Arial" pitchFamily="34" charset="0"/>
              </a:rPr>
              <a:t>.</a:t>
            </a:r>
          </a:p>
          <a:p>
            <a:pPr marL="266700" indent="-266700">
              <a:buFont typeface="+mj-lt"/>
              <a:buAutoNum type="arabicPeriod"/>
            </a:pPr>
            <a:r>
              <a:rPr lang="en-US" altLang="ko-KR" sz="2000" dirty="0">
                <a:solidFill>
                  <a:srgbClr val="000000"/>
                </a:solidFill>
                <a:cs typeface="Arial" pitchFamily="34" charset="0"/>
              </a:rPr>
              <a:t>5 x </a:t>
            </a:r>
            <a:r>
              <a:rPr lang="en-US" altLang="ko-KR" sz="2000" dirty="0" err="1">
                <a:solidFill>
                  <a:srgbClr val="000000"/>
                </a:solidFill>
                <a:cs typeface="Arial" pitchFamily="34" charset="0"/>
              </a:rPr>
              <a:t>Perché</a:t>
            </a:r>
            <a:r>
              <a:rPr lang="en-US" altLang="ko-KR" sz="2000" dirty="0">
                <a:solidFill>
                  <a:srgbClr val="000000"/>
                </a:solidFill>
                <a:cs typeface="Arial" pitchFamily="34" charset="0"/>
              </a:rPr>
              <a:t> </a:t>
            </a:r>
          </a:p>
          <a:p>
            <a:pPr marL="266700" indent="-266700">
              <a:buFont typeface="+mj-lt"/>
              <a:buAutoNum type="arabicPeriod"/>
            </a:pPr>
            <a:r>
              <a:rPr lang="en-US" altLang="ko-KR" sz="2000" dirty="0">
                <a:solidFill>
                  <a:srgbClr val="000000"/>
                </a:solidFill>
                <a:cs typeface="Arial" pitchFamily="34" charset="0"/>
              </a:rPr>
              <a:t>5 x </a:t>
            </a:r>
            <a:r>
              <a:rPr lang="en-US" altLang="ko-KR" sz="2000" dirty="0" err="1">
                <a:solidFill>
                  <a:srgbClr val="000000"/>
                </a:solidFill>
                <a:cs typeface="Arial" pitchFamily="34" charset="0"/>
              </a:rPr>
              <a:t>cosa</a:t>
            </a:r>
            <a:r>
              <a:rPr lang="en-US" altLang="ko-KR" sz="2000" dirty="0">
                <a:solidFill>
                  <a:srgbClr val="000000"/>
                </a:solidFill>
                <a:cs typeface="Arial" pitchFamily="34" charset="0"/>
              </a:rPr>
              <a:t> </a:t>
            </a:r>
          </a:p>
          <a:p>
            <a:pPr marL="266700" indent="-266700">
              <a:buFont typeface="+mj-lt"/>
              <a:buAutoNum type="arabicPeriod"/>
            </a:pPr>
            <a:r>
              <a:rPr lang="en-US" altLang="ko-KR" sz="2000" dirty="0" err="1">
                <a:solidFill>
                  <a:srgbClr val="000000"/>
                </a:solidFill>
                <a:cs typeface="Arial" pitchFamily="34" charset="0"/>
              </a:rPr>
              <a:t>Diagramma</a:t>
            </a:r>
            <a:r>
              <a:rPr lang="en-US" altLang="ko-KR" sz="2000" dirty="0">
                <a:solidFill>
                  <a:srgbClr val="000000"/>
                </a:solidFill>
                <a:cs typeface="Arial" pitchFamily="34" charset="0"/>
              </a:rPr>
              <a:t> di Ishikawa.</a:t>
            </a:r>
          </a:p>
          <a:p>
            <a:pPr marL="266700" indent="-266700">
              <a:buFont typeface="+mj-lt"/>
              <a:buAutoNum type="arabicPeriod"/>
            </a:pPr>
            <a:r>
              <a:rPr lang="en-US" altLang="ko-KR" sz="2000" dirty="0" err="1">
                <a:solidFill>
                  <a:srgbClr val="000000"/>
                </a:solidFill>
                <a:cs typeface="Arial" pitchFamily="34" charset="0"/>
              </a:rPr>
              <a:t>Rapporto</a:t>
            </a:r>
            <a:r>
              <a:rPr lang="en-US" altLang="ko-KR" sz="2000" dirty="0">
                <a:solidFill>
                  <a:srgbClr val="000000"/>
                </a:solidFill>
                <a:cs typeface="Arial" pitchFamily="34" charset="0"/>
              </a:rPr>
              <a:t> 8D.</a:t>
            </a:r>
          </a:p>
          <a:p>
            <a:pPr marL="266700" indent="-266700">
              <a:buFont typeface="+mj-lt"/>
              <a:buAutoNum type="arabicPeriod"/>
            </a:pPr>
            <a:r>
              <a:rPr lang="en-US" altLang="ko-KR" sz="2000" dirty="0" err="1">
                <a:solidFill>
                  <a:srgbClr val="000000"/>
                </a:solidFill>
                <a:cs typeface="Arial" pitchFamily="34" charset="0"/>
              </a:rPr>
              <a:t>Analisi</a:t>
            </a:r>
            <a:r>
              <a:rPr lang="en-US" altLang="ko-KR" sz="2000" dirty="0">
                <a:solidFill>
                  <a:srgbClr val="000000"/>
                </a:solidFill>
                <a:cs typeface="Arial" pitchFamily="34" charset="0"/>
              </a:rPr>
              <a:t> CATWOE.</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5" name="object 6">
            <a:extLst>
              <a:ext uri="{FF2B5EF4-FFF2-40B4-BE49-F238E27FC236}">
                <a16:creationId xmlns:a16="http://schemas.microsoft.com/office/drawing/2014/main" id="{25912CAA-5A11-4529-A60A-EF64FAACD856}"/>
              </a:ext>
            </a:extLst>
          </p:cNvPr>
          <p:cNvSpPr/>
          <p:nvPr/>
        </p:nvSpPr>
        <p:spPr>
          <a:xfrm>
            <a:off x="152400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34">
            <a:extLst>
              <a:ext uri="{FF2B5EF4-FFF2-40B4-BE49-F238E27FC236}">
                <a16:creationId xmlns:a16="http://schemas.microsoft.com/office/drawing/2014/main" id="{9A4BBE72-BFEB-4C72-9760-B722279C9CA7}"/>
              </a:ext>
            </a:extLst>
          </p:cNvPr>
          <p:cNvSpPr txBox="1"/>
          <p:nvPr/>
        </p:nvSpPr>
        <p:spPr>
          <a:xfrm>
            <a:off x="14249400" y="3371499"/>
            <a:ext cx="3886200" cy="4524315"/>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a:t>
            </a:r>
            <a:r>
              <a:rPr lang="pl-PL" altLang="ko-KR" sz="2400" b="1" dirty="0">
                <a:solidFill>
                  <a:srgbClr val="243255"/>
                </a:solidFill>
                <a:cs typeface="Arial" pitchFamily="34" charset="0"/>
              </a:rPr>
              <a:t>4</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en-US" altLang="ko-KR" sz="2400" b="1" dirty="0" err="1">
                <a:solidFill>
                  <a:srgbClr val="243255"/>
                </a:solidFill>
                <a:cs typeface="Arial" pitchFamily="34" charset="0"/>
              </a:rPr>
              <a:t>Strumenti</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utili</a:t>
            </a:r>
            <a:r>
              <a:rPr lang="en-US" altLang="ko-KR" sz="2400" b="1" dirty="0">
                <a:solidFill>
                  <a:srgbClr val="243255"/>
                </a:solidFill>
                <a:cs typeface="Arial" pitchFamily="34" charset="0"/>
              </a:rPr>
              <a:t> per il brainstorming </a:t>
            </a:r>
            <a:r>
              <a:rPr lang="en-US" altLang="ko-KR" sz="2400" b="1" dirty="0" err="1">
                <a:solidFill>
                  <a:srgbClr val="243255"/>
                </a:solidFill>
                <a:cs typeface="Arial" pitchFamily="34" charset="0"/>
              </a:rPr>
              <a:t>delle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soluzioni</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endParaRPr lang="en-US" altLang="ko-KR" sz="2400" b="1" dirty="0">
              <a:solidFill>
                <a:srgbClr val="243255"/>
              </a:solidFill>
              <a:cs typeface="Arial" pitchFamily="34" charset="0"/>
            </a:endParaRPr>
          </a:p>
          <a:p>
            <a:pPr marL="266700" indent="-266700">
              <a:buFont typeface="+mj-lt"/>
              <a:buAutoNum type="arabicPeriod"/>
            </a:pPr>
            <a:r>
              <a:rPr lang="en-US" altLang="ko-KR" sz="2000" dirty="0">
                <a:solidFill>
                  <a:srgbClr val="000000"/>
                </a:solidFill>
                <a:cs typeface="Arial" pitchFamily="34" charset="0"/>
              </a:rPr>
              <a:t>Brainstorming.</a:t>
            </a:r>
          </a:p>
          <a:p>
            <a:pPr marL="266700" indent="-266700">
              <a:buFont typeface="+mj-lt"/>
              <a:buAutoNum type="arabicPeriod"/>
            </a:pPr>
            <a:r>
              <a:rPr lang="en-US" altLang="ko-KR" sz="2000" dirty="0">
                <a:solidFill>
                  <a:srgbClr val="000000"/>
                </a:solidFill>
                <a:cs typeface="Arial" pitchFamily="34" charset="0"/>
              </a:rPr>
              <a:t>Brainstorming </a:t>
            </a:r>
            <a:r>
              <a:rPr lang="en-US" altLang="ko-KR" sz="2000" dirty="0" err="1">
                <a:solidFill>
                  <a:srgbClr val="000000"/>
                </a:solidFill>
                <a:cs typeface="Arial" pitchFamily="34" charset="0"/>
              </a:rPr>
              <a:t>inverso</a:t>
            </a:r>
            <a:r>
              <a:rPr lang="en-US" altLang="ko-KR" sz="2000" dirty="0">
                <a:solidFill>
                  <a:srgbClr val="000000"/>
                </a:solidFill>
                <a:cs typeface="Arial" pitchFamily="34" charset="0"/>
              </a:rPr>
              <a:t>. </a:t>
            </a:r>
          </a:p>
          <a:p>
            <a:pPr marL="266700" indent="-266700">
              <a:buFont typeface="+mj-lt"/>
              <a:buAutoNum type="arabicPeriod"/>
            </a:pPr>
            <a:r>
              <a:rPr lang="en-US" altLang="ko-KR" sz="2000" dirty="0">
                <a:solidFill>
                  <a:srgbClr val="000000"/>
                </a:solidFill>
                <a:cs typeface="Arial" pitchFamily="34" charset="0"/>
              </a:rPr>
              <a:t>635 </a:t>
            </a:r>
            <a:r>
              <a:rPr lang="en-US" altLang="ko-KR" sz="2000" dirty="0" err="1">
                <a:solidFill>
                  <a:srgbClr val="000000"/>
                </a:solidFill>
                <a:cs typeface="Arial" pitchFamily="34" charset="0"/>
              </a:rPr>
              <a:t>Metodo</a:t>
            </a:r>
            <a:r>
              <a:rPr lang="en-US" altLang="ko-KR" sz="2000" dirty="0">
                <a:solidFill>
                  <a:srgbClr val="000000"/>
                </a:solidFill>
                <a:cs typeface="Arial" pitchFamily="34" charset="0"/>
              </a:rPr>
              <a:t>.</a:t>
            </a:r>
          </a:p>
          <a:p>
            <a:pPr marL="266700" indent="-266700">
              <a:buFont typeface="+mj-lt"/>
              <a:buAutoNum type="arabicPeriod"/>
            </a:pPr>
            <a:r>
              <a:rPr lang="en-US" altLang="ko-KR" sz="2000" dirty="0">
                <a:solidFill>
                  <a:srgbClr val="000000"/>
                </a:solidFill>
                <a:cs typeface="Arial" pitchFamily="34" charset="0"/>
              </a:rPr>
              <a:t>SCAMPER.</a:t>
            </a:r>
          </a:p>
          <a:p>
            <a:pPr marL="266700" indent="-266700">
              <a:buFont typeface="+mj-lt"/>
              <a:buAutoNum type="arabicPeriod"/>
            </a:pPr>
            <a:r>
              <a:rPr lang="en-US" altLang="ko-KR" sz="2000" dirty="0" err="1">
                <a:solidFill>
                  <a:srgbClr val="000000"/>
                </a:solidFill>
                <a:cs typeface="Arial" pitchFamily="34" charset="0"/>
              </a:rPr>
              <a:t>Metodo</a:t>
            </a:r>
            <a:r>
              <a:rPr lang="en-US" altLang="ko-KR" sz="2000" dirty="0">
                <a:solidFill>
                  <a:srgbClr val="000000"/>
                </a:solidFill>
                <a:cs typeface="Arial" pitchFamily="34" charset="0"/>
              </a:rPr>
              <a:t> Walt Disney.</a:t>
            </a:r>
          </a:p>
          <a:p>
            <a:pPr marL="266700" indent="-266700">
              <a:buFont typeface="+mj-lt"/>
              <a:buAutoNum type="arabicPeriod"/>
            </a:pPr>
            <a:r>
              <a:rPr lang="en-US" altLang="ko-KR" sz="2000" dirty="0" err="1">
                <a:solidFill>
                  <a:srgbClr val="000000"/>
                </a:solidFill>
                <a:cs typeface="Arial" pitchFamily="34" charset="0"/>
              </a:rPr>
              <a:t>Grafico</a:t>
            </a:r>
            <a:r>
              <a:rPr lang="en-US" altLang="ko-KR" sz="2000" dirty="0">
                <a:solidFill>
                  <a:srgbClr val="000000"/>
                </a:solidFill>
                <a:cs typeface="Arial" pitchFamily="34" charset="0"/>
              </a:rPr>
              <a:t> di Pareto.</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2015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7" grpId="0" animBg="1"/>
      <p:bldP spid="48" grpId="0"/>
      <p:bldP spid="29" grpId="0"/>
      <p:bldP spid="14" grpId="0"/>
      <p:bldP spid="15"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344044"/>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D0: </a:t>
            </a:r>
            <a:r>
              <a:rPr lang="pl-PL" sz="2800" dirty="0" err="1"/>
              <a:t>preparazione</a:t>
            </a:r>
            <a:r>
              <a:rPr lang="pl-PL" sz="2800" dirty="0"/>
              <a:t> del G8D</a:t>
            </a:r>
          </a:p>
          <a:p>
            <a:pPr marL="12700">
              <a:lnSpc>
                <a:spcPct val="100000"/>
              </a:lnSpc>
              <a:spcBef>
                <a:spcPts val="110"/>
              </a:spcBef>
              <a:spcAft>
                <a:spcPts val="600"/>
              </a:spcAft>
            </a:pPr>
            <a:endParaRPr lang="pl-PL" sz="1100" dirty="0"/>
          </a:p>
          <a:p>
            <a:pPr marL="457200" indent="-457200">
              <a:buAutoNum type="arabicPeriod"/>
            </a:pPr>
            <a:r>
              <a:rPr lang="pl-PL" sz="2400" b="1" dirty="0" err="1"/>
              <a:t>Identificazione</a:t>
            </a:r>
            <a:r>
              <a:rPr lang="pl-PL" sz="2400" b="1" dirty="0"/>
              <a:t> del </a:t>
            </a:r>
            <a:r>
              <a:rPr lang="pl-PL" sz="2400" b="1" dirty="0" err="1"/>
              <a:t>problema</a:t>
            </a:r>
            <a:r>
              <a:rPr lang="pl-PL" sz="2400" b="1" dirty="0"/>
              <a:t>. </a:t>
            </a:r>
          </a:p>
          <a:p>
            <a:pPr marL="457200" indent="-457200">
              <a:buAutoNum type="arabicPeriod"/>
            </a:pPr>
            <a:r>
              <a:rPr lang="pl-PL" sz="2400" b="1" dirty="0" err="1"/>
              <a:t>È</a:t>
            </a:r>
            <a:r>
              <a:rPr lang="pl-PL" sz="2400" b="1" dirty="0"/>
              <a:t> </a:t>
            </a:r>
            <a:r>
              <a:rPr lang="pl-PL" sz="2400" b="1" dirty="0" err="1"/>
              <a:t>necessario</a:t>
            </a:r>
            <a:r>
              <a:rPr lang="pl-PL" sz="2400" b="1" dirty="0"/>
              <a:t> </a:t>
            </a:r>
            <a:r>
              <a:rPr lang="pl-PL" sz="2400" b="1" dirty="0" err="1"/>
              <a:t>rispondere</a:t>
            </a:r>
            <a:r>
              <a:rPr lang="pl-PL" sz="2400" b="1" dirty="0"/>
              <a:t> alla </a:t>
            </a:r>
            <a:r>
              <a:rPr lang="pl-PL" sz="2400" b="1" dirty="0" err="1"/>
              <a:t>domanda</a:t>
            </a:r>
            <a:r>
              <a:rPr lang="pl-PL" sz="2400" b="1" dirty="0"/>
              <a:t> </a:t>
            </a:r>
            <a:r>
              <a:rPr lang="pl-PL" sz="2400" b="1" dirty="0" err="1"/>
              <a:t>se</a:t>
            </a:r>
            <a:r>
              <a:rPr lang="pl-PL" sz="2400" b="1" dirty="0"/>
              <a:t> </a:t>
            </a:r>
            <a:r>
              <a:rPr lang="pl-PL" sz="2400" b="1" dirty="0" err="1"/>
              <a:t>il</a:t>
            </a:r>
            <a:r>
              <a:rPr lang="pl-PL" sz="2400" b="1" dirty="0"/>
              <a:t> metodo G8D </a:t>
            </a:r>
            <a:r>
              <a:rPr lang="pl-PL" sz="2400" b="1" dirty="0" err="1"/>
              <a:t>è</a:t>
            </a:r>
            <a:r>
              <a:rPr lang="pl-PL" sz="2400" b="1" dirty="0"/>
              <a:t> </a:t>
            </a:r>
            <a:r>
              <a:rPr lang="pl-PL" sz="2400" b="1" dirty="0" err="1"/>
              <a:t>appropriato</a:t>
            </a:r>
            <a:r>
              <a:rPr lang="pl-PL" sz="2400" b="1" dirty="0"/>
              <a:t> per </a:t>
            </a:r>
            <a:r>
              <a:rPr lang="pl-PL" sz="2400" b="1" dirty="0" err="1"/>
              <a:t>risolvere</a:t>
            </a:r>
            <a:r>
              <a:rPr lang="pl-PL" sz="2400" b="1" dirty="0"/>
              <a:t> </a:t>
            </a:r>
            <a:r>
              <a:rPr lang="pl-PL" sz="2400" b="1" dirty="0" err="1"/>
              <a:t>il</a:t>
            </a:r>
            <a:r>
              <a:rPr lang="pl-PL" sz="2400" b="1" dirty="0"/>
              <a:t> </a:t>
            </a:r>
            <a:r>
              <a:rPr lang="pl-PL" sz="2400" b="1" dirty="0" err="1"/>
              <a:t>problema</a:t>
            </a:r>
            <a:r>
              <a:rPr lang="pl-PL" sz="2400" b="1" dirty="0"/>
              <a:t>.</a:t>
            </a:r>
          </a:p>
          <a:p>
            <a:pPr marL="457200" indent="-457200">
              <a:buAutoNum type="arabicPeriod"/>
            </a:pPr>
            <a:r>
              <a:rPr lang="pl-PL" sz="2400" b="1" dirty="0" err="1"/>
              <a:t>Criteri</a:t>
            </a:r>
            <a:r>
              <a:rPr lang="pl-PL" sz="2400" b="1" dirty="0"/>
              <a:t> per </a:t>
            </a:r>
            <a:r>
              <a:rPr lang="pl-PL" sz="2400" b="1" dirty="0" err="1"/>
              <a:t>l'applicazione</a:t>
            </a:r>
            <a:r>
              <a:rPr lang="pl-PL" sz="2400" b="1" dirty="0"/>
              <a:t> di </a:t>
            </a:r>
            <a:r>
              <a:rPr lang="pl-PL" sz="2400" b="1" dirty="0" err="1"/>
              <a:t>questo</a:t>
            </a:r>
            <a:r>
              <a:rPr lang="pl-PL" sz="2400" b="1" dirty="0"/>
              <a:t> metodo: </a:t>
            </a:r>
          </a:p>
          <a:p>
            <a:pPr marL="342900" indent="-342900">
              <a:buFont typeface="Arial" panose="020B0604020202020204" pitchFamily="34" charset="0"/>
              <a:buChar char="•"/>
            </a:pPr>
            <a:r>
              <a:rPr lang="pl-PL" sz="2400" dirty="0"/>
              <a:t>i </a:t>
            </a:r>
            <a:r>
              <a:rPr lang="pl-PL" sz="2400" dirty="0" err="1"/>
              <a:t>sintomi</a:t>
            </a:r>
            <a:r>
              <a:rPr lang="pl-PL" sz="2400" dirty="0"/>
              <a:t> del </a:t>
            </a:r>
            <a:r>
              <a:rPr lang="pl-PL" sz="2400" dirty="0" err="1"/>
              <a:t>problema</a:t>
            </a:r>
            <a:r>
              <a:rPr lang="pl-PL" sz="2400" dirty="0"/>
              <a:t> </a:t>
            </a:r>
            <a:r>
              <a:rPr lang="pl-PL" sz="2400" dirty="0" err="1"/>
              <a:t>dovrebbero</a:t>
            </a:r>
            <a:r>
              <a:rPr lang="pl-PL" sz="2400" dirty="0"/>
              <a:t> </a:t>
            </a:r>
            <a:r>
              <a:rPr lang="pl-PL" sz="2400" dirty="0" err="1"/>
              <a:t>essere</a:t>
            </a:r>
            <a:r>
              <a:rPr lang="pl-PL" sz="2400" dirty="0"/>
              <a:t> </a:t>
            </a:r>
            <a:r>
              <a:rPr lang="pl-PL" sz="2400" dirty="0" err="1"/>
              <a:t>definiti</a:t>
            </a:r>
            <a:r>
              <a:rPr lang="pl-PL" sz="2400" dirty="0"/>
              <a:t> e </a:t>
            </a:r>
            <a:r>
              <a:rPr lang="pl-PL" sz="2400" dirty="0" err="1"/>
              <a:t>misurabili</a:t>
            </a:r>
            <a:r>
              <a:rPr lang="pl-PL" sz="2400" dirty="0"/>
              <a:t>,</a:t>
            </a:r>
          </a:p>
          <a:p>
            <a:pPr marL="342900" indent="-342900">
              <a:buFont typeface="Arial" panose="020B0604020202020204" pitchFamily="34" charset="0"/>
              <a:buChar char="•"/>
            </a:pPr>
            <a:r>
              <a:rPr lang="pl-PL" sz="2400" dirty="0"/>
              <a:t>le </a:t>
            </a:r>
            <a:r>
              <a:rPr lang="pl-PL" sz="2400" dirty="0" err="1"/>
              <a:t>persone</a:t>
            </a:r>
            <a:r>
              <a:rPr lang="pl-PL" sz="2400" dirty="0"/>
              <a:t> </a:t>
            </a:r>
            <a:r>
              <a:rPr lang="pl-PL" sz="2400" dirty="0" err="1"/>
              <a:t>che</a:t>
            </a:r>
            <a:r>
              <a:rPr lang="pl-PL" sz="2400" dirty="0"/>
              <a:t> </a:t>
            </a:r>
            <a:r>
              <a:rPr lang="pl-PL" sz="2400" dirty="0" err="1"/>
              <a:t>sperimentano</a:t>
            </a:r>
            <a:r>
              <a:rPr lang="pl-PL" sz="2400" dirty="0"/>
              <a:t> i </a:t>
            </a:r>
            <a:r>
              <a:rPr lang="pl-PL" sz="2400" dirty="0" err="1"/>
              <a:t>sintomi</a:t>
            </a:r>
            <a:r>
              <a:rPr lang="pl-PL" sz="2400" dirty="0"/>
              <a:t> del </a:t>
            </a:r>
            <a:r>
              <a:rPr lang="pl-PL" sz="2400" dirty="0" err="1"/>
              <a:t>problema</a:t>
            </a:r>
            <a:r>
              <a:rPr lang="pl-PL" sz="2400" dirty="0"/>
              <a:t> </a:t>
            </a:r>
            <a:r>
              <a:rPr lang="pl-PL" sz="2400" dirty="0" err="1"/>
              <a:t>dovrebbero</a:t>
            </a:r>
            <a:r>
              <a:rPr lang="pl-PL" sz="2400" dirty="0"/>
              <a:t> </a:t>
            </a:r>
            <a:r>
              <a:rPr lang="pl-PL" sz="2400" dirty="0" err="1"/>
              <a:t>essere</a:t>
            </a:r>
            <a:r>
              <a:rPr lang="pl-PL" sz="2400" dirty="0"/>
              <a:t> </a:t>
            </a:r>
            <a:r>
              <a:rPr lang="pl-PL" sz="2400" dirty="0" err="1"/>
              <a:t>identificabili</a:t>
            </a:r>
            <a:r>
              <a:rPr lang="pl-PL" sz="2400" dirty="0"/>
              <a:t>,</a:t>
            </a:r>
          </a:p>
          <a:p>
            <a:pPr marL="342900" indent="-342900">
              <a:buFont typeface="Arial" panose="020B0604020202020204" pitchFamily="34" charset="0"/>
              <a:buChar char="•"/>
            </a:pPr>
            <a:r>
              <a:rPr lang="pl-PL" sz="2400" dirty="0"/>
              <a:t>le </a:t>
            </a:r>
            <a:r>
              <a:rPr lang="pl-PL" sz="2400" dirty="0" err="1"/>
              <a:t>misure</a:t>
            </a:r>
            <a:r>
              <a:rPr lang="pl-PL" sz="2400" dirty="0"/>
              <a:t> </a:t>
            </a:r>
            <a:r>
              <a:rPr lang="pl-PL" sz="2400" dirty="0" err="1"/>
              <a:t>usate</a:t>
            </a:r>
            <a:r>
              <a:rPr lang="pl-PL" sz="2400" dirty="0"/>
              <a:t> per </a:t>
            </a:r>
            <a:r>
              <a:rPr lang="pl-PL" sz="2400" dirty="0" err="1"/>
              <a:t>quantificare</a:t>
            </a:r>
            <a:r>
              <a:rPr lang="pl-PL" sz="2400" dirty="0"/>
              <a:t> i </a:t>
            </a:r>
            <a:r>
              <a:rPr lang="pl-PL" sz="2400" dirty="0" err="1"/>
              <a:t>sintomi</a:t>
            </a:r>
            <a:r>
              <a:rPr lang="pl-PL" sz="2400" dirty="0"/>
              <a:t> del </a:t>
            </a:r>
            <a:r>
              <a:rPr lang="pl-PL" sz="2400" dirty="0" err="1"/>
              <a:t>problema</a:t>
            </a:r>
            <a:r>
              <a:rPr lang="pl-PL" sz="2400" dirty="0"/>
              <a:t> </a:t>
            </a:r>
            <a:r>
              <a:rPr lang="pl-PL" sz="2400" dirty="0" err="1"/>
              <a:t>mostrano</a:t>
            </a:r>
            <a:r>
              <a:rPr lang="pl-PL" sz="2400" dirty="0"/>
              <a:t> </a:t>
            </a:r>
            <a:r>
              <a:rPr lang="pl-PL" sz="2400" dirty="0" err="1"/>
              <a:t>che</a:t>
            </a:r>
            <a:r>
              <a:rPr lang="pl-PL" sz="2400" dirty="0"/>
              <a:t> la </a:t>
            </a:r>
            <a:r>
              <a:rPr lang="pl-PL" sz="2400" dirty="0" err="1"/>
              <a:t>priorità</a:t>
            </a:r>
            <a:r>
              <a:rPr lang="pl-PL" sz="2400" dirty="0"/>
              <a:t> del </a:t>
            </a:r>
            <a:r>
              <a:rPr lang="pl-PL" sz="2400" dirty="0" err="1"/>
              <a:t>sintomo</a:t>
            </a:r>
            <a:r>
              <a:rPr lang="pl-PL" sz="2400" dirty="0"/>
              <a:t> (ad </a:t>
            </a:r>
            <a:r>
              <a:rPr lang="pl-PL" sz="2400" dirty="0" err="1"/>
              <a:t>esempio</a:t>
            </a:r>
            <a:r>
              <a:rPr lang="pl-PL" sz="2400" dirty="0"/>
              <a:t>, </a:t>
            </a:r>
            <a:r>
              <a:rPr lang="pl-PL" sz="2400" dirty="0" err="1"/>
              <a:t>urgenza</a:t>
            </a:r>
            <a:r>
              <a:rPr lang="pl-PL" sz="2400" dirty="0"/>
              <a:t>, </a:t>
            </a:r>
            <a:r>
              <a:rPr lang="pl-PL" sz="2400" dirty="0" err="1"/>
              <a:t>importanza</a:t>
            </a:r>
            <a:r>
              <a:rPr lang="pl-PL" sz="2400" dirty="0"/>
              <a:t> per </a:t>
            </a:r>
            <a:r>
              <a:rPr lang="pl-PL" sz="2400" dirty="0" err="1"/>
              <a:t>l'impresa</a:t>
            </a:r>
            <a:r>
              <a:rPr lang="pl-PL" sz="2400" dirty="0"/>
              <a:t>, </a:t>
            </a:r>
            <a:r>
              <a:rPr lang="pl-PL" sz="2400" dirty="0" err="1"/>
              <a:t>rapido</a:t>
            </a:r>
            <a:r>
              <a:rPr lang="pl-PL" sz="2400" dirty="0"/>
              <a:t> </a:t>
            </a:r>
            <a:r>
              <a:rPr lang="pl-PL" sz="2400" dirty="0" err="1"/>
              <a:t>sviluppo</a:t>
            </a:r>
            <a:r>
              <a:rPr lang="pl-PL" sz="2400" dirty="0"/>
              <a:t>) </a:t>
            </a:r>
            <a:r>
              <a:rPr lang="pl-PL" sz="2400" dirty="0" err="1"/>
              <a:t>giustifica</a:t>
            </a:r>
            <a:r>
              <a:rPr lang="pl-PL" sz="2400" dirty="0"/>
              <a:t> </a:t>
            </a:r>
            <a:r>
              <a:rPr lang="pl-PL" sz="2400" dirty="0" err="1"/>
              <a:t>l'uso</a:t>
            </a:r>
            <a:r>
              <a:rPr lang="pl-PL" sz="2400" dirty="0"/>
              <a:t> di </a:t>
            </a:r>
            <a:r>
              <a:rPr lang="pl-PL" sz="2400" dirty="0" err="1"/>
              <a:t>questo</a:t>
            </a:r>
            <a:r>
              <a:rPr lang="pl-PL" sz="2400" dirty="0"/>
              <a:t> metodo,</a:t>
            </a:r>
          </a:p>
          <a:p>
            <a:pPr marL="342900" indent="-342900">
              <a:buFont typeface="Arial" panose="020B0604020202020204" pitchFamily="34" charset="0"/>
              <a:buChar char="•"/>
            </a:pPr>
            <a:r>
              <a:rPr lang="pl-PL" sz="2400" dirty="0"/>
              <a:t>le </a:t>
            </a:r>
            <a:r>
              <a:rPr lang="pl-PL" sz="2400" dirty="0" err="1"/>
              <a:t>cause</a:t>
            </a:r>
            <a:r>
              <a:rPr lang="pl-PL" sz="2400" dirty="0"/>
              <a:t> del </a:t>
            </a:r>
            <a:r>
              <a:rPr lang="pl-PL" sz="2400" dirty="0" err="1"/>
              <a:t>problema</a:t>
            </a:r>
            <a:r>
              <a:rPr lang="pl-PL" sz="2400" dirty="0"/>
              <a:t> sono </a:t>
            </a:r>
            <a:r>
              <a:rPr lang="pl-PL" sz="2400" dirty="0" err="1"/>
              <a:t>sconosciute</a:t>
            </a:r>
            <a:r>
              <a:rPr lang="pl-PL" sz="2400" dirty="0"/>
              <a:t>,</a:t>
            </a:r>
          </a:p>
          <a:p>
            <a:pPr marL="342900" indent="-342900">
              <a:buFont typeface="Arial" panose="020B0604020202020204" pitchFamily="34" charset="0"/>
              <a:buChar char="•"/>
            </a:pPr>
            <a:r>
              <a:rPr lang="pl-PL" sz="2400" dirty="0"/>
              <a:t>la </a:t>
            </a:r>
            <a:r>
              <a:rPr lang="pl-PL" sz="2400" dirty="0" err="1"/>
              <a:t>direzione</a:t>
            </a:r>
            <a:r>
              <a:rPr lang="pl-PL" sz="2400" dirty="0"/>
              <a:t> si </a:t>
            </a:r>
            <a:r>
              <a:rPr lang="pl-PL" sz="2400" dirty="0" err="1"/>
              <a:t>impegna</a:t>
            </a:r>
            <a:r>
              <a:rPr lang="pl-PL" sz="2400" dirty="0"/>
              <a:t> a </a:t>
            </a:r>
            <a:r>
              <a:rPr lang="pl-PL" sz="2400" dirty="0" err="1"/>
              <a:t>fornire</a:t>
            </a:r>
            <a:r>
              <a:rPr lang="pl-PL" sz="2400" dirty="0"/>
              <a:t> le </a:t>
            </a:r>
            <a:r>
              <a:rPr lang="pl-PL" sz="2400" dirty="0" err="1"/>
              <a:t>risorse</a:t>
            </a:r>
            <a:r>
              <a:rPr lang="pl-PL" sz="2400" dirty="0"/>
              <a:t> </a:t>
            </a:r>
            <a:r>
              <a:rPr lang="pl-PL" sz="2400" dirty="0" err="1"/>
              <a:t>necessarie</a:t>
            </a:r>
            <a:r>
              <a:rPr lang="pl-PL" sz="2400" dirty="0"/>
              <a:t> per </a:t>
            </a:r>
            <a:r>
              <a:rPr lang="pl-PL" sz="2400" dirty="0" err="1"/>
              <a:t>risolvere</a:t>
            </a:r>
            <a:r>
              <a:rPr lang="pl-PL" sz="2400" dirty="0"/>
              <a:t> </a:t>
            </a:r>
            <a:r>
              <a:rPr lang="pl-PL" sz="2400" dirty="0" err="1"/>
              <a:t>il</a:t>
            </a:r>
            <a:r>
              <a:rPr lang="pl-PL" sz="2400" dirty="0"/>
              <a:t> </a:t>
            </a:r>
            <a:r>
              <a:rPr lang="pl-PL" sz="2400" dirty="0" err="1"/>
              <a:t>problema</a:t>
            </a:r>
            <a:r>
              <a:rPr lang="pl-PL" sz="2400" dirty="0"/>
              <a:t> </a:t>
            </a:r>
            <a:r>
              <a:rPr lang="pl-PL" sz="2400" dirty="0" err="1"/>
              <a:t>sulla</a:t>
            </a:r>
            <a:r>
              <a:rPr lang="pl-PL" sz="2400" dirty="0"/>
              <a:t> </a:t>
            </a:r>
            <a:r>
              <a:rPr lang="pl-PL" sz="2400" dirty="0" err="1"/>
              <a:t>base</a:t>
            </a:r>
            <a:r>
              <a:rPr lang="pl-PL" sz="2400" dirty="0"/>
              <a:t> di </a:t>
            </a:r>
            <a:r>
              <a:rPr lang="pl-PL" sz="2400" dirty="0" err="1"/>
              <a:t>azioni</a:t>
            </a:r>
            <a:r>
              <a:rPr lang="pl-PL" sz="2400" dirty="0"/>
              <a:t> </a:t>
            </a:r>
            <a:r>
              <a:rPr lang="pl-PL" sz="2400" dirty="0" err="1"/>
              <a:t>correttive</a:t>
            </a:r>
            <a:r>
              <a:rPr lang="pl-PL" sz="2400" dirty="0"/>
              <a:t> ad hoc e </a:t>
            </a:r>
            <a:r>
              <a:rPr lang="pl-PL" sz="2400" dirty="0" err="1"/>
              <a:t>azioni</a:t>
            </a:r>
            <a:r>
              <a:rPr lang="pl-PL" sz="2400" dirty="0"/>
              <a:t> </a:t>
            </a:r>
            <a:r>
              <a:rPr lang="pl-PL" sz="2400" dirty="0" err="1"/>
              <a:t>preventive</a:t>
            </a:r>
            <a:r>
              <a:rPr lang="pl-PL" sz="2400" dirty="0"/>
              <a:t> </a:t>
            </a:r>
            <a:r>
              <a:rPr lang="pl-PL" sz="2400" dirty="0" err="1"/>
              <a:t>permanenti</a:t>
            </a:r>
            <a:r>
              <a:rPr lang="pl-PL" sz="2400" dirty="0"/>
              <a:t>,</a:t>
            </a:r>
          </a:p>
          <a:p>
            <a:pPr marL="342900" indent="-342900">
              <a:buFont typeface="Arial" panose="020B0604020202020204" pitchFamily="34" charset="0"/>
              <a:buChar char="•"/>
            </a:pPr>
            <a:r>
              <a:rPr lang="pl-PL" sz="2400" dirty="0"/>
              <a:t>la </a:t>
            </a:r>
            <a:r>
              <a:rPr lang="pl-PL" sz="2400" dirty="0" err="1"/>
              <a:t>complessità</a:t>
            </a:r>
            <a:r>
              <a:rPr lang="pl-PL" sz="2400" dirty="0"/>
              <a:t> dei </a:t>
            </a:r>
            <a:r>
              <a:rPr lang="pl-PL" sz="2400" dirty="0" err="1"/>
              <a:t>sintomi</a:t>
            </a:r>
            <a:r>
              <a:rPr lang="pl-PL" sz="2400" dirty="0"/>
              <a:t> del </a:t>
            </a:r>
            <a:r>
              <a:rPr lang="pl-PL" sz="2400" dirty="0" err="1"/>
              <a:t>problema</a:t>
            </a:r>
            <a:r>
              <a:rPr lang="pl-PL" sz="2400" dirty="0"/>
              <a:t> </a:t>
            </a:r>
            <a:r>
              <a:rPr lang="pl-PL" sz="2400" dirty="0" err="1"/>
              <a:t>esclude</a:t>
            </a:r>
            <a:r>
              <a:rPr lang="pl-PL" sz="2400" dirty="0"/>
              <a:t> la </a:t>
            </a:r>
            <a:r>
              <a:rPr lang="pl-PL" sz="2400" dirty="0" err="1"/>
              <a:t>possibilità</a:t>
            </a:r>
            <a:r>
              <a:rPr lang="pl-PL" sz="2400" dirty="0"/>
              <a:t> di </a:t>
            </a:r>
            <a:r>
              <a:rPr lang="pl-PL" sz="2400" dirty="0" err="1"/>
              <a:t>risolverlo</a:t>
            </a:r>
            <a:r>
              <a:rPr lang="pl-PL" sz="2400" dirty="0"/>
              <a:t> da parte di una sola persona.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1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06961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D1: </a:t>
            </a:r>
            <a:r>
              <a:rPr lang="pl-PL" sz="2800" dirty="0" err="1"/>
              <a:t>Creazione</a:t>
            </a:r>
            <a:r>
              <a:rPr lang="pl-PL" sz="2800" dirty="0"/>
              <a:t> del team </a:t>
            </a:r>
            <a:r>
              <a:rPr lang="pl-PL" sz="2800" dirty="0" err="1"/>
              <a:t>interfunzionale</a:t>
            </a:r>
            <a:r>
              <a:rPr lang="pl-PL" sz="2800" dirty="0"/>
              <a:t> del G8D</a:t>
            </a:r>
          </a:p>
          <a:p>
            <a:pPr marL="12700">
              <a:lnSpc>
                <a:spcPct val="100000"/>
              </a:lnSpc>
              <a:spcBef>
                <a:spcPts val="110"/>
              </a:spcBef>
              <a:spcAft>
                <a:spcPts val="600"/>
              </a:spcAft>
            </a:pPr>
            <a:endParaRPr lang="pl-PL" sz="2800" dirty="0"/>
          </a:p>
          <a:p>
            <a:r>
              <a:rPr lang="pl-PL" sz="2400" b="1" dirty="0" err="1"/>
              <a:t>Nomina</a:t>
            </a:r>
            <a:r>
              <a:rPr lang="pl-PL" sz="2400" b="1" dirty="0"/>
              <a:t> e </a:t>
            </a:r>
            <a:r>
              <a:rPr lang="pl-PL" sz="2400" b="1" dirty="0" err="1"/>
              <a:t>formazione</a:t>
            </a:r>
            <a:r>
              <a:rPr lang="pl-PL" sz="2400" b="1" dirty="0"/>
              <a:t> di </a:t>
            </a:r>
            <a:r>
              <a:rPr lang="pl-PL" sz="2400" b="1" dirty="0" err="1"/>
              <a:t>un</a:t>
            </a:r>
            <a:r>
              <a:rPr lang="pl-PL" sz="2400" b="1" dirty="0"/>
              <a:t> team </a:t>
            </a:r>
            <a:r>
              <a:rPr lang="pl-PL" sz="2400" b="1" dirty="0" err="1"/>
              <a:t>appropriato</a:t>
            </a:r>
            <a:r>
              <a:rPr lang="pl-PL" sz="2400" b="1" dirty="0"/>
              <a:t> di </a:t>
            </a:r>
            <a:r>
              <a:rPr lang="pl-PL" sz="2400" b="1" dirty="0" err="1"/>
              <a:t>specialisti</a:t>
            </a:r>
            <a:r>
              <a:rPr lang="pl-PL" sz="2400" b="1" dirty="0"/>
              <a:t> </a:t>
            </a:r>
            <a:r>
              <a:rPr lang="pl-PL" sz="2400" b="1" dirty="0" err="1"/>
              <a:t>nei</a:t>
            </a:r>
            <a:r>
              <a:rPr lang="pl-PL" sz="2400" b="1" dirty="0"/>
              <a:t> loro </a:t>
            </a:r>
            <a:r>
              <a:rPr lang="pl-PL" sz="2400" b="1" dirty="0" err="1"/>
              <a:t>campi</a:t>
            </a:r>
            <a:r>
              <a:rPr lang="pl-PL" sz="2400" b="1" dirty="0"/>
              <a:t>.</a:t>
            </a:r>
          </a:p>
          <a:p>
            <a:r>
              <a:rPr lang="pl-PL" sz="2400" b="1" dirty="0"/>
              <a:t>La </a:t>
            </a:r>
            <a:r>
              <a:rPr lang="pl-PL" sz="2400" b="1" dirty="0" err="1"/>
              <a:t>dimensione</a:t>
            </a:r>
            <a:r>
              <a:rPr lang="pl-PL" sz="2400" b="1" dirty="0"/>
              <a:t> del team </a:t>
            </a:r>
            <a:r>
              <a:rPr lang="pl-PL" sz="2400" b="1" dirty="0" err="1"/>
              <a:t>dipende</a:t>
            </a:r>
            <a:r>
              <a:rPr lang="pl-PL" sz="2400" b="1" dirty="0"/>
              <a:t> </a:t>
            </a:r>
            <a:r>
              <a:rPr lang="pl-PL" sz="2400" b="1" dirty="0" err="1"/>
              <a:t>dalla</a:t>
            </a:r>
            <a:r>
              <a:rPr lang="pl-PL" sz="2400" b="1" dirty="0"/>
              <a:t> </a:t>
            </a:r>
            <a:r>
              <a:rPr lang="pl-PL" sz="2400" b="1" dirty="0" err="1"/>
              <a:t>specificità</a:t>
            </a:r>
            <a:r>
              <a:rPr lang="pl-PL" sz="2400" b="1" dirty="0"/>
              <a:t> del </a:t>
            </a:r>
            <a:r>
              <a:rPr lang="pl-PL" sz="2400" b="1" dirty="0" err="1"/>
              <a:t>problema</a:t>
            </a:r>
            <a:r>
              <a:rPr lang="pl-PL" sz="2400" b="1" dirty="0"/>
              <a:t> - di </a:t>
            </a:r>
            <a:r>
              <a:rPr lang="pl-PL" sz="2400" b="1" dirty="0" err="1"/>
              <a:t>solito</a:t>
            </a:r>
            <a:r>
              <a:rPr lang="pl-PL" sz="2400" b="1" dirty="0"/>
              <a:t> non </a:t>
            </a:r>
            <a:r>
              <a:rPr lang="pl-PL" sz="2400" b="1" dirty="0" err="1"/>
              <a:t>più</a:t>
            </a:r>
            <a:r>
              <a:rPr lang="pl-PL" sz="2400" b="1" dirty="0"/>
              <a:t> di 10 </a:t>
            </a:r>
            <a:r>
              <a:rPr lang="pl-PL" sz="2400" b="1" dirty="0" err="1"/>
              <a:t>persone</a:t>
            </a:r>
            <a:r>
              <a:rPr lang="pl-PL" sz="2400" b="1" dirty="0"/>
              <a:t> (7 +/- 3 </a:t>
            </a:r>
            <a:r>
              <a:rPr lang="pl-PL" sz="2400" b="1" dirty="0" err="1"/>
              <a:t>persone</a:t>
            </a:r>
            <a:r>
              <a:rPr lang="pl-PL" sz="2400" b="1" dirty="0"/>
              <a:t>).</a:t>
            </a:r>
          </a:p>
          <a:p>
            <a:endParaRPr lang="pl-PL" sz="2400" b="1" dirty="0"/>
          </a:p>
          <a:p>
            <a:r>
              <a:rPr lang="pl-PL" sz="2400" b="1" dirty="0" err="1"/>
              <a:t>Composizione</a:t>
            </a:r>
            <a:r>
              <a:rPr lang="pl-PL" sz="2400" b="1" dirty="0"/>
              <a:t> del team:</a:t>
            </a:r>
          </a:p>
          <a:p>
            <a:r>
              <a:rPr lang="pl-PL" sz="2400" b="1" dirty="0"/>
              <a:t>	Leader</a:t>
            </a:r>
            <a:r>
              <a:rPr lang="pl-PL" sz="2400" dirty="0"/>
              <a:t> - </a:t>
            </a:r>
            <a:r>
              <a:rPr lang="pl-PL" sz="2400" dirty="0" err="1"/>
              <a:t>gestisce</a:t>
            </a:r>
            <a:r>
              <a:rPr lang="pl-PL" sz="2400" dirty="0"/>
              <a:t> </a:t>
            </a:r>
            <a:r>
              <a:rPr lang="pl-PL" sz="2400" dirty="0" err="1"/>
              <a:t>il</a:t>
            </a:r>
            <a:r>
              <a:rPr lang="pl-PL" sz="2400" dirty="0"/>
              <a:t> </a:t>
            </a:r>
            <a:r>
              <a:rPr lang="pl-PL" sz="2400" dirty="0" err="1"/>
              <a:t>lavoro</a:t>
            </a:r>
            <a:r>
              <a:rPr lang="pl-PL" sz="2400" dirty="0"/>
              <a:t> </a:t>
            </a:r>
            <a:r>
              <a:rPr lang="pl-PL" sz="2400" dirty="0" err="1"/>
              <a:t>della</a:t>
            </a:r>
            <a:r>
              <a:rPr lang="pl-PL" sz="2400" dirty="0"/>
              <a:t> </a:t>
            </a:r>
            <a:r>
              <a:rPr lang="pl-PL" sz="2400" dirty="0" err="1"/>
              <a:t>squadra</a:t>
            </a:r>
            <a:r>
              <a:rPr lang="pl-PL" sz="2400" dirty="0"/>
              <a:t>, </a:t>
            </a:r>
            <a:r>
              <a:rPr lang="pl-PL" sz="2400" dirty="0" err="1"/>
              <a:t>rappresenta</a:t>
            </a:r>
            <a:r>
              <a:rPr lang="pl-PL" sz="2400" dirty="0"/>
              <a:t> </a:t>
            </a:r>
            <a:r>
              <a:rPr lang="pl-PL" sz="2400" dirty="0" err="1"/>
              <a:t>il</a:t>
            </a:r>
            <a:r>
              <a:rPr lang="pl-PL" sz="2400" dirty="0"/>
              <a:t> </a:t>
            </a:r>
            <a:r>
              <a:rPr lang="pl-PL" sz="2400" dirty="0" err="1"/>
              <a:t>gruppo</a:t>
            </a:r>
            <a:r>
              <a:rPr lang="pl-PL" sz="2400" dirty="0"/>
              <a:t> </a:t>
            </a:r>
            <a:r>
              <a:rPr lang="pl-PL" sz="2400" dirty="0" err="1"/>
              <a:t>all'esterno</a:t>
            </a:r>
            <a:r>
              <a:rPr lang="pl-PL" sz="2400" dirty="0"/>
              <a:t>,</a:t>
            </a:r>
          </a:p>
          <a:p>
            <a:r>
              <a:rPr lang="pl-PL" sz="2400" dirty="0"/>
              <a:t>	</a:t>
            </a:r>
            <a:r>
              <a:rPr lang="pl-PL" sz="2400" b="1" dirty="0" err="1"/>
              <a:t>Campione</a:t>
            </a:r>
            <a:r>
              <a:rPr lang="pl-PL" sz="2400" dirty="0"/>
              <a:t> - </a:t>
            </a:r>
            <a:r>
              <a:rPr lang="pl-PL" sz="2400" dirty="0" err="1"/>
              <a:t>il</a:t>
            </a:r>
            <a:r>
              <a:rPr lang="pl-PL" sz="2400" dirty="0"/>
              <a:t> </a:t>
            </a:r>
            <a:r>
              <a:rPr lang="pl-PL" sz="2400" dirty="0" err="1"/>
              <a:t>principale</a:t>
            </a:r>
            <a:r>
              <a:rPr lang="pl-PL" sz="2400" dirty="0"/>
              <a:t> </a:t>
            </a:r>
            <a:r>
              <a:rPr lang="pl-PL" sz="2400" dirty="0" err="1"/>
              <a:t>specialista</a:t>
            </a:r>
            <a:r>
              <a:rPr lang="pl-PL" sz="2400" dirty="0"/>
              <a:t> </a:t>
            </a:r>
            <a:r>
              <a:rPr lang="pl-PL" sz="2400" dirty="0" err="1"/>
              <a:t>nel</a:t>
            </a:r>
            <a:r>
              <a:rPr lang="pl-PL" sz="2400" dirty="0"/>
              <a:t> </a:t>
            </a:r>
            <a:r>
              <a:rPr lang="pl-PL" sz="2400" dirty="0" err="1"/>
              <a:t>campo</a:t>
            </a:r>
            <a:r>
              <a:rPr lang="pl-PL" sz="2400" dirty="0"/>
              <a:t> del </a:t>
            </a:r>
            <a:r>
              <a:rPr lang="pl-PL" sz="2400" dirty="0" err="1"/>
              <a:t>problema</a:t>
            </a:r>
            <a:r>
              <a:rPr lang="pl-PL" sz="2400" dirty="0"/>
              <a:t> da </a:t>
            </a:r>
            <a:r>
              <a:rPr lang="pl-PL" sz="2400" dirty="0" err="1"/>
              <a:t>risolvere</a:t>
            </a:r>
            <a:r>
              <a:rPr lang="pl-PL" sz="2400" dirty="0"/>
              <a:t>, </a:t>
            </a:r>
            <a:r>
              <a:rPr lang="pl-PL" sz="2400" dirty="0" err="1"/>
              <a:t>organizza</a:t>
            </a:r>
            <a:r>
              <a:rPr lang="pl-PL" sz="2400" dirty="0"/>
              <a:t> </a:t>
            </a:r>
            <a:r>
              <a:rPr lang="pl-PL" sz="2400" dirty="0" err="1"/>
              <a:t>il</a:t>
            </a:r>
            <a:r>
              <a:rPr lang="pl-PL" sz="2400" dirty="0"/>
              <a:t> </a:t>
            </a:r>
            <a:r>
              <a:rPr lang="pl-PL" sz="2400" dirty="0" err="1"/>
              <a:t>lavoro</a:t>
            </a:r>
            <a:r>
              <a:rPr lang="pl-PL" sz="2400" dirty="0"/>
              <a:t> </a:t>
            </a:r>
            <a:r>
              <a:rPr lang="pl-PL" sz="2400" dirty="0" err="1"/>
              <a:t>della</a:t>
            </a:r>
            <a:r>
              <a:rPr lang="pl-PL" sz="2400" dirty="0"/>
              <a:t> </a:t>
            </a:r>
            <a:r>
              <a:rPr lang="pl-PL" sz="2400" dirty="0" err="1"/>
              <a:t>squadra</a:t>
            </a:r>
            <a:r>
              <a:rPr lang="pl-PL" sz="2400" dirty="0"/>
              <a:t>,</a:t>
            </a:r>
          </a:p>
          <a:p>
            <a:r>
              <a:rPr lang="pl-PL" sz="2400" dirty="0"/>
              <a:t>	</a:t>
            </a:r>
            <a:r>
              <a:rPr lang="pl-PL" sz="2400" b="1" dirty="0" err="1"/>
              <a:t>Registratore</a:t>
            </a:r>
            <a:r>
              <a:rPr lang="pl-PL" sz="2400" dirty="0"/>
              <a:t> (</a:t>
            </a:r>
            <a:r>
              <a:rPr lang="pl-PL" sz="2400" dirty="0" err="1"/>
              <a:t>segretario</a:t>
            </a:r>
            <a:r>
              <a:rPr lang="pl-PL" sz="2400" dirty="0"/>
              <a:t>) - </a:t>
            </a:r>
            <a:r>
              <a:rPr lang="pl-PL" sz="2400" dirty="0" err="1"/>
              <a:t>documenta</a:t>
            </a:r>
            <a:r>
              <a:rPr lang="pl-PL" sz="2400" dirty="0"/>
              <a:t> </a:t>
            </a:r>
            <a:r>
              <a:rPr lang="pl-PL" sz="2400" dirty="0" err="1"/>
              <a:t>il</a:t>
            </a:r>
            <a:r>
              <a:rPr lang="pl-PL" sz="2400" dirty="0"/>
              <a:t> </a:t>
            </a:r>
            <a:r>
              <a:rPr lang="pl-PL" sz="2400" dirty="0" err="1"/>
              <a:t>lavoro</a:t>
            </a:r>
            <a:r>
              <a:rPr lang="pl-PL" sz="2400" dirty="0"/>
              <a:t> </a:t>
            </a:r>
            <a:r>
              <a:rPr lang="pl-PL" sz="2400" dirty="0" err="1"/>
              <a:t>della</a:t>
            </a:r>
            <a:r>
              <a:rPr lang="pl-PL" sz="2400" dirty="0"/>
              <a:t> </a:t>
            </a:r>
            <a:r>
              <a:rPr lang="pl-PL" sz="2400" dirty="0" err="1"/>
              <a:t>squadra</a:t>
            </a:r>
            <a:r>
              <a:rPr lang="pl-PL" sz="2400" dirty="0"/>
              <a:t>,</a:t>
            </a:r>
          </a:p>
          <a:p>
            <a:r>
              <a:rPr lang="pl-PL" sz="2400" dirty="0"/>
              <a:t>	</a:t>
            </a:r>
            <a:r>
              <a:rPr lang="pl-PL" sz="2400" b="1" dirty="0" err="1"/>
              <a:t>Membri</a:t>
            </a:r>
            <a:r>
              <a:rPr lang="pl-PL" sz="2400" dirty="0"/>
              <a:t> - </a:t>
            </a:r>
            <a:r>
              <a:rPr lang="pl-PL" sz="2400" dirty="0" err="1"/>
              <a:t>professionisti</a:t>
            </a:r>
            <a:r>
              <a:rPr lang="pl-PL" sz="2400" dirty="0"/>
              <a:t> di </a:t>
            </a:r>
            <a:r>
              <a:rPr lang="pl-PL" sz="2400" dirty="0" err="1"/>
              <a:t>vari</a:t>
            </a:r>
            <a:r>
              <a:rPr lang="pl-PL" sz="2400" dirty="0"/>
              <a:t> </a:t>
            </a:r>
            <a:r>
              <a:rPr lang="pl-PL" sz="2400" dirty="0" err="1"/>
              <a:t>campi</a:t>
            </a:r>
            <a:r>
              <a:rPr lang="pl-PL" sz="2400" dirty="0"/>
              <a:t> </a:t>
            </a:r>
            <a:r>
              <a:rPr lang="pl-PL" sz="2400" dirty="0" err="1"/>
              <a:t>legati</a:t>
            </a:r>
            <a:r>
              <a:rPr lang="pl-PL" sz="2400" dirty="0"/>
              <a:t> al </a:t>
            </a:r>
            <a:r>
              <a:rPr lang="pl-PL" sz="2400" dirty="0" err="1"/>
              <a:t>problema</a:t>
            </a:r>
            <a:r>
              <a:rPr lang="pl-PL" sz="2400" dirty="0"/>
              <a:t>.</a:t>
            </a:r>
          </a:p>
          <a:p>
            <a:endParaRPr lang="pl-PL" sz="2400" b="1" dirty="0"/>
          </a:p>
          <a:p>
            <a:r>
              <a:rPr lang="pl-PL" sz="2400" b="1" dirty="0"/>
              <a:t>Ogni </a:t>
            </a:r>
            <a:r>
              <a:rPr lang="pl-PL" sz="2400" b="1" dirty="0" err="1"/>
              <a:t>membro</a:t>
            </a:r>
            <a:r>
              <a:rPr lang="pl-PL" sz="2400" b="1" dirty="0"/>
              <a:t> </a:t>
            </a:r>
            <a:r>
              <a:rPr lang="pl-PL" sz="2400" b="1" dirty="0" err="1"/>
              <a:t>della</a:t>
            </a:r>
            <a:r>
              <a:rPr lang="pl-PL" sz="2400" b="1" dirty="0"/>
              <a:t> </a:t>
            </a:r>
            <a:r>
              <a:rPr lang="pl-PL" sz="2400" b="1" dirty="0" err="1"/>
              <a:t>squadra</a:t>
            </a:r>
            <a:r>
              <a:rPr lang="pl-PL" sz="2400" b="1" dirty="0"/>
              <a:t> </a:t>
            </a:r>
            <a:r>
              <a:rPr lang="pl-PL" sz="2400" b="1" dirty="0" err="1"/>
              <a:t>dovrebbe</a:t>
            </a:r>
            <a:r>
              <a:rPr lang="pl-PL" sz="2400" b="1" dirty="0"/>
              <a:t> </a:t>
            </a:r>
            <a:r>
              <a:rPr lang="pl-PL" sz="2400" b="1" dirty="0" err="1"/>
              <a:t>essere</a:t>
            </a:r>
            <a:r>
              <a:rPr lang="pl-PL" sz="2400" b="1" dirty="0"/>
              <a:t> </a:t>
            </a:r>
            <a:r>
              <a:rPr lang="pl-PL" sz="2400" b="1" dirty="0" err="1"/>
              <a:t>interessato</a:t>
            </a:r>
            <a:r>
              <a:rPr lang="pl-PL" sz="2400" b="1" dirty="0"/>
              <a:t> a </a:t>
            </a:r>
            <a:r>
              <a:rPr lang="pl-PL" sz="2400" b="1" dirty="0" err="1"/>
              <a:t>risolvere</a:t>
            </a:r>
            <a:r>
              <a:rPr lang="pl-PL" sz="2400" b="1" dirty="0"/>
              <a:t> </a:t>
            </a:r>
            <a:r>
              <a:rPr lang="pl-PL" sz="2400" b="1" dirty="0" err="1"/>
              <a:t>il</a:t>
            </a:r>
            <a:r>
              <a:rPr lang="pl-PL" sz="2400" b="1" dirty="0"/>
              <a:t> </a:t>
            </a:r>
            <a:r>
              <a:rPr lang="pl-PL" sz="2400" b="1" dirty="0" err="1"/>
              <a:t>problema</a:t>
            </a:r>
            <a:r>
              <a:rPr lang="pl-PL" sz="2400" b="1"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7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213513"/>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spcBef>
                <a:spcPts val="110"/>
              </a:spcBef>
              <a:spcAft>
                <a:spcPts val="600"/>
              </a:spcAft>
            </a:pPr>
            <a:r>
              <a:rPr lang="pl-PL" sz="2800" dirty="0"/>
              <a:t>D2: </a:t>
            </a:r>
            <a:r>
              <a:rPr lang="pl-PL" sz="2800" dirty="0" err="1"/>
              <a:t>Definizione</a:t>
            </a:r>
            <a:r>
              <a:rPr lang="pl-PL" sz="2800" dirty="0"/>
              <a:t> del </a:t>
            </a:r>
            <a:r>
              <a:rPr lang="pl-PL" sz="2800" dirty="0" err="1"/>
              <a:t>problema</a:t>
            </a:r>
            <a:endParaRPr lang="pl-PL" sz="2800" dirty="0"/>
          </a:p>
          <a:p>
            <a:pPr marL="12700">
              <a:spcBef>
                <a:spcPts val="110"/>
              </a:spcBef>
              <a:spcAft>
                <a:spcPts val="600"/>
              </a:spcAft>
            </a:pPr>
            <a:endParaRPr lang="pl-PL" sz="2400" b="1" dirty="0"/>
          </a:p>
          <a:p>
            <a:pPr>
              <a:spcAft>
                <a:spcPts val="900"/>
              </a:spcAft>
            </a:pPr>
            <a:r>
              <a:rPr lang="pl-PL" sz="2400" b="1" dirty="0" err="1"/>
              <a:t>Definizione</a:t>
            </a:r>
            <a:r>
              <a:rPr lang="pl-PL" sz="2400" b="1" dirty="0"/>
              <a:t> del </a:t>
            </a:r>
            <a:r>
              <a:rPr lang="pl-PL" sz="2400" b="1" dirty="0" err="1"/>
              <a:t>problema</a:t>
            </a:r>
            <a:r>
              <a:rPr lang="pl-PL" sz="2400" b="1" dirty="0"/>
              <a:t> e </a:t>
            </a:r>
            <a:r>
              <a:rPr lang="pl-PL" sz="2400" b="1" dirty="0" err="1"/>
              <a:t>degli</a:t>
            </a:r>
            <a:r>
              <a:rPr lang="pl-PL" sz="2400" b="1" dirty="0"/>
              <a:t> </a:t>
            </a:r>
            <a:r>
              <a:rPr lang="pl-PL" sz="2400" b="1" dirty="0" err="1"/>
              <a:t>obiettivi</a:t>
            </a:r>
            <a:r>
              <a:rPr lang="pl-PL" sz="2400" b="1" dirty="0"/>
              <a:t> da </a:t>
            </a:r>
            <a:r>
              <a:rPr lang="pl-PL" sz="2400" b="1" dirty="0" err="1"/>
              <a:t>raggiungere</a:t>
            </a:r>
            <a:r>
              <a:rPr lang="pl-PL" sz="2400" b="1" dirty="0"/>
              <a:t>.</a:t>
            </a:r>
          </a:p>
          <a:p>
            <a:pPr>
              <a:spcAft>
                <a:spcPts val="900"/>
              </a:spcAft>
            </a:pPr>
            <a:r>
              <a:rPr lang="pl-PL" sz="2400" b="1" dirty="0" err="1"/>
              <a:t>Più</a:t>
            </a:r>
            <a:r>
              <a:rPr lang="pl-PL" sz="2400" b="1" dirty="0"/>
              <a:t> </a:t>
            </a:r>
            <a:r>
              <a:rPr lang="pl-PL" sz="2400" b="1" dirty="0" err="1"/>
              <a:t>precisamente</a:t>
            </a:r>
            <a:r>
              <a:rPr lang="pl-PL" sz="2400" b="1" dirty="0"/>
              <a:t> si </a:t>
            </a:r>
            <a:r>
              <a:rPr lang="pl-PL" sz="2400" b="1" dirty="0" err="1"/>
              <a:t>definisce</a:t>
            </a:r>
            <a:r>
              <a:rPr lang="pl-PL" sz="2400" b="1" dirty="0"/>
              <a:t> </a:t>
            </a:r>
            <a:r>
              <a:rPr lang="pl-PL" sz="2400" b="1" dirty="0" err="1"/>
              <a:t>il</a:t>
            </a:r>
            <a:r>
              <a:rPr lang="pl-PL" sz="2400" b="1" dirty="0"/>
              <a:t> </a:t>
            </a:r>
            <a:r>
              <a:rPr lang="pl-PL" sz="2400" b="1" dirty="0" err="1"/>
              <a:t>problema</a:t>
            </a:r>
            <a:r>
              <a:rPr lang="pl-PL" sz="2400" b="1" dirty="0"/>
              <a:t>, </a:t>
            </a:r>
            <a:r>
              <a:rPr lang="pl-PL" sz="2400" b="1" dirty="0" err="1"/>
              <a:t>più</a:t>
            </a:r>
            <a:r>
              <a:rPr lang="pl-PL" sz="2400" b="1" dirty="0"/>
              <a:t> </a:t>
            </a:r>
            <a:r>
              <a:rPr lang="pl-PL" sz="2400" b="1" dirty="0" err="1"/>
              <a:t>preciso</a:t>
            </a:r>
            <a:r>
              <a:rPr lang="pl-PL" sz="2400" b="1" dirty="0"/>
              <a:t> </a:t>
            </a:r>
            <a:r>
              <a:rPr lang="pl-PL" sz="2400" b="1" dirty="0" err="1"/>
              <a:t>può</a:t>
            </a:r>
            <a:r>
              <a:rPr lang="pl-PL" sz="2400" b="1" dirty="0"/>
              <a:t> </a:t>
            </a:r>
            <a:r>
              <a:rPr lang="pl-PL" sz="2400" b="1" dirty="0" err="1"/>
              <a:t>essere</a:t>
            </a:r>
            <a:r>
              <a:rPr lang="pl-PL" sz="2400" b="1" dirty="0"/>
              <a:t> </a:t>
            </a:r>
            <a:r>
              <a:rPr lang="pl-PL" sz="2400" b="1" dirty="0" err="1"/>
              <a:t>il</a:t>
            </a:r>
            <a:r>
              <a:rPr lang="pl-PL" sz="2400" b="1" dirty="0"/>
              <a:t> </a:t>
            </a:r>
            <a:r>
              <a:rPr lang="pl-PL" sz="2400" b="1" dirty="0" err="1"/>
              <a:t>processo</a:t>
            </a:r>
            <a:r>
              <a:rPr lang="pl-PL" sz="2400" b="1" dirty="0"/>
              <a:t> di </a:t>
            </a:r>
            <a:r>
              <a:rPr lang="pl-PL" sz="2400" b="1" dirty="0" err="1"/>
              <a:t>risoluzione</a:t>
            </a:r>
            <a:r>
              <a:rPr lang="pl-PL" sz="2400" b="1" dirty="0"/>
              <a:t>.</a:t>
            </a:r>
          </a:p>
          <a:p>
            <a:pPr>
              <a:spcAft>
                <a:spcPts val="900"/>
              </a:spcAft>
            </a:pPr>
            <a:r>
              <a:rPr lang="pl-PL" sz="2400" b="1" dirty="0" err="1"/>
              <a:t>Necessità</a:t>
            </a:r>
            <a:r>
              <a:rPr lang="pl-PL" sz="2400" b="1" dirty="0"/>
              <a:t> di </a:t>
            </a:r>
            <a:r>
              <a:rPr lang="pl-PL" sz="2400" b="1" dirty="0" err="1"/>
              <a:t>studiare</a:t>
            </a:r>
            <a:r>
              <a:rPr lang="pl-PL" sz="2400" b="1" dirty="0"/>
              <a:t> </a:t>
            </a:r>
            <a:r>
              <a:rPr lang="pl-PL" sz="2400" b="1" dirty="0" err="1"/>
              <a:t>attentamente</a:t>
            </a:r>
            <a:r>
              <a:rPr lang="pl-PL" sz="2400" b="1" dirty="0"/>
              <a:t> la </a:t>
            </a:r>
            <a:r>
              <a:rPr lang="pl-PL" sz="2400" b="1" dirty="0" err="1"/>
              <a:t>radice</a:t>
            </a:r>
            <a:r>
              <a:rPr lang="pl-PL" sz="2400" b="1" dirty="0"/>
              <a:t> del </a:t>
            </a:r>
            <a:r>
              <a:rPr lang="pl-PL" sz="2400" b="1" dirty="0" err="1"/>
              <a:t>problema</a:t>
            </a:r>
            <a:r>
              <a:rPr lang="pl-PL" sz="2400" b="1" dirty="0"/>
              <a:t>, </a:t>
            </a:r>
            <a:r>
              <a:rPr lang="pl-PL" sz="2400" b="1" dirty="0" err="1"/>
              <a:t>controllare</a:t>
            </a:r>
            <a:r>
              <a:rPr lang="pl-PL" sz="2400" b="1" dirty="0"/>
              <a:t>:</a:t>
            </a:r>
          </a:p>
          <a:p>
            <a:pPr>
              <a:spcAft>
                <a:spcPts val="900"/>
              </a:spcAft>
            </a:pPr>
            <a:r>
              <a:rPr lang="pl-PL" sz="2400" b="1" dirty="0"/>
              <a:t>	</a:t>
            </a:r>
            <a:r>
              <a:rPr lang="pl-PL" sz="2400" dirty="0"/>
              <a:t>Sono </a:t>
            </a:r>
            <a:r>
              <a:rPr lang="pl-PL" sz="2400" dirty="0" err="1"/>
              <a:t>stati</a:t>
            </a:r>
            <a:r>
              <a:rPr lang="pl-PL" sz="2400" dirty="0"/>
              <a:t> </a:t>
            </a:r>
            <a:r>
              <a:rPr lang="pl-PL" sz="2400" dirty="0" err="1"/>
              <a:t>raccolti</a:t>
            </a:r>
            <a:r>
              <a:rPr lang="pl-PL" sz="2400" dirty="0"/>
              <a:t> e </a:t>
            </a:r>
            <a:r>
              <a:rPr lang="pl-PL" sz="2400" dirty="0" err="1"/>
              <a:t>analizzati</a:t>
            </a:r>
            <a:r>
              <a:rPr lang="pl-PL" sz="2400" dirty="0"/>
              <a:t> tutti i </a:t>
            </a:r>
            <a:r>
              <a:rPr lang="pl-PL" sz="2400" dirty="0" err="1"/>
              <a:t>dati</a:t>
            </a:r>
            <a:r>
              <a:rPr lang="pl-PL" sz="2400" dirty="0"/>
              <a:t> </a:t>
            </a:r>
            <a:r>
              <a:rPr lang="pl-PL" sz="2400" dirty="0" err="1"/>
              <a:t>necessari</a:t>
            </a:r>
            <a:r>
              <a:rPr lang="pl-PL" sz="2400" dirty="0"/>
              <a:t>?</a:t>
            </a:r>
          </a:p>
          <a:p>
            <a:pPr>
              <a:spcAft>
                <a:spcPts val="900"/>
              </a:spcAft>
            </a:pPr>
            <a:r>
              <a:rPr lang="pl-PL" sz="2400" dirty="0"/>
              <a:t>	Il </a:t>
            </a:r>
            <a:r>
              <a:rPr lang="pl-PL" sz="2400" dirty="0" err="1"/>
              <a:t>problema</a:t>
            </a:r>
            <a:r>
              <a:rPr lang="pl-PL" sz="2400" dirty="0"/>
              <a:t> (</a:t>
            </a:r>
            <a:r>
              <a:rPr lang="pl-PL" sz="2400" dirty="0" err="1"/>
              <a:t>circolazione</a:t>
            </a:r>
            <a:r>
              <a:rPr lang="pl-PL" sz="2400" dirty="0"/>
              <a:t> e </a:t>
            </a:r>
            <a:r>
              <a:rPr lang="pl-PL" sz="2400" dirty="0" err="1"/>
              <a:t>difetto</a:t>
            </a:r>
            <a:r>
              <a:rPr lang="pl-PL" sz="2400" dirty="0"/>
              <a:t>) </a:t>
            </a:r>
            <a:r>
              <a:rPr lang="pl-PL" sz="2400" dirty="0" err="1"/>
              <a:t>è</a:t>
            </a:r>
            <a:r>
              <a:rPr lang="pl-PL" sz="2400" dirty="0"/>
              <a:t> </a:t>
            </a:r>
            <a:r>
              <a:rPr lang="pl-PL" sz="2400" dirty="0" err="1"/>
              <a:t>definito</a:t>
            </a:r>
            <a:r>
              <a:rPr lang="pl-PL" sz="2400" dirty="0"/>
              <a:t> </a:t>
            </a:r>
            <a:r>
              <a:rPr lang="pl-PL" sz="2400" dirty="0" err="1"/>
              <a:t>correttamente</a:t>
            </a:r>
            <a:r>
              <a:rPr lang="pl-PL" sz="2400" dirty="0"/>
              <a:t>?</a:t>
            </a:r>
          </a:p>
          <a:p>
            <a:pPr>
              <a:spcAft>
                <a:spcPts val="900"/>
              </a:spcAft>
            </a:pPr>
            <a:r>
              <a:rPr lang="pl-PL" sz="2400" dirty="0"/>
              <a:t>	Cosa </a:t>
            </a:r>
            <a:r>
              <a:rPr lang="pl-PL" sz="2400" dirty="0" err="1"/>
              <a:t>è</a:t>
            </a:r>
            <a:r>
              <a:rPr lang="pl-PL" sz="2400" dirty="0"/>
              <a:t> </a:t>
            </a:r>
            <a:r>
              <a:rPr lang="pl-PL" sz="2400" dirty="0" err="1"/>
              <a:t>cambiato</a:t>
            </a:r>
            <a:r>
              <a:rPr lang="pl-PL" sz="2400" dirty="0"/>
              <a:t> </a:t>
            </a:r>
            <a:r>
              <a:rPr lang="pl-PL" sz="2400" dirty="0" err="1"/>
              <a:t>quando</a:t>
            </a:r>
            <a:r>
              <a:rPr lang="pl-PL" sz="2400" dirty="0"/>
              <a:t> </a:t>
            </a:r>
            <a:r>
              <a:rPr lang="pl-PL" sz="2400" dirty="0" err="1"/>
              <a:t>è</a:t>
            </a:r>
            <a:r>
              <a:rPr lang="pl-PL" sz="2400" dirty="0"/>
              <a:t> </a:t>
            </a:r>
            <a:r>
              <a:rPr lang="pl-PL" sz="2400" dirty="0" err="1"/>
              <a:t>sorto</a:t>
            </a:r>
            <a:r>
              <a:rPr lang="pl-PL" sz="2400" dirty="0"/>
              <a:t> </a:t>
            </a:r>
            <a:r>
              <a:rPr lang="pl-PL" sz="2400" dirty="0" err="1"/>
              <a:t>il</a:t>
            </a:r>
            <a:r>
              <a:rPr lang="pl-PL" sz="2400" dirty="0"/>
              <a:t> </a:t>
            </a:r>
            <a:r>
              <a:rPr lang="pl-PL" sz="2400" dirty="0" err="1"/>
              <a:t>problema</a:t>
            </a:r>
            <a:r>
              <a:rPr lang="pl-PL" sz="2400" dirty="0"/>
              <a:t>?</a:t>
            </a:r>
          </a:p>
          <a:p>
            <a:pPr>
              <a:spcAft>
                <a:spcPts val="900"/>
              </a:spcAft>
            </a:pPr>
            <a:r>
              <a:rPr lang="pl-PL" sz="2400" dirty="0"/>
              <a:t>	Si </a:t>
            </a:r>
            <a:r>
              <a:rPr lang="pl-PL" sz="2400" dirty="0" err="1"/>
              <a:t>sa</a:t>
            </a:r>
            <a:r>
              <a:rPr lang="pl-PL" sz="2400" dirty="0"/>
              <a:t> con </a:t>
            </a:r>
            <a:r>
              <a:rPr lang="pl-PL" sz="2400" dirty="0" err="1"/>
              <a:t>certezza</a:t>
            </a:r>
            <a:r>
              <a:rPr lang="pl-PL" sz="2400" dirty="0"/>
              <a:t> cosa ha </a:t>
            </a:r>
            <a:r>
              <a:rPr lang="pl-PL" sz="2400" dirty="0" err="1"/>
              <a:t>causato</a:t>
            </a:r>
            <a:r>
              <a:rPr lang="pl-PL" sz="2400" dirty="0"/>
              <a:t> </a:t>
            </a:r>
            <a:r>
              <a:rPr lang="pl-PL" sz="2400" dirty="0" err="1"/>
              <a:t>il</a:t>
            </a:r>
            <a:r>
              <a:rPr lang="pl-PL" sz="2400" dirty="0"/>
              <a:t> </a:t>
            </a:r>
            <a:r>
              <a:rPr lang="pl-PL" sz="2400" dirty="0" err="1"/>
              <a:t>problema</a:t>
            </a:r>
            <a:r>
              <a:rPr lang="pl-PL" sz="2400" dirty="0"/>
              <a:t>?</a:t>
            </a:r>
          </a:p>
          <a:p>
            <a:pPr>
              <a:spcAft>
                <a:spcPts val="900"/>
              </a:spcAft>
            </a:pPr>
            <a:r>
              <a:rPr lang="pl-PL" sz="2400" dirty="0"/>
              <a:t>	Il </a:t>
            </a:r>
            <a:r>
              <a:rPr lang="pl-PL" sz="2400" dirty="0" err="1"/>
              <a:t>problema</a:t>
            </a:r>
            <a:r>
              <a:rPr lang="pl-PL" sz="2400" dirty="0"/>
              <a:t> </a:t>
            </a:r>
            <a:r>
              <a:rPr lang="pl-PL" sz="2400" dirty="0" err="1"/>
              <a:t>è</a:t>
            </a:r>
            <a:r>
              <a:rPr lang="pl-PL" sz="2400" dirty="0"/>
              <a:t> </a:t>
            </a:r>
            <a:r>
              <a:rPr lang="pl-PL" sz="2400" dirty="0" err="1"/>
              <a:t>ripetibile</a:t>
            </a:r>
            <a:r>
              <a:rPr lang="pl-PL" sz="2400" dirty="0"/>
              <a:t>?</a:t>
            </a:r>
          </a:p>
          <a:p>
            <a:pPr>
              <a:spcAft>
                <a:spcPts val="900"/>
              </a:spcAft>
            </a:pPr>
            <a:r>
              <a:rPr lang="pl-PL" sz="2400" dirty="0"/>
              <a:t>	</a:t>
            </a:r>
            <a:r>
              <a:rPr lang="pl-PL" sz="2400" dirty="0" err="1"/>
              <a:t>È</a:t>
            </a:r>
            <a:r>
              <a:rPr lang="pl-PL" sz="2400" dirty="0"/>
              <a:t> </a:t>
            </a:r>
            <a:r>
              <a:rPr lang="pl-PL" sz="2400" dirty="0" err="1"/>
              <a:t>lo</a:t>
            </a:r>
            <a:r>
              <a:rPr lang="pl-PL" sz="2400" dirty="0"/>
              <a:t> </a:t>
            </a:r>
            <a:r>
              <a:rPr lang="pl-PL" sz="2400" dirty="0" err="1"/>
              <a:t>stesso</a:t>
            </a:r>
            <a:r>
              <a:rPr lang="pl-PL" sz="2400" dirty="0"/>
              <a:t> </a:t>
            </a:r>
            <a:r>
              <a:rPr lang="pl-PL" sz="2400" dirty="0" err="1"/>
              <a:t>problema</a:t>
            </a:r>
            <a:r>
              <a:rPr lang="pl-PL" sz="2400" dirty="0"/>
              <a:t> per </a:t>
            </a:r>
            <a:r>
              <a:rPr lang="pl-PL" sz="2400" dirty="0" err="1"/>
              <a:t>prodotti</a:t>
            </a:r>
            <a:r>
              <a:rPr lang="pl-PL" sz="2400" dirty="0"/>
              <a:t>/</a:t>
            </a:r>
            <a:r>
              <a:rPr lang="pl-PL" sz="2400" dirty="0" err="1"/>
              <a:t>processi</a:t>
            </a:r>
            <a:r>
              <a:rPr lang="pl-PL" sz="2400" dirty="0"/>
              <a:t> </a:t>
            </a:r>
            <a:r>
              <a:rPr lang="pl-PL" sz="2400" dirty="0" err="1"/>
              <a:t>simili</a:t>
            </a:r>
            <a:r>
              <a:rPr lang="pl-PL" sz="2400" dirty="0"/>
              <a:t>?</a:t>
            </a:r>
          </a:p>
          <a:p>
            <a:pPr>
              <a:spcAft>
                <a:spcPts val="900"/>
              </a:spcAft>
            </a:pPr>
            <a:r>
              <a:rPr lang="pl-PL" sz="2400" dirty="0"/>
              <a:t>	</a:t>
            </a:r>
            <a:r>
              <a:rPr lang="pl-PL" sz="2400" dirty="0" err="1"/>
              <a:t>Esiste</a:t>
            </a:r>
            <a:r>
              <a:rPr lang="pl-PL" sz="2400" dirty="0"/>
              <a:t> una </a:t>
            </a:r>
            <a:r>
              <a:rPr lang="pl-PL" sz="2400" dirty="0" err="1"/>
              <a:t>documentazione</a:t>
            </a:r>
            <a:r>
              <a:rPr lang="pl-PL" sz="2400" dirty="0"/>
              <a:t> </a:t>
            </a:r>
            <a:r>
              <a:rPr lang="pl-PL" sz="2400" dirty="0" err="1"/>
              <a:t>fisica</a:t>
            </a:r>
            <a:r>
              <a:rPr lang="pl-PL" sz="2400" dirty="0"/>
              <a:t> del </a:t>
            </a:r>
            <a:r>
              <a:rPr lang="pl-PL" sz="2400" dirty="0" err="1"/>
              <a:t>problema</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20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346335"/>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D2: </a:t>
            </a:r>
            <a:r>
              <a:rPr lang="pl-PL" sz="2800" dirty="0" err="1"/>
              <a:t>Definizione</a:t>
            </a:r>
            <a:r>
              <a:rPr lang="pl-PL" sz="2800" dirty="0"/>
              <a:t> del </a:t>
            </a:r>
            <a:r>
              <a:rPr lang="pl-PL" sz="2800" dirty="0" err="1"/>
              <a:t>problema</a:t>
            </a:r>
            <a:endParaRPr lang="pl-PL" sz="2800" dirty="0"/>
          </a:p>
          <a:p>
            <a:endParaRPr lang="pl-PL" sz="2400" b="1" dirty="0"/>
          </a:p>
          <a:p>
            <a:r>
              <a:rPr lang="pl-PL" sz="2400" dirty="0" err="1"/>
              <a:t>Dopo</a:t>
            </a:r>
            <a:r>
              <a:rPr lang="pl-PL" sz="2400" dirty="0"/>
              <a:t> </a:t>
            </a:r>
            <a:r>
              <a:rPr lang="pl-PL" sz="2400" dirty="0" err="1"/>
              <a:t>che</a:t>
            </a:r>
            <a:r>
              <a:rPr lang="pl-PL" sz="2400" dirty="0"/>
              <a:t> </a:t>
            </a:r>
            <a:r>
              <a:rPr lang="pl-PL" sz="2400" dirty="0" err="1"/>
              <a:t>il</a:t>
            </a:r>
            <a:r>
              <a:rPr lang="pl-PL" sz="2400" dirty="0"/>
              <a:t> </a:t>
            </a:r>
            <a:r>
              <a:rPr lang="pl-PL" sz="2400" dirty="0" err="1"/>
              <a:t>problema</a:t>
            </a:r>
            <a:r>
              <a:rPr lang="pl-PL" sz="2400" dirty="0"/>
              <a:t> </a:t>
            </a:r>
            <a:r>
              <a:rPr lang="pl-PL" sz="2400" dirty="0" err="1"/>
              <a:t>è</a:t>
            </a:r>
            <a:r>
              <a:rPr lang="pl-PL" sz="2400" dirty="0"/>
              <a:t> </a:t>
            </a:r>
            <a:r>
              <a:rPr lang="pl-PL" sz="2400" dirty="0" err="1"/>
              <a:t>stato</a:t>
            </a:r>
            <a:r>
              <a:rPr lang="pl-PL" sz="2400" dirty="0"/>
              <a:t> </a:t>
            </a:r>
            <a:r>
              <a:rPr lang="pl-PL" sz="2400" dirty="0" err="1"/>
              <a:t>adeguatamente</a:t>
            </a:r>
            <a:r>
              <a:rPr lang="pl-PL" sz="2400" dirty="0"/>
              <a:t> </a:t>
            </a:r>
            <a:r>
              <a:rPr lang="pl-PL" sz="2400" dirty="0" err="1"/>
              <a:t>definito</a:t>
            </a:r>
            <a:r>
              <a:rPr lang="pl-PL" sz="2400" dirty="0"/>
              <a:t>, </a:t>
            </a:r>
            <a:r>
              <a:rPr lang="pl-PL" sz="2400" dirty="0" err="1"/>
              <a:t>dovrebbe</a:t>
            </a:r>
            <a:r>
              <a:rPr lang="pl-PL" sz="2400" dirty="0"/>
              <a:t> </a:t>
            </a:r>
            <a:r>
              <a:rPr lang="pl-PL" sz="2400" dirty="0" err="1"/>
              <a:t>essere</a:t>
            </a:r>
            <a:r>
              <a:rPr lang="pl-PL" sz="2400" dirty="0"/>
              <a:t> </a:t>
            </a:r>
            <a:r>
              <a:rPr lang="pl-PL" sz="2400" dirty="0" err="1"/>
              <a:t>presentato</a:t>
            </a:r>
            <a:r>
              <a:rPr lang="pl-PL" sz="2400" dirty="0"/>
              <a:t> </a:t>
            </a:r>
            <a:r>
              <a:rPr lang="pl-PL" sz="2400" dirty="0" err="1"/>
              <a:t>utilizzando</a:t>
            </a:r>
            <a:r>
              <a:rPr lang="pl-PL" sz="2400" dirty="0"/>
              <a:t> le </a:t>
            </a:r>
            <a:r>
              <a:rPr lang="pl-PL" sz="2400" dirty="0" err="1"/>
              <a:t>tecniche</a:t>
            </a:r>
            <a:r>
              <a:rPr lang="pl-PL" sz="2400" dirty="0"/>
              <a:t> </a:t>
            </a:r>
            <a:r>
              <a:rPr lang="pl-PL" sz="2400" dirty="0" err="1"/>
              <a:t>disponibili</a:t>
            </a:r>
            <a:r>
              <a:rPr lang="pl-PL" sz="2400" dirty="0"/>
              <a:t>, ad es:</a:t>
            </a:r>
          </a:p>
          <a:p>
            <a:endParaRPr lang="pl-PL" sz="2400" dirty="0"/>
          </a:p>
          <a:p>
            <a:pPr marL="342900" indent="-342900">
              <a:buFont typeface="Arial" panose="020B0604020202020204" pitchFamily="34" charset="0"/>
              <a:buChar char="•"/>
            </a:pPr>
            <a:r>
              <a:rPr lang="pl-PL" sz="2400" b="1" dirty="0" err="1"/>
              <a:t>Istogramma</a:t>
            </a:r>
            <a:r>
              <a:rPr lang="pl-PL" sz="2400" dirty="0"/>
              <a:t>: per </a:t>
            </a:r>
            <a:r>
              <a:rPr lang="pl-PL" sz="2400" dirty="0" err="1"/>
              <a:t>identificare</a:t>
            </a:r>
            <a:r>
              <a:rPr lang="pl-PL" sz="2400" dirty="0"/>
              <a:t> e </a:t>
            </a:r>
            <a:r>
              <a:rPr lang="pl-PL" sz="2400" dirty="0" err="1"/>
              <a:t>analizzare</a:t>
            </a:r>
            <a:r>
              <a:rPr lang="pl-PL" sz="2400" dirty="0"/>
              <a:t> </a:t>
            </a:r>
            <a:r>
              <a:rPr lang="pl-PL" sz="2400" dirty="0" err="1"/>
              <a:t>gli</a:t>
            </a:r>
            <a:r>
              <a:rPr lang="pl-PL" sz="2400" dirty="0"/>
              <a:t> </a:t>
            </a:r>
            <a:r>
              <a:rPr lang="pl-PL" sz="2400" dirty="0" err="1"/>
              <a:t>effetti</a:t>
            </a:r>
            <a:r>
              <a:rPr lang="pl-PL" sz="2400" dirty="0"/>
              <a:t> (</a:t>
            </a:r>
            <a:r>
              <a:rPr lang="pl-PL" sz="2400" dirty="0" err="1"/>
              <a:t>sintomi</a:t>
            </a:r>
            <a:r>
              <a:rPr lang="pl-PL" sz="2400" dirty="0"/>
              <a:t>) di </a:t>
            </a:r>
            <a:r>
              <a:rPr lang="pl-PL" sz="2400" dirty="0" err="1"/>
              <a:t>un</a:t>
            </a:r>
            <a:r>
              <a:rPr lang="pl-PL" sz="2400" dirty="0"/>
              <a:t> </a:t>
            </a:r>
            <a:r>
              <a:rPr lang="pl-PL" sz="2400" dirty="0" err="1"/>
              <a:t>problema</a:t>
            </a:r>
            <a:r>
              <a:rPr lang="pl-PL" sz="2400" dirty="0"/>
              <a:t>,</a:t>
            </a:r>
          </a:p>
          <a:p>
            <a:pPr marL="342900" indent="-342900">
              <a:buFont typeface="Arial" panose="020B0604020202020204" pitchFamily="34" charset="0"/>
              <a:buChar char="•"/>
            </a:pPr>
            <a:r>
              <a:rPr lang="pl-PL" sz="2400" b="1" dirty="0" err="1"/>
              <a:t>Grafici</a:t>
            </a:r>
            <a:r>
              <a:rPr lang="pl-PL" sz="2400" b="1" dirty="0"/>
              <a:t> (a </a:t>
            </a:r>
            <a:r>
              <a:rPr lang="pl-PL" sz="2400" b="1" dirty="0" err="1"/>
              <a:t>torta</a:t>
            </a:r>
            <a:r>
              <a:rPr lang="pl-PL" sz="2400" b="1" dirty="0"/>
              <a:t>, a </a:t>
            </a:r>
            <a:r>
              <a:rPr lang="pl-PL" sz="2400" b="1" dirty="0" err="1"/>
              <a:t>barre</a:t>
            </a:r>
            <a:r>
              <a:rPr lang="pl-PL" sz="2400" b="1" dirty="0"/>
              <a:t>, a </a:t>
            </a:r>
            <a:r>
              <a:rPr lang="pl-PL" sz="2400" b="1" dirty="0" err="1"/>
              <a:t>linee</a:t>
            </a:r>
            <a:r>
              <a:rPr lang="pl-PL" sz="2400" b="1" dirty="0"/>
              <a:t>) </a:t>
            </a:r>
            <a:r>
              <a:rPr lang="pl-PL" sz="2400" dirty="0"/>
              <a:t>per </a:t>
            </a:r>
            <a:r>
              <a:rPr lang="pl-PL" sz="2400" dirty="0" err="1"/>
              <a:t>presentare</a:t>
            </a:r>
            <a:r>
              <a:rPr lang="pl-PL" sz="2400" dirty="0"/>
              <a:t> i </a:t>
            </a:r>
            <a:r>
              <a:rPr lang="pl-PL" sz="2400" dirty="0" err="1"/>
              <a:t>dati</a:t>
            </a:r>
            <a:r>
              <a:rPr lang="pl-PL" sz="2400" dirty="0"/>
              <a:t> </a:t>
            </a:r>
            <a:r>
              <a:rPr lang="pl-PL" sz="2400" dirty="0" err="1"/>
              <a:t>relativi</a:t>
            </a:r>
            <a:r>
              <a:rPr lang="pl-PL" sz="2400" dirty="0"/>
              <a:t> al </a:t>
            </a:r>
            <a:r>
              <a:rPr lang="pl-PL" sz="2400" dirty="0" err="1"/>
              <a:t>verificarsi</a:t>
            </a:r>
            <a:r>
              <a:rPr lang="pl-PL" sz="2400" dirty="0"/>
              <a:t> del </a:t>
            </a:r>
            <a:r>
              <a:rPr lang="pl-PL" sz="2400" dirty="0" err="1"/>
              <a:t>problema</a:t>
            </a:r>
            <a:r>
              <a:rPr lang="pl-PL" sz="2400" dirty="0"/>
              <a:t>,</a:t>
            </a:r>
          </a:p>
          <a:p>
            <a:pPr marL="342900" indent="-342900">
              <a:buFont typeface="Arial" panose="020B0604020202020204" pitchFamily="34" charset="0"/>
              <a:buChar char="•"/>
            </a:pPr>
            <a:r>
              <a:rPr lang="pl-PL" sz="2400" b="1" dirty="0" err="1"/>
              <a:t>Grafico</a:t>
            </a:r>
            <a:r>
              <a:rPr lang="pl-PL" sz="2400" b="1" dirty="0"/>
              <a:t> di </a:t>
            </a:r>
            <a:r>
              <a:rPr lang="pl-PL" sz="2400" b="1" dirty="0" err="1"/>
              <a:t>Pareto</a:t>
            </a:r>
            <a:r>
              <a:rPr lang="pl-PL" sz="2400" b="1" dirty="0"/>
              <a:t> </a:t>
            </a:r>
            <a:r>
              <a:rPr lang="pl-PL" sz="2400" dirty="0"/>
              <a:t>per </a:t>
            </a:r>
            <a:r>
              <a:rPr lang="pl-PL" sz="2400" dirty="0" err="1"/>
              <a:t>gerarchizzare</a:t>
            </a:r>
            <a:r>
              <a:rPr lang="pl-PL" sz="2400" dirty="0"/>
              <a:t> i </a:t>
            </a:r>
            <a:r>
              <a:rPr lang="pl-PL" sz="2400" dirty="0" err="1"/>
              <a:t>dati</a:t>
            </a:r>
            <a:r>
              <a:rPr lang="pl-PL" sz="2400" dirty="0"/>
              <a:t> </a:t>
            </a:r>
            <a:r>
              <a:rPr lang="pl-PL" sz="2400" dirty="0" err="1"/>
              <a:t>necessari</a:t>
            </a:r>
            <a:r>
              <a:rPr lang="pl-PL" sz="2400" dirty="0"/>
              <a:t> per </a:t>
            </a:r>
            <a:r>
              <a:rPr lang="pl-PL" sz="2400" dirty="0" err="1"/>
              <a:t>determinare</a:t>
            </a:r>
            <a:r>
              <a:rPr lang="pl-PL" sz="2400" dirty="0"/>
              <a:t> </a:t>
            </a:r>
            <a:r>
              <a:rPr lang="pl-PL" sz="2400" dirty="0" err="1"/>
              <a:t>l'essenza</a:t>
            </a:r>
            <a:r>
              <a:rPr lang="pl-PL" sz="2400" dirty="0"/>
              <a:t> del </a:t>
            </a:r>
            <a:r>
              <a:rPr lang="pl-PL" sz="2400" dirty="0" err="1"/>
              <a:t>problema</a:t>
            </a:r>
            <a:r>
              <a:rPr lang="pl-PL" sz="2400" dirty="0"/>
              <a:t>,</a:t>
            </a:r>
          </a:p>
          <a:p>
            <a:pPr marL="342900" indent="-342900">
              <a:buFont typeface="Arial" panose="020B0604020202020204" pitchFamily="34" charset="0"/>
              <a:buChar char="•"/>
            </a:pPr>
            <a:r>
              <a:rPr lang="pl-PL" sz="2400" b="1" dirty="0" err="1"/>
              <a:t>Diagramma</a:t>
            </a:r>
            <a:r>
              <a:rPr lang="pl-PL" sz="2400" b="1" dirty="0"/>
              <a:t> di </a:t>
            </a:r>
            <a:r>
              <a:rPr lang="pl-PL" sz="2400" b="1" dirty="0" err="1"/>
              <a:t>flusso</a:t>
            </a:r>
            <a:r>
              <a:rPr lang="pl-PL" sz="2400" dirty="0"/>
              <a:t> per </a:t>
            </a:r>
            <a:r>
              <a:rPr lang="pl-PL" sz="2400" dirty="0" err="1"/>
              <a:t>presentare</a:t>
            </a:r>
            <a:r>
              <a:rPr lang="pl-PL" sz="2400" dirty="0"/>
              <a:t> in forma semplice </a:t>
            </a:r>
            <a:r>
              <a:rPr lang="pl-PL" sz="2400" dirty="0" err="1"/>
              <a:t>il</a:t>
            </a:r>
            <a:r>
              <a:rPr lang="pl-PL" sz="2400" dirty="0"/>
              <a:t> </a:t>
            </a:r>
            <a:r>
              <a:rPr lang="pl-PL" sz="2400" dirty="0" err="1"/>
              <a:t>processo</a:t>
            </a:r>
            <a:r>
              <a:rPr lang="pl-PL" sz="2400" dirty="0"/>
              <a:t> in </a:t>
            </a:r>
            <a:r>
              <a:rPr lang="pl-PL" sz="2400" dirty="0" err="1"/>
              <a:t>cui</a:t>
            </a:r>
            <a:r>
              <a:rPr lang="pl-PL" sz="2400" dirty="0"/>
              <a:t> si </a:t>
            </a:r>
            <a:r>
              <a:rPr lang="pl-PL" sz="2400" dirty="0" err="1"/>
              <a:t>è</a:t>
            </a:r>
            <a:r>
              <a:rPr lang="pl-PL" sz="2400" dirty="0"/>
              <a:t> </a:t>
            </a:r>
            <a:r>
              <a:rPr lang="pl-PL" sz="2400" dirty="0" err="1"/>
              <a:t>verificato</a:t>
            </a:r>
            <a:r>
              <a:rPr lang="pl-PL" sz="2400" dirty="0"/>
              <a:t> </a:t>
            </a:r>
            <a:r>
              <a:rPr lang="pl-PL" sz="2400" dirty="0" err="1"/>
              <a:t>il</a:t>
            </a:r>
            <a:r>
              <a:rPr lang="pl-PL" sz="2400" dirty="0"/>
              <a:t> </a:t>
            </a:r>
            <a:r>
              <a:rPr lang="pl-PL" sz="2400" dirty="0" err="1"/>
              <a:t>problema</a:t>
            </a:r>
            <a:r>
              <a:rPr lang="pl-PL" sz="2400" dirty="0"/>
              <a:t>,</a:t>
            </a:r>
          </a:p>
          <a:p>
            <a:pPr marL="342900" indent="-342900">
              <a:buFont typeface="Arial" panose="020B0604020202020204" pitchFamily="34" charset="0"/>
              <a:buChar char="•"/>
            </a:pPr>
            <a:r>
              <a:rPr lang="pl-PL" sz="2400" b="1" dirty="0" err="1"/>
              <a:t>Schede</a:t>
            </a:r>
            <a:r>
              <a:rPr lang="pl-PL" sz="2400" b="1" dirty="0"/>
              <a:t> di </a:t>
            </a:r>
            <a:r>
              <a:rPr lang="pl-PL" sz="2400" b="1" dirty="0" err="1"/>
              <a:t>osservazione</a:t>
            </a:r>
            <a:r>
              <a:rPr lang="pl-PL" sz="2400" b="1" dirty="0"/>
              <a:t> </a:t>
            </a:r>
            <a:r>
              <a:rPr lang="pl-PL" sz="2400" dirty="0" err="1"/>
              <a:t>che</a:t>
            </a:r>
            <a:r>
              <a:rPr lang="pl-PL" sz="2400" dirty="0"/>
              <a:t> </a:t>
            </a:r>
            <a:r>
              <a:rPr lang="pl-PL" sz="2400" dirty="0" err="1"/>
              <a:t>mostrano</a:t>
            </a:r>
            <a:r>
              <a:rPr lang="pl-PL" sz="2400" dirty="0"/>
              <a:t> </a:t>
            </a:r>
            <a:r>
              <a:rPr lang="pl-PL" sz="2400" dirty="0" err="1"/>
              <a:t>quanto</a:t>
            </a:r>
            <a:r>
              <a:rPr lang="pl-PL" sz="2400" dirty="0"/>
              <a:t> </a:t>
            </a:r>
            <a:r>
              <a:rPr lang="pl-PL" sz="2400" dirty="0" err="1"/>
              <a:t>spesso</a:t>
            </a:r>
            <a:r>
              <a:rPr lang="pl-PL" sz="2400" dirty="0"/>
              <a:t> o </a:t>
            </a:r>
            <a:r>
              <a:rPr lang="pl-PL" sz="2400" dirty="0" err="1"/>
              <a:t>quanto</a:t>
            </a:r>
            <a:r>
              <a:rPr lang="pl-PL" sz="2400" dirty="0"/>
              <a:t> </a:t>
            </a:r>
            <a:r>
              <a:rPr lang="pl-PL" sz="2400" dirty="0" err="1"/>
              <a:t>il</a:t>
            </a:r>
            <a:r>
              <a:rPr lang="pl-PL" sz="2400" dirty="0"/>
              <a:t> </a:t>
            </a:r>
            <a:r>
              <a:rPr lang="pl-PL" sz="2400" dirty="0" err="1"/>
              <a:t>problema</a:t>
            </a:r>
            <a:r>
              <a:rPr lang="pl-PL" sz="2400" dirty="0"/>
              <a:t> si </a:t>
            </a:r>
            <a:r>
              <a:rPr lang="pl-PL" sz="2400" dirty="0" err="1"/>
              <a:t>è</a:t>
            </a:r>
            <a:r>
              <a:rPr lang="pl-PL" sz="2400" dirty="0"/>
              <a:t> </a:t>
            </a:r>
            <a:r>
              <a:rPr lang="pl-PL" sz="2400" dirty="0" err="1"/>
              <a:t>presentato</a:t>
            </a:r>
            <a:r>
              <a:rPr lang="pl-PL" sz="2400" dirty="0"/>
              <a:t>,</a:t>
            </a:r>
          </a:p>
          <a:p>
            <a:pPr marL="342900" indent="-342900">
              <a:buFont typeface="Arial" panose="020B0604020202020204" pitchFamily="34" charset="0"/>
              <a:buChar char="•"/>
            </a:pPr>
            <a:r>
              <a:rPr lang="pl-PL" sz="2400" b="1" dirty="0"/>
              <a:t>Foto, video </a:t>
            </a:r>
            <a:r>
              <a:rPr lang="pl-PL" sz="2400" dirty="0" err="1"/>
              <a:t>che</a:t>
            </a:r>
            <a:r>
              <a:rPr lang="pl-PL" sz="2400" dirty="0"/>
              <a:t> </a:t>
            </a:r>
            <a:r>
              <a:rPr lang="pl-PL" sz="2400" dirty="0" err="1"/>
              <a:t>presentino</a:t>
            </a:r>
            <a:r>
              <a:rPr lang="pl-PL" sz="2400" dirty="0"/>
              <a:t> </a:t>
            </a:r>
            <a:r>
              <a:rPr lang="pl-PL" sz="2400" dirty="0" err="1"/>
              <a:t>gli</a:t>
            </a:r>
            <a:r>
              <a:rPr lang="pl-PL" sz="2400" dirty="0"/>
              <a:t> </a:t>
            </a:r>
            <a:r>
              <a:rPr lang="pl-PL" sz="2400" dirty="0" err="1"/>
              <a:t>effetti</a:t>
            </a:r>
            <a:r>
              <a:rPr lang="pl-PL" sz="2400" dirty="0"/>
              <a:t> del </a:t>
            </a:r>
            <a:r>
              <a:rPr lang="pl-PL" sz="2400" dirty="0" err="1"/>
              <a:t>problema</a:t>
            </a:r>
            <a:r>
              <a:rPr lang="pl-PL" sz="2400" dirty="0"/>
              <a:t> e </a:t>
            </a:r>
            <a:r>
              <a:rPr lang="pl-PL" sz="2400" dirty="0" err="1"/>
              <a:t>l'ambiente</a:t>
            </a:r>
            <a:r>
              <a:rPr lang="pl-PL" sz="2400" dirty="0"/>
              <a:t> </a:t>
            </a:r>
            <a:r>
              <a:rPr lang="pl-PL" sz="2400" dirty="0" err="1"/>
              <a:t>circostante</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13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715667"/>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D3: </a:t>
            </a:r>
            <a:r>
              <a:rPr lang="pl-PL" sz="2800" dirty="0" err="1"/>
              <a:t>Prendere</a:t>
            </a:r>
            <a:r>
              <a:rPr lang="pl-PL" sz="2800" dirty="0"/>
              <a:t> </a:t>
            </a:r>
            <a:r>
              <a:rPr lang="pl-PL" sz="2800" dirty="0" err="1"/>
              <a:t>azioni</a:t>
            </a:r>
            <a:r>
              <a:rPr lang="pl-PL" sz="2800" dirty="0"/>
              <a:t> </a:t>
            </a:r>
            <a:r>
              <a:rPr lang="pl-PL" sz="2800" dirty="0" err="1"/>
              <a:t>correttive</a:t>
            </a:r>
            <a:r>
              <a:rPr lang="pl-PL" sz="2800" dirty="0"/>
              <a:t> </a:t>
            </a:r>
            <a:r>
              <a:rPr lang="pl-PL" sz="2800" dirty="0" err="1"/>
              <a:t>temporanee</a:t>
            </a:r>
            <a:endParaRPr lang="pl-PL" sz="2800" dirty="0"/>
          </a:p>
          <a:p>
            <a:endParaRPr lang="pl-PL" sz="2400" b="1" dirty="0"/>
          </a:p>
          <a:p>
            <a:r>
              <a:rPr lang="pl-PL" sz="2400" b="1" dirty="0" err="1"/>
              <a:t>Azioni</a:t>
            </a:r>
            <a:r>
              <a:rPr lang="pl-PL" sz="2400" b="1" dirty="0"/>
              <a:t> </a:t>
            </a:r>
            <a:r>
              <a:rPr lang="pl-PL" sz="2400" b="1" dirty="0" err="1"/>
              <a:t>rapide</a:t>
            </a:r>
            <a:r>
              <a:rPr lang="pl-PL" sz="2400" b="1" dirty="0"/>
              <a:t>, immediate, ad hoc e </a:t>
            </a:r>
            <a:r>
              <a:rPr lang="pl-PL" sz="2400" b="1" dirty="0" err="1"/>
              <a:t>necessarie</a:t>
            </a:r>
            <a:r>
              <a:rPr lang="pl-PL" sz="2400" b="1" dirty="0"/>
              <a:t> per </a:t>
            </a:r>
            <a:r>
              <a:rPr lang="pl-PL" sz="2400" b="1" dirty="0" err="1"/>
              <a:t>migliorare</a:t>
            </a:r>
            <a:r>
              <a:rPr lang="pl-PL" sz="2400" b="1" dirty="0"/>
              <a:t> la </a:t>
            </a:r>
            <a:r>
              <a:rPr lang="pl-PL" sz="2400" b="1" dirty="0" err="1"/>
              <a:t>situazione</a:t>
            </a:r>
            <a:r>
              <a:rPr lang="pl-PL" sz="2400" b="1" dirty="0"/>
              <a:t>, </a:t>
            </a:r>
            <a:r>
              <a:rPr lang="pl-PL" sz="2400" b="1" dirty="0" err="1"/>
              <a:t>evitando</a:t>
            </a:r>
            <a:r>
              <a:rPr lang="pl-PL" sz="2400" b="1" dirty="0"/>
              <a:t> </a:t>
            </a:r>
            <a:r>
              <a:rPr lang="pl-PL" sz="2400" b="1" dirty="0" err="1"/>
              <a:t>perdite</a:t>
            </a:r>
            <a:r>
              <a:rPr lang="pl-PL" sz="2400" b="1" dirty="0"/>
              <a:t> </a:t>
            </a:r>
            <a:r>
              <a:rPr lang="pl-PL" sz="2400" b="1" dirty="0" err="1"/>
              <a:t>maggiori</a:t>
            </a:r>
            <a:r>
              <a:rPr lang="pl-PL" sz="2400" b="1" dirty="0"/>
              <a:t>.</a:t>
            </a:r>
          </a:p>
          <a:p>
            <a:endParaRPr lang="pl-PL" sz="2400" b="1" dirty="0"/>
          </a:p>
          <a:p>
            <a:r>
              <a:rPr lang="pl-PL" sz="2400" b="1" dirty="0" err="1"/>
              <a:t>Attuiamo</a:t>
            </a:r>
            <a:r>
              <a:rPr lang="pl-PL" sz="2400" b="1" dirty="0"/>
              <a:t> la </a:t>
            </a:r>
            <a:r>
              <a:rPr lang="pl-PL" sz="2400" b="1" dirty="0" err="1"/>
              <a:t>fase</a:t>
            </a:r>
            <a:r>
              <a:rPr lang="pl-PL" sz="2400" b="1" dirty="0"/>
              <a:t> con le </a:t>
            </a:r>
            <a:r>
              <a:rPr lang="pl-PL" sz="2400" b="1" dirty="0" err="1"/>
              <a:t>seguenti</a:t>
            </a:r>
            <a:r>
              <a:rPr lang="pl-PL" sz="2400" b="1" dirty="0"/>
              <a:t> </a:t>
            </a:r>
            <a:r>
              <a:rPr lang="pl-PL" sz="2400" b="1" dirty="0" err="1"/>
              <a:t>sequenze</a:t>
            </a:r>
            <a:r>
              <a:rPr lang="pl-PL" sz="2400" b="1" dirty="0"/>
              <a:t>:</a:t>
            </a:r>
          </a:p>
          <a:p>
            <a:pPr marL="342900" indent="-342900">
              <a:buFont typeface="Arial" panose="020B0604020202020204" pitchFamily="34" charset="0"/>
              <a:buChar char="•"/>
            </a:pPr>
            <a:r>
              <a:rPr lang="pl-PL" sz="2400" dirty="0"/>
              <a:t>Sono </a:t>
            </a:r>
            <a:r>
              <a:rPr lang="pl-PL" sz="2400" dirty="0" err="1"/>
              <a:t>necessarie</a:t>
            </a:r>
            <a:r>
              <a:rPr lang="pl-PL" sz="2400" dirty="0"/>
              <a:t> </a:t>
            </a:r>
            <a:r>
              <a:rPr lang="pl-PL" sz="2400" dirty="0" err="1"/>
              <a:t>azioni</a:t>
            </a:r>
            <a:r>
              <a:rPr lang="pl-PL" sz="2400" dirty="0"/>
              <a:t> </a:t>
            </a:r>
            <a:r>
              <a:rPr lang="pl-PL" sz="2400" dirty="0" err="1"/>
              <a:t>correttive</a:t>
            </a:r>
            <a:r>
              <a:rPr lang="pl-PL" sz="2400" dirty="0"/>
              <a:t> </a:t>
            </a:r>
            <a:r>
              <a:rPr lang="pl-PL" sz="2400" dirty="0" err="1"/>
              <a:t>temporanee</a:t>
            </a:r>
            <a:r>
              <a:rPr lang="pl-PL" sz="2400" dirty="0"/>
              <a:t>?</a:t>
            </a:r>
          </a:p>
          <a:p>
            <a:pPr marL="342900" indent="-342900">
              <a:buFont typeface="Arial" panose="020B0604020202020204" pitchFamily="34" charset="0"/>
              <a:buChar char="•"/>
            </a:pPr>
            <a:r>
              <a:rPr lang="pl-PL" sz="2400" dirty="0"/>
              <a:t>Sono </a:t>
            </a:r>
            <a:r>
              <a:rPr lang="pl-PL" sz="2400" dirty="0" err="1"/>
              <a:t>necessarie</a:t>
            </a:r>
            <a:r>
              <a:rPr lang="pl-PL" sz="2400" dirty="0"/>
              <a:t> </a:t>
            </a:r>
            <a:r>
              <a:rPr lang="pl-PL" sz="2400" dirty="0" err="1"/>
              <a:t>attività</a:t>
            </a:r>
            <a:r>
              <a:rPr lang="pl-PL" sz="2400" dirty="0"/>
              <a:t> di </a:t>
            </a:r>
            <a:r>
              <a:rPr lang="pl-PL" sz="2400" dirty="0" err="1"/>
              <a:t>controllo</a:t>
            </a:r>
            <a:r>
              <a:rPr lang="pl-PL" sz="2400" dirty="0"/>
              <a:t>?</a:t>
            </a:r>
          </a:p>
          <a:p>
            <a:pPr marL="342900" indent="-342900">
              <a:buFont typeface="Arial" panose="020B0604020202020204" pitchFamily="34" charset="0"/>
              <a:buChar char="•"/>
            </a:pPr>
            <a:r>
              <a:rPr lang="pl-PL" sz="2400" dirty="0"/>
              <a:t>I </a:t>
            </a:r>
            <a:r>
              <a:rPr lang="pl-PL" sz="2400" dirty="0" err="1"/>
              <a:t>clienti</a:t>
            </a:r>
            <a:r>
              <a:rPr lang="pl-PL" sz="2400" dirty="0"/>
              <a:t> </a:t>
            </a:r>
            <a:r>
              <a:rPr lang="pl-PL" sz="2400" dirty="0" err="1"/>
              <a:t>approvano</a:t>
            </a:r>
            <a:r>
              <a:rPr lang="pl-PL" sz="2400" dirty="0"/>
              <a:t> le </a:t>
            </a:r>
            <a:r>
              <a:rPr lang="pl-PL" sz="2400" dirty="0" err="1"/>
              <a:t>azioni</a:t>
            </a:r>
            <a:r>
              <a:rPr lang="pl-PL" sz="2400" dirty="0"/>
              <a:t> </a:t>
            </a:r>
            <a:r>
              <a:rPr lang="pl-PL" sz="2400" dirty="0" err="1"/>
              <a:t>correttive</a:t>
            </a:r>
            <a:r>
              <a:rPr lang="pl-PL" sz="2400" dirty="0"/>
              <a:t> </a:t>
            </a:r>
            <a:r>
              <a:rPr lang="pl-PL" sz="2400" dirty="0" err="1"/>
              <a:t>proposte</a:t>
            </a:r>
            <a:r>
              <a:rPr lang="pl-PL" sz="2400" dirty="0"/>
              <a:t>?</a:t>
            </a:r>
          </a:p>
          <a:p>
            <a:pPr marL="342900" indent="-342900">
              <a:buFont typeface="Arial" panose="020B0604020202020204" pitchFamily="34" charset="0"/>
              <a:buChar char="•"/>
            </a:pPr>
            <a:r>
              <a:rPr lang="pl-PL" sz="2400" dirty="0" err="1"/>
              <a:t>Esiste</a:t>
            </a:r>
            <a:r>
              <a:rPr lang="pl-PL" sz="2400" dirty="0"/>
              <a:t> </a:t>
            </a:r>
            <a:r>
              <a:rPr lang="pl-PL" sz="2400" dirty="0" err="1"/>
              <a:t>un</a:t>
            </a:r>
            <a:r>
              <a:rPr lang="pl-PL" sz="2400" dirty="0"/>
              <a:t> piano </a:t>
            </a:r>
            <a:r>
              <a:rPr lang="pl-PL" sz="2400" dirty="0" err="1"/>
              <a:t>alternativo</a:t>
            </a:r>
            <a:r>
              <a:rPr lang="pl-PL" sz="2400" dirty="0"/>
              <a:t> di </a:t>
            </a:r>
            <a:r>
              <a:rPr lang="pl-PL" sz="2400" dirty="0" err="1"/>
              <a:t>azioni</a:t>
            </a:r>
            <a:r>
              <a:rPr lang="pl-PL" sz="2400" dirty="0"/>
              <a:t> </a:t>
            </a:r>
            <a:r>
              <a:rPr lang="pl-PL" sz="2400" dirty="0" err="1"/>
              <a:t>correttive</a:t>
            </a:r>
            <a:r>
              <a:rPr lang="pl-PL" sz="2400" dirty="0"/>
              <a:t>?</a:t>
            </a:r>
          </a:p>
          <a:p>
            <a:pPr marL="342900" indent="-342900">
              <a:buFont typeface="Arial" panose="020B0604020202020204" pitchFamily="34" charset="0"/>
              <a:buChar char="•"/>
            </a:pPr>
            <a:r>
              <a:rPr lang="pl-PL" sz="2400" dirty="0" err="1"/>
              <a:t>L'efficacia</a:t>
            </a:r>
            <a:r>
              <a:rPr lang="pl-PL" sz="2400" dirty="0"/>
              <a:t> </a:t>
            </a:r>
            <a:r>
              <a:rPr lang="pl-PL" sz="2400" dirty="0" err="1"/>
              <a:t>delle</a:t>
            </a:r>
            <a:r>
              <a:rPr lang="pl-PL" sz="2400" dirty="0"/>
              <a:t> </a:t>
            </a:r>
            <a:r>
              <a:rPr lang="pl-PL" sz="2400" dirty="0" err="1"/>
              <a:t>azioni</a:t>
            </a:r>
            <a:r>
              <a:rPr lang="pl-PL" sz="2400" dirty="0"/>
              <a:t> </a:t>
            </a:r>
            <a:r>
              <a:rPr lang="pl-PL" sz="2400" dirty="0" err="1"/>
              <a:t>intraprese</a:t>
            </a:r>
            <a:r>
              <a:rPr lang="pl-PL" sz="2400" dirty="0"/>
              <a:t> </a:t>
            </a:r>
            <a:r>
              <a:rPr lang="pl-PL" sz="2400" dirty="0" err="1"/>
              <a:t>può</a:t>
            </a:r>
            <a:r>
              <a:rPr lang="pl-PL" sz="2400" dirty="0"/>
              <a:t> </a:t>
            </a:r>
            <a:r>
              <a:rPr lang="pl-PL" sz="2400" dirty="0" err="1"/>
              <a:t>essere</a:t>
            </a:r>
            <a:r>
              <a:rPr lang="pl-PL" sz="2400" dirty="0"/>
              <a:t> </a:t>
            </a:r>
            <a:r>
              <a:rPr lang="pl-PL" sz="2400" dirty="0" err="1"/>
              <a:t>superiore</a:t>
            </a:r>
            <a:r>
              <a:rPr lang="pl-PL" sz="2400" dirty="0"/>
              <a:t>?</a:t>
            </a:r>
          </a:p>
          <a:p>
            <a:pPr marL="342900" indent="-342900">
              <a:buFont typeface="Arial" panose="020B0604020202020204" pitchFamily="34" charset="0"/>
              <a:buChar char="•"/>
            </a:pPr>
            <a:r>
              <a:rPr lang="pl-PL" sz="2400" dirty="0" err="1"/>
              <a:t>Quali</a:t>
            </a:r>
            <a:r>
              <a:rPr lang="pl-PL" sz="2400" dirty="0"/>
              <a:t> </a:t>
            </a:r>
            <a:r>
              <a:rPr lang="pl-PL" sz="2400" dirty="0" err="1"/>
              <a:t>costi</a:t>
            </a:r>
            <a:r>
              <a:rPr lang="pl-PL" sz="2400" dirty="0"/>
              <a:t> </a:t>
            </a:r>
            <a:r>
              <a:rPr lang="pl-PL" sz="2400" dirty="0" err="1"/>
              <a:t>è</a:t>
            </a:r>
            <a:r>
              <a:rPr lang="pl-PL" sz="2400" dirty="0"/>
              <a:t> </a:t>
            </a:r>
            <a:r>
              <a:rPr lang="pl-PL" sz="2400" dirty="0" err="1"/>
              <a:t>disposta</a:t>
            </a:r>
            <a:r>
              <a:rPr lang="pl-PL" sz="2400" dirty="0"/>
              <a:t> a </a:t>
            </a:r>
            <a:r>
              <a:rPr lang="pl-PL" sz="2400" dirty="0" err="1"/>
              <a:t>sostenere</a:t>
            </a:r>
            <a:r>
              <a:rPr lang="pl-PL" sz="2400" dirty="0"/>
              <a:t> </a:t>
            </a:r>
            <a:r>
              <a:rPr lang="pl-PL" sz="2400" dirty="0" err="1"/>
              <a:t>l'organizzazione</a:t>
            </a:r>
            <a:r>
              <a:rPr lang="pl-PL" sz="2400" dirty="0"/>
              <a:t> per </a:t>
            </a:r>
            <a:r>
              <a:rPr lang="pl-PL" sz="2400" dirty="0" err="1"/>
              <a:t>l'applicazione</a:t>
            </a:r>
            <a:r>
              <a:rPr lang="pl-PL" sz="2400" dirty="0"/>
              <a:t> di </a:t>
            </a:r>
            <a:r>
              <a:rPr lang="pl-PL" sz="2400" dirty="0" err="1"/>
              <a:t>azioni</a:t>
            </a:r>
            <a:r>
              <a:rPr lang="pl-PL" sz="2400" dirty="0"/>
              <a:t> </a:t>
            </a:r>
            <a:r>
              <a:rPr lang="pl-PL" sz="2400" dirty="0" err="1"/>
              <a:t>correttive</a:t>
            </a:r>
            <a:r>
              <a:rPr lang="pl-PL" sz="2400" dirty="0"/>
              <a:t> </a:t>
            </a:r>
            <a:r>
              <a:rPr lang="pl-PL" sz="2400" dirty="0" err="1"/>
              <a:t>temporanee</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Subject</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91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423827"/>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D4: </a:t>
            </a:r>
            <a:r>
              <a:rPr lang="pl-PL" sz="2800" dirty="0" err="1"/>
              <a:t>Individuazione</a:t>
            </a:r>
            <a:r>
              <a:rPr lang="pl-PL" sz="2800" dirty="0"/>
              <a:t> </a:t>
            </a:r>
            <a:r>
              <a:rPr lang="pl-PL" sz="2800" dirty="0" err="1"/>
              <a:t>della</a:t>
            </a:r>
            <a:r>
              <a:rPr lang="pl-PL" sz="2800" dirty="0"/>
              <a:t> causa del </a:t>
            </a:r>
            <a:r>
              <a:rPr lang="pl-PL" sz="2800" dirty="0" err="1"/>
              <a:t>problema</a:t>
            </a:r>
            <a:endParaRPr lang="pl-PL" sz="2800" dirty="0"/>
          </a:p>
          <a:p>
            <a:pPr marL="12700">
              <a:lnSpc>
                <a:spcPct val="100000"/>
              </a:lnSpc>
              <a:spcBef>
                <a:spcPts val="110"/>
              </a:spcBef>
              <a:spcAft>
                <a:spcPts val="600"/>
              </a:spcAft>
            </a:pPr>
            <a:endParaRPr lang="pl-PL" sz="1000" dirty="0"/>
          </a:p>
          <a:p>
            <a:pPr marL="12700">
              <a:lnSpc>
                <a:spcPct val="100000"/>
              </a:lnSpc>
              <a:spcBef>
                <a:spcPts val="110"/>
              </a:spcBef>
              <a:spcAft>
                <a:spcPts val="600"/>
              </a:spcAft>
            </a:pPr>
            <a:r>
              <a:rPr lang="pl-PL" sz="2300" b="1" dirty="0" err="1"/>
              <a:t>Individuazione</a:t>
            </a:r>
            <a:r>
              <a:rPr lang="pl-PL" sz="2300" b="1" dirty="0"/>
              <a:t> </a:t>
            </a:r>
            <a:r>
              <a:rPr lang="pl-PL" sz="2300" b="1" dirty="0" err="1"/>
              <a:t>delle</a:t>
            </a:r>
            <a:r>
              <a:rPr lang="pl-PL" sz="2300" b="1" dirty="0"/>
              <a:t> </a:t>
            </a:r>
            <a:r>
              <a:rPr lang="pl-PL" sz="2300" b="1" dirty="0" err="1"/>
              <a:t>cause</a:t>
            </a:r>
            <a:r>
              <a:rPr lang="pl-PL" sz="2300" b="1" dirty="0"/>
              <a:t> </a:t>
            </a:r>
            <a:r>
              <a:rPr lang="pl-PL" sz="2300" b="1" dirty="0" err="1"/>
              <a:t>significative</a:t>
            </a:r>
            <a:r>
              <a:rPr lang="pl-PL" sz="2300" b="1" dirty="0"/>
              <a:t> (</a:t>
            </a:r>
            <a:r>
              <a:rPr lang="pl-PL" sz="2300" b="1" dirty="0" err="1"/>
              <a:t>principali</a:t>
            </a:r>
            <a:r>
              <a:rPr lang="pl-PL" sz="2300" b="1" dirty="0"/>
              <a:t>) del </a:t>
            </a:r>
            <a:r>
              <a:rPr lang="pl-PL" sz="2300" b="1" dirty="0" err="1"/>
              <a:t>problema</a:t>
            </a:r>
            <a:r>
              <a:rPr lang="pl-PL" sz="2300" b="1" dirty="0"/>
              <a:t>.</a:t>
            </a:r>
          </a:p>
          <a:p>
            <a:pPr marL="12700">
              <a:lnSpc>
                <a:spcPct val="100000"/>
              </a:lnSpc>
              <a:spcBef>
                <a:spcPts val="110"/>
              </a:spcBef>
              <a:spcAft>
                <a:spcPts val="600"/>
              </a:spcAft>
            </a:pPr>
            <a:r>
              <a:rPr lang="pl-PL" sz="2300" b="1" dirty="0" err="1"/>
              <a:t>Identificazione</a:t>
            </a:r>
            <a:r>
              <a:rPr lang="pl-PL" sz="2300" b="1" dirty="0"/>
              <a:t> dei </a:t>
            </a:r>
            <a:r>
              <a:rPr lang="pl-PL" sz="2300" b="1" dirty="0" err="1"/>
              <a:t>punti</a:t>
            </a:r>
            <a:r>
              <a:rPr lang="pl-PL" sz="2300" b="1" dirty="0"/>
              <a:t> di fuga </a:t>
            </a:r>
            <a:r>
              <a:rPr lang="pl-PL" sz="2300" b="1" dirty="0" err="1"/>
              <a:t>principali</a:t>
            </a:r>
            <a:r>
              <a:rPr lang="pl-PL" sz="2300" b="1" dirty="0"/>
              <a:t> - </a:t>
            </a:r>
            <a:r>
              <a:rPr lang="pl-PL" sz="2300" b="1" dirty="0" err="1"/>
              <a:t>questi</a:t>
            </a:r>
            <a:r>
              <a:rPr lang="pl-PL" sz="2300" b="1" dirty="0"/>
              <a:t> sono </a:t>
            </a:r>
            <a:r>
              <a:rPr lang="pl-PL" sz="2300" b="1" dirty="0" err="1"/>
              <a:t>luoghi</a:t>
            </a:r>
            <a:r>
              <a:rPr lang="pl-PL" sz="2300" b="1" dirty="0"/>
              <a:t> </a:t>
            </a:r>
            <a:r>
              <a:rPr lang="pl-PL" sz="2300" b="1" dirty="0" err="1"/>
              <a:t>nel</a:t>
            </a:r>
            <a:r>
              <a:rPr lang="pl-PL" sz="2300" b="1" dirty="0"/>
              <a:t> </a:t>
            </a:r>
            <a:r>
              <a:rPr lang="pl-PL" sz="2300" b="1" dirty="0" err="1"/>
              <a:t>processo</a:t>
            </a:r>
            <a:r>
              <a:rPr lang="pl-PL" sz="2300" b="1" dirty="0"/>
              <a:t> in </a:t>
            </a:r>
            <a:r>
              <a:rPr lang="pl-PL" sz="2300" b="1" dirty="0" err="1"/>
              <a:t>cui</a:t>
            </a:r>
            <a:r>
              <a:rPr lang="pl-PL" sz="2300" b="1" dirty="0"/>
              <a:t> </a:t>
            </a:r>
            <a:r>
              <a:rPr lang="pl-PL" sz="2300" b="1" dirty="0" err="1"/>
              <a:t>gli</a:t>
            </a:r>
            <a:r>
              <a:rPr lang="pl-PL" sz="2300" b="1" dirty="0"/>
              <a:t> </a:t>
            </a:r>
            <a:r>
              <a:rPr lang="pl-PL" sz="2300" b="1" dirty="0" err="1"/>
              <a:t>effetti</a:t>
            </a:r>
            <a:r>
              <a:rPr lang="pl-PL" sz="2300" b="1" dirty="0"/>
              <a:t> </a:t>
            </a:r>
            <a:r>
              <a:rPr lang="pl-PL" sz="2300" b="1" dirty="0" err="1"/>
              <a:t>legati</a:t>
            </a:r>
            <a:r>
              <a:rPr lang="pl-PL" sz="2300" b="1" dirty="0"/>
              <a:t> alla causa o </a:t>
            </a:r>
            <a:r>
              <a:rPr lang="pl-PL" sz="2300" b="1" dirty="0" err="1"/>
              <a:t>alle</a:t>
            </a:r>
            <a:r>
              <a:rPr lang="pl-PL" sz="2300" b="1" dirty="0"/>
              <a:t> </a:t>
            </a:r>
            <a:r>
              <a:rPr lang="pl-PL" sz="2300" b="1" dirty="0" err="1"/>
              <a:t>cause</a:t>
            </a:r>
            <a:r>
              <a:rPr lang="pl-PL" sz="2300" b="1" dirty="0"/>
              <a:t> </a:t>
            </a:r>
            <a:r>
              <a:rPr lang="pl-PL" sz="2300" b="1" dirty="0" err="1"/>
              <a:t>principali</a:t>
            </a:r>
            <a:r>
              <a:rPr lang="pl-PL" sz="2300" b="1" dirty="0"/>
              <a:t> del </a:t>
            </a:r>
            <a:r>
              <a:rPr lang="pl-PL" sz="2300" b="1" dirty="0" err="1"/>
              <a:t>problema</a:t>
            </a:r>
            <a:r>
              <a:rPr lang="pl-PL" sz="2300" b="1" dirty="0"/>
              <a:t> </a:t>
            </a:r>
            <a:r>
              <a:rPr lang="pl-PL" sz="2300" b="1" dirty="0" err="1"/>
              <a:t>dovrebbero</a:t>
            </a:r>
            <a:r>
              <a:rPr lang="pl-PL" sz="2300" b="1" dirty="0"/>
              <a:t> </a:t>
            </a:r>
            <a:r>
              <a:rPr lang="pl-PL" sz="2300" b="1" dirty="0" err="1"/>
              <a:t>essere</a:t>
            </a:r>
            <a:r>
              <a:rPr lang="pl-PL" sz="2300" b="1" dirty="0"/>
              <a:t> </a:t>
            </a:r>
            <a:r>
              <a:rPr lang="pl-PL" sz="2300" b="1" dirty="0" err="1"/>
              <a:t>identificati</a:t>
            </a:r>
            <a:r>
              <a:rPr lang="pl-PL" sz="2300" b="1" dirty="0"/>
              <a:t> e </a:t>
            </a:r>
            <a:r>
              <a:rPr lang="pl-PL" sz="2300" b="1" dirty="0" err="1"/>
              <a:t>controllati</a:t>
            </a:r>
            <a:r>
              <a:rPr lang="pl-PL" sz="2300" b="1" dirty="0"/>
              <a:t>, ma in </a:t>
            </a:r>
            <a:r>
              <a:rPr lang="pl-PL" sz="2300" b="1" dirty="0" err="1"/>
              <a:t>pratica</a:t>
            </a:r>
            <a:r>
              <a:rPr lang="pl-PL" sz="2300" b="1" dirty="0"/>
              <a:t> non sono </a:t>
            </a:r>
            <a:r>
              <a:rPr lang="pl-PL" sz="2300" b="1" dirty="0" err="1"/>
              <a:t>stati</a:t>
            </a:r>
            <a:r>
              <a:rPr lang="pl-PL" sz="2300" b="1" dirty="0"/>
              <a:t> </a:t>
            </a:r>
            <a:r>
              <a:rPr lang="pl-PL" sz="2300" b="1" dirty="0" err="1"/>
              <a:t>identificati</a:t>
            </a:r>
            <a:r>
              <a:rPr lang="pl-PL" sz="2300" b="1" dirty="0"/>
              <a:t> e </a:t>
            </a:r>
            <a:r>
              <a:rPr lang="pl-PL" sz="2300" b="1" dirty="0" err="1"/>
              <a:t>controllati</a:t>
            </a:r>
            <a:r>
              <a:rPr lang="pl-PL" sz="2300" b="1" dirty="0"/>
              <a:t>.</a:t>
            </a:r>
          </a:p>
          <a:p>
            <a:pPr marL="12700">
              <a:lnSpc>
                <a:spcPct val="100000"/>
              </a:lnSpc>
              <a:spcBef>
                <a:spcPts val="110"/>
              </a:spcBef>
              <a:spcAft>
                <a:spcPts val="600"/>
              </a:spcAft>
            </a:pPr>
            <a:endParaRPr lang="pl-PL" sz="2300" b="1" dirty="0"/>
          </a:p>
          <a:p>
            <a:pPr marL="12700">
              <a:lnSpc>
                <a:spcPct val="100000"/>
              </a:lnSpc>
              <a:spcBef>
                <a:spcPts val="110"/>
              </a:spcBef>
              <a:spcAft>
                <a:spcPts val="600"/>
              </a:spcAft>
            </a:pPr>
            <a:r>
              <a:rPr lang="pl-PL" sz="2300" b="1" dirty="0"/>
              <a:t>Si </a:t>
            </a:r>
            <a:r>
              <a:rPr lang="pl-PL" sz="2300" b="1" dirty="0" err="1"/>
              <a:t>prega</a:t>
            </a:r>
            <a:r>
              <a:rPr lang="pl-PL" sz="2300" b="1" dirty="0"/>
              <a:t> di </a:t>
            </a:r>
            <a:r>
              <a:rPr lang="pl-PL" sz="2300" b="1" dirty="0" err="1"/>
              <a:t>notare</a:t>
            </a:r>
            <a:r>
              <a:rPr lang="pl-PL" sz="2300" b="1" dirty="0"/>
              <a:t> </a:t>
            </a:r>
            <a:r>
              <a:rPr lang="pl-PL" sz="2300" b="1" dirty="0" err="1"/>
              <a:t>quanto</a:t>
            </a:r>
            <a:r>
              <a:rPr lang="pl-PL" sz="2300" b="1" dirty="0"/>
              <a:t> </a:t>
            </a:r>
            <a:r>
              <a:rPr lang="pl-PL" sz="2300" b="1" dirty="0" err="1"/>
              <a:t>segue</a:t>
            </a:r>
            <a:r>
              <a:rPr lang="pl-PL" sz="2300" b="1" dirty="0"/>
              <a:t>:</a:t>
            </a:r>
          </a:p>
          <a:p>
            <a:pPr marL="355600" indent="-342900">
              <a:lnSpc>
                <a:spcPct val="100000"/>
              </a:lnSpc>
              <a:spcBef>
                <a:spcPts val="110"/>
              </a:spcBef>
              <a:spcAft>
                <a:spcPts val="600"/>
              </a:spcAft>
              <a:buFont typeface="Arial" panose="020B0604020202020204" pitchFamily="34" charset="0"/>
              <a:buChar char="•"/>
            </a:pPr>
            <a:r>
              <a:rPr lang="pl-PL" sz="2300" dirty="0"/>
              <a:t>Le </a:t>
            </a:r>
            <a:r>
              <a:rPr lang="pl-PL" sz="2300" dirty="0" err="1"/>
              <a:t>informazioni</a:t>
            </a:r>
            <a:r>
              <a:rPr lang="pl-PL" sz="2300" dirty="0"/>
              <a:t> </a:t>
            </a:r>
            <a:r>
              <a:rPr lang="pl-PL" sz="2300" dirty="0" err="1"/>
              <a:t>sulla</a:t>
            </a:r>
            <a:r>
              <a:rPr lang="pl-PL" sz="2300" dirty="0"/>
              <a:t> </a:t>
            </a:r>
            <a:r>
              <a:rPr lang="pl-PL" sz="2300" dirty="0" err="1"/>
              <a:t>descrizione</a:t>
            </a:r>
            <a:r>
              <a:rPr lang="pl-PL" sz="2300" dirty="0"/>
              <a:t> del </a:t>
            </a:r>
            <a:r>
              <a:rPr lang="pl-PL" sz="2300" dirty="0" err="1"/>
              <a:t>problema</a:t>
            </a:r>
            <a:r>
              <a:rPr lang="pl-PL" sz="2300" dirty="0"/>
              <a:t> sono ancora </a:t>
            </a:r>
            <a:r>
              <a:rPr lang="pl-PL" sz="2300" dirty="0" err="1"/>
              <a:t>aggiornate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Distinguere</a:t>
            </a:r>
            <a:r>
              <a:rPr lang="pl-PL" sz="2300" dirty="0"/>
              <a:t> </a:t>
            </a:r>
            <a:r>
              <a:rPr lang="pl-PL" sz="2300" dirty="0" err="1"/>
              <a:t>tra</a:t>
            </a:r>
            <a:r>
              <a:rPr lang="pl-PL" sz="2300" dirty="0"/>
              <a:t> </a:t>
            </a:r>
            <a:r>
              <a:rPr lang="pl-PL" sz="2300" dirty="0" err="1"/>
              <a:t>gli</a:t>
            </a:r>
            <a:r>
              <a:rPr lang="pl-PL" sz="2300" dirty="0"/>
              <a:t> </a:t>
            </a:r>
            <a:r>
              <a:rPr lang="pl-PL" sz="2300" dirty="0" err="1"/>
              <a:t>effetti</a:t>
            </a:r>
            <a:r>
              <a:rPr lang="pl-PL" sz="2300" dirty="0"/>
              <a:t> di </a:t>
            </a:r>
            <a:r>
              <a:rPr lang="pl-PL" sz="2300" dirty="0" err="1"/>
              <a:t>un</a:t>
            </a:r>
            <a:r>
              <a:rPr lang="pl-PL" sz="2300" dirty="0"/>
              <a:t> </a:t>
            </a:r>
            <a:r>
              <a:rPr lang="pl-PL" sz="2300" dirty="0" err="1"/>
              <a:t>problema</a:t>
            </a:r>
            <a:r>
              <a:rPr lang="pl-PL" sz="2300" dirty="0"/>
              <a:t> e le </a:t>
            </a:r>
            <a:r>
              <a:rPr lang="pl-PL" sz="2300" dirty="0" err="1"/>
              <a:t>sue</a:t>
            </a:r>
            <a:r>
              <a:rPr lang="pl-PL" sz="2300" dirty="0"/>
              <a:t> </a:t>
            </a:r>
            <a:r>
              <a:rPr lang="pl-PL" sz="2300" dirty="0" err="1"/>
              <a:t>cause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Quali</a:t>
            </a:r>
            <a:r>
              <a:rPr lang="pl-PL" sz="2300" dirty="0"/>
              <a:t> </a:t>
            </a:r>
            <a:r>
              <a:rPr lang="pl-PL" sz="2300" dirty="0" err="1"/>
              <a:t>fattori</a:t>
            </a:r>
            <a:r>
              <a:rPr lang="pl-PL" sz="2300" dirty="0"/>
              <a:t> sono </a:t>
            </a:r>
            <a:r>
              <a:rPr lang="pl-PL" sz="2300" dirty="0" err="1"/>
              <a:t>cambiati</a:t>
            </a:r>
            <a:r>
              <a:rPr lang="pl-PL" sz="2300" dirty="0"/>
              <a:t> </a:t>
            </a:r>
            <a:r>
              <a:rPr lang="pl-PL" sz="2300" dirty="0" err="1"/>
              <a:t>che</a:t>
            </a:r>
            <a:r>
              <a:rPr lang="pl-PL" sz="2300" dirty="0"/>
              <a:t> </a:t>
            </a:r>
            <a:r>
              <a:rPr lang="pl-PL" sz="2300" dirty="0" err="1"/>
              <a:t>hanno</a:t>
            </a:r>
            <a:r>
              <a:rPr lang="pl-PL" sz="2300" dirty="0"/>
              <a:t> </a:t>
            </a:r>
            <a:r>
              <a:rPr lang="pl-PL" sz="2300" dirty="0" err="1"/>
              <a:t>contribuito</a:t>
            </a:r>
            <a:r>
              <a:rPr lang="pl-PL" sz="2300" dirty="0"/>
              <a:t> al </a:t>
            </a:r>
            <a:r>
              <a:rPr lang="pl-PL" sz="2300" dirty="0" err="1"/>
              <a:t>problema</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C'è</a:t>
            </a:r>
            <a:r>
              <a:rPr lang="pl-PL" sz="2300" dirty="0"/>
              <a:t> una causa alla </a:t>
            </a:r>
            <a:r>
              <a:rPr lang="pl-PL" sz="2300" dirty="0" err="1"/>
              <a:t>radice</a:t>
            </a:r>
            <a:r>
              <a:rPr lang="pl-PL" sz="2300" dirty="0"/>
              <a:t> del </a:t>
            </a:r>
            <a:r>
              <a:rPr lang="pl-PL" sz="2300" dirty="0" err="1"/>
              <a:t>problema</a:t>
            </a:r>
            <a:r>
              <a:rPr lang="pl-PL" sz="2300" dirty="0"/>
              <a:t> o ce </a:t>
            </a:r>
            <a:r>
              <a:rPr lang="pl-PL" sz="2300" dirty="0" err="1"/>
              <a:t>ne</a:t>
            </a:r>
            <a:r>
              <a:rPr lang="pl-PL" sz="2300" dirty="0"/>
              <a:t> sono di </a:t>
            </a:r>
            <a:r>
              <a:rPr lang="pl-PL" sz="2300" dirty="0" err="1"/>
              <a:t>più</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Analizzare</a:t>
            </a:r>
            <a:r>
              <a:rPr lang="pl-PL" sz="2300" dirty="0"/>
              <a:t> </a:t>
            </a:r>
            <a:r>
              <a:rPr lang="pl-PL" sz="2300" dirty="0" err="1"/>
              <a:t>come</a:t>
            </a:r>
            <a:r>
              <a:rPr lang="pl-PL" sz="2300" dirty="0"/>
              <a:t> </a:t>
            </a:r>
            <a:r>
              <a:rPr lang="pl-PL" sz="2300" dirty="0" err="1"/>
              <a:t>verificare</a:t>
            </a:r>
            <a:r>
              <a:rPr lang="pl-PL" sz="2300" dirty="0"/>
              <a:t> la causa </a:t>
            </a:r>
            <a:r>
              <a:rPr lang="pl-PL" sz="2300" dirty="0" err="1"/>
              <a:t>principale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Definire</a:t>
            </a:r>
            <a:r>
              <a:rPr lang="pl-PL" sz="2300" dirty="0"/>
              <a:t> i </a:t>
            </a:r>
            <a:r>
              <a:rPr lang="pl-PL" sz="2300" dirty="0" err="1"/>
              <a:t>punti</a:t>
            </a:r>
            <a:r>
              <a:rPr lang="pl-PL" sz="2300" dirty="0"/>
              <a:t> di fuga.</a:t>
            </a:r>
          </a:p>
          <a:p>
            <a:pPr marL="355600" indent="-342900">
              <a:lnSpc>
                <a:spcPct val="100000"/>
              </a:lnSpc>
              <a:spcBef>
                <a:spcPts val="110"/>
              </a:spcBef>
              <a:spcAft>
                <a:spcPts val="600"/>
              </a:spcAft>
              <a:buFont typeface="Arial" panose="020B0604020202020204" pitchFamily="34" charset="0"/>
              <a:buChar char="•"/>
            </a:pPr>
            <a:r>
              <a:rPr lang="pl-PL" sz="2300" dirty="0" err="1"/>
              <a:t>Assicurarsi</a:t>
            </a:r>
            <a:r>
              <a:rPr lang="pl-PL" sz="2300" dirty="0"/>
              <a:t> </a:t>
            </a:r>
            <a:r>
              <a:rPr lang="pl-PL" sz="2300" dirty="0" err="1"/>
              <a:t>che</a:t>
            </a:r>
            <a:r>
              <a:rPr lang="pl-PL" sz="2300" dirty="0"/>
              <a:t> </a:t>
            </a:r>
            <a:r>
              <a:rPr lang="pl-PL" sz="2300" dirty="0" err="1"/>
              <a:t>il</a:t>
            </a:r>
            <a:r>
              <a:rPr lang="pl-PL" sz="2300" dirty="0"/>
              <a:t> </a:t>
            </a:r>
            <a:r>
              <a:rPr lang="pl-PL" sz="2300" dirty="0" err="1"/>
              <a:t>sistema</a:t>
            </a:r>
            <a:r>
              <a:rPr lang="pl-PL" sz="2300" dirty="0"/>
              <a:t> di </a:t>
            </a:r>
            <a:r>
              <a:rPr lang="pl-PL" sz="2300" dirty="0" err="1"/>
              <a:t>controllo</a:t>
            </a:r>
            <a:r>
              <a:rPr lang="pl-PL" sz="2300" dirty="0"/>
              <a:t> sia </a:t>
            </a:r>
            <a:r>
              <a:rPr lang="pl-PL" sz="2300" dirty="0" err="1"/>
              <a:t>adeguato</a:t>
            </a:r>
            <a:r>
              <a:rPr lang="pl-PL" sz="2300" dirty="0"/>
              <a:t>, la </a:t>
            </a:r>
            <a:r>
              <a:rPr lang="pl-PL" sz="2300" dirty="0" err="1"/>
              <a:t>documentazione</a:t>
            </a:r>
            <a:r>
              <a:rPr lang="pl-PL" sz="2300" dirty="0"/>
              <a:t> di </a:t>
            </a:r>
            <a:r>
              <a:rPr lang="pl-PL" sz="2300" dirty="0" err="1"/>
              <a:t>controllo</a:t>
            </a:r>
            <a:r>
              <a:rPr lang="pl-PL" sz="2300" dirty="0"/>
              <a:t> </a:t>
            </a:r>
            <a:r>
              <a:rPr lang="pl-PL" sz="2300" dirty="0" err="1"/>
              <a:t>è</a:t>
            </a:r>
            <a:r>
              <a:rPr lang="pl-PL" sz="2300" dirty="0"/>
              <a:t> </a:t>
            </a:r>
            <a:r>
              <a:rPr lang="pl-PL" sz="2300" dirty="0" err="1"/>
              <a:t>aggiornata</a:t>
            </a:r>
            <a:r>
              <a:rPr lang="pl-PL" sz="23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077305"/>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D4: </a:t>
            </a:r>
            <a:r>
              <a:rPr lang="pl-PL" sz="2800" dirty="0" err="1"/>
              <a:t>Individuazione</a:t>
            </a:r>
            <a:r>
              <a:rPr lang="pl-PL" sz="2800" dirty="0"/>
              <a:t> </a:t>
            </a:r>
            <a:r>
              <a:rPr lang="pl-PL" sz="2800" dirty="0" err="1"/>
              <a:t>della</a:t>
            </a:r>
            <a:r>
              <a:rPr lang="pl-PL" sz="2800" dirty="0"/>
              <a:t> causa del </a:t>
            </a:r>
            <a:r>
              <a:rPr lang="pl-PL" sz="2800" dirty="0" err="1"/>
              <a:t>problema</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b="1" dirty="0" err="1"/>
              <a:t>Metodi</a:t>
            </a:r>
            <a:r>
              <a:rPr lang="pl-PL" sz="2400" b="1" dirty="0"/>
              <a:t> </a:t>
            </a:r>
            <a:r>
              <a:rPr lang="pl-PL" sz="2400" b="1" dirty="0" err="1"/>
              <a:t>che</a:t>
            </a:r>
            <a:r>
              <a:rPr lang="pl-PL" sz="2400" b="1" dirty="0"/>
              <a:t> </a:t>
            </a:r>
            <a:r>
              <a:rPr lang="pl-PL" sz="2400" b="1" dirty="0" err="1"/>
              <a:t>aiutano</a:t>
            </a:r>
            <a:r>
              <a:rPr lang="pl-PL" sz="2400" b="1" dirty="0"/>
              <a:t> a </a:t>
            </a:r>
            <a:r>
              <a:rPr lang="pl-PL" sz="2400" b="1" dirty="0" err="1"/>
              <a:t>scoprire</a:t>
            </a:r>
            <a:r>
              <a:rPr lang="pl-PL" sz="2400" b="1" dirty="0"/>
              <a:t> la causa del </a:t>
            </a:r>
            <a:r>
              <a:rPr lang="pl-PL" sz="2400" b="1" dirty="0" err="1"/>
              <a:t>problema</a:t>
            </a:r>
            <a:r>
              <a:rPr lang="pl-PL" sz="2400" b="1" dirty="0"/>
              <a:t>:</a:t>
            </a:r>
          </a:p>
          <a:p>
            <a:pPr marL="12700">
              <a:lnSpc>
                <a:spcPct val="100000"/>
              </a:lnSpc>
              <a:spcBef>
                <a:spcPts val="110"/>
              </a:spcBef>
              <a:spcAft>
                <a:spcPts val="600"/>
              </a:spcAft>
            </a:pPr>
            <a:endParaRPr lang="pl-PL" sz="2400" b="1" dirty="0"/>
          </a:p>
          <a:p>
            <a:pPr marL="355600" indent="-342900">
              <a:lnSpc>
                <a:spcPct val="100000"/>
              </a:lnSpc>
              <a:spcBef>
                <a:spcPts val="110"/>
              </a:spcBef>
              <a:spcAft>
                <a:spcPts val="600"/>
              </a:spcAft>
              <a:buFont typeface="Arial" panose="020B0604020202020204" pitchFamily="34" charset="0"/>
              <a:buChar char="•"/>
            </a:pPr>
            <a:r>
              <a:rPr lang="pl-PL" sz="2400" dirty="0"/>
              <a:t>FMEA - </a:t>
            </a:r>
            <a:r>
              <a:rPr lang="pl-PL" sz="2400" dirty="0" err="1"/>
              <a:t>analisi</a:t>
            </a:r>
            <a:r>
              <a:rPr lang="pl-PL" sz="2400" dirty="0"/>
              <a:t> </a:t>
            </a:r>
            <a:r>
              <a:rPr lang="pl-PL" sz="2400" dirty="0" err="1"/>
              <a:t>delle</a:t>
            </a:r>
            <a:r>
              <a:rPr lang="pl-PL" sz="2400" dirty="0"/>
              <a:t> </a:t>
            </a:r>
            <a:r>
              <a:rPr lang="pl-PL" sz="2400" dirty="0" err="1"/>
              <a:t>cause</a:t>
            </a:r>
            <a:r>
              <a:rPr lang="pl-PL" sz="2400" dirty="0"/>
              <a:t> e </a:t>
            </a:r>
            <a:r>
              <a:rPr lang="pl-PL" sz="2400" dirty="0" err="1"/>
              <a:t>degli</a:t>
            </a:r>
            <a:r>
              <a:rPr lang="pl-PL" sz="2400" dirty="0"/>
              <a:t> </a:t>
            </a:r>
            <a:r>
              <a:rPr lang="pl-PL" sz="2400" dirty="0" err="1"/>
              <a:t>effetti</a:t>
            </a:r>
            <a:r>
              <a:rPr lang="pl-PL" sz="2400" dirty="0"/>
              <a:t> del </a:t>
            </a:r>
            <a:r>
              <a:rPr lang="pl-PL" sz="2400" dirty="0" err="1"/>
              <a:t>fallimento</a:t>
            </a:r>
            <a:r>
              <a:rPr lang="pl-PL" sz="2400" dirty="0"/>
              <a:t>,</a:t>
            </a:r>
          </a:p>
          <a:p>
            <a:pPr marL="355600" indent="-342900">
              <a:lnSpc>
                <a:spcPct val="100000"/>
              </a:lnSpc>
              <a:spcBef>
                <a:spcPts val="110"/>
              </a:spcBef>
              <a:spcAft>
                <a:spcPts val="600"/>
              </a:spcAft>
              <a:buFont typeface="Arial" panose="020B0604020202020204" pitchFamily="34" charset="0"/>
              <a:buChar char="•"/>
            </a:pPr>
            <a:r>
              <a:rPr lang="pl-PL" sz="2400" dirty="0" err="1"/>
              <a:t>tecnica</a:t>
            </a:r>
            <a:r>
              <a:rPr lang="pl-PL" sz="2400" dirty="0"/>
              <a:t> 5S,</a:t>
            </a:r>
          </a:p>
          <a:p>
            <a:pPr marL="355600" indent="-342900">
              <a:lnSpc>
                <a:spcPct val="100000"/>
              </a:lnSpc>
              <a:spcBef>
                <a:spcPts val="110"/>
              </a:spcBef>
              <a:spcAft>
                <a:spcPts val="600"/>
              </a:spcAft>
              <a:buFont typeface="Arial" panose="020B0604020202020204" pitchFamily="34" charset="0"/>
              <a:buChar char="•"/>
            </a:pPr>
            <a:r>
              <a:rPr lang="pl-PL" sz="2400" dirty="0"/>
              <a:t>metodo </a:t>
            </a:r>
            <a:r>
              <a:rPr lang="pl-PL" sz="2400" dirty="0" err="1"/>
              <a:t>Six</a:t>
            </a:r>
            <a:r>
              <a:rPr lang="pl-PL" sz="2400" dirty="0"/>
              <a:t> Sigma,</a:t>
            </a:r>
          </a:p>
          <a:p>
            <a:pPr marL="355600" indent="-342900">
              <a:lnSpc>
                <a:spcPct val="100000"/>
              </a:lnSpc>
              <a:spcBef>
                <a:spcPts val="110"/>
              </a:spcBef>
              <a:spcAft>
                <a:spcPts val="600"/>
              </a:spcAft>
              <a:buFont typeface="Arial" panose="020B0604020202020204" pitchFamily="34" charset="0"/>
              <a:buChar char="•"/>
            </a:pPr>
            <a:r>
              <a:rPr lang="pl-PL" sz="2400" dirty="0"/>
              <a:t>5 x PERCHÈ,</a:t>
            </a:r>
          </a:p>
          <a:p>
            <a:pPr marL="355600" indent="-342900">
              <a:lnSpc>
                <a:spcPct val="100000"/>
              </a:lnSpc>
              <a:spcBef>
                <a:spcPts val="110"/>
              </a:spcBef>
              <a:spcAft>
                <a:spcPts val="600"/>
              </a:spcAft>
              <a:buFont typeface="Arial" panose="020B0604020202020204" pitchFamily="34" charset="0"/>
              <a:buChar char="•"/>
            </a:pPr>
            <a:r>
              <a:rPr lang="pl-PL" sz="2400" dirty="0" err="1"/>
              <a:t>diagramma</a:t>
            </a:r>
            <a:r>
              <a:rPr lang="pl-PL" sz="2400" dirty="0"/>
              <a:t> di </a:t>
            </a:r>
            <a:r>
              <a:rPr lang="pl-PL" sz="2400" dirty="0" err="1"/>
              <a:t>Ishikawa</a:t>
            </a:r>
            <a:r>
              <a:rPr lang="pl-PL" sz="2400" dirty="0"/>
              <a:t>,</a:t>
            </a:r>
          </a:p>
          <a:p>
            <a:pPr marL="355600" indent="-342900">
              <a:lnSpc>
                <a:spcPct val="100000"/>
              </a:lnSpc>
              <a:spcBef>
                <a:spcPts val="110"/>
              </a:spcBef>
              <a:spcAft>
                <a:spcPts val="600"/>
              </a:spcAft>
              <a:buFont typeface="Arial" panose="020B0604020202020204" pitchFamily="34" charset="0"/>
              <a:buChar char="•"/>
            </a:pPr>
            <a:r>
              <a:rPr lang="pl-PL" sz="2400" dirty="0" err="1"/>
              <a:t>diagramma</a:t>
            </a:r>
            <a:r>
              <a:rPr lang="pl-PL" sz="2400" dirty="0"/>
              <a:t> di </a:t>
            </a:r>
            <a:r>
              <a:rPr lang="pl-PL" sz="2400" dirty="0" err="1"/>
              <a:t>Pareto</a:t>
            </a:r>
            <a:r>
              <a:rPr lang="pl-PL" sz="2400" dirty="0"/>
              <a:t>-Lorenz.</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17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346335"/>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D5: </a:t>
            </a:r>
            <a:r>
              <a:rPr lang="pl-PL" sz="2800" dirty="0" err="1"/>
              <a:t>Scegliere</a:t>
            </a:r>
            <a:r>
              <a:rPr lang="pl-PL" sz="2800" dirty="0"/>
              <a:t> le </a:t>
            </a:r>
            <a:r>
              <a:rPr lang="pl-PL" sz="2800" dirty="0" err="1"/>
              <a:t>giuste</a:t>
            </a:r>
            <a:r>
              <a:rPr lang="pl-PL" sz="2800" dirty="0"/>
              <a:t> </a:t>
            </a:r>
            <a:r>
              <a:rPr lang="pl-PL" sz="2800" dirty="0" err="1"/>
              <a:t>azioni</a:t>
            </a:r>
            <a:r>
              <a:rPr lang="pl-PL" sz="2800" dirty="0"/>
              <a:t> </a:t>
            </a:r>
            <a:r>
              <a:rPr lang="pl-PL" sz="2800" dirty="0" err="1"/>
              <a:t>correttive</a:t>
            </a:r>
            <a:endParaRPr lang="pl-PL" sz="2800" dirty="0"/>
          </a:p>
          <a:p>
            <a:endParaRPr lang="pl-PL" sz="2400" b="1" dirty="0"/>
          </a:p>
          <a:p>
            <a:r>
              <a:rPr lang="pl-PL" sz="2400" b="1" dirty="0" err="1"/>
              <a:t>Lo</a:t>
            </a:r>
            <a:r>
              <a:rPr lang="pl-PL" sz="2400" b="1" dirty="0"/>
              <a:t> </a:t>
            </a:r>
            <a:r>
              <a:rPr lang="pl-PL" sz="2400" b="1" dirty="0" err="1"/>
              <a:t>scopo</a:t>
            </a:r>
            <a:r>
              <a:rPr lang="pl-PL" sz="2400" b="1" dirty="0"/>
              <a:t> di </a:t>
            </a:r>
            <a:r>
              <a:rPr lang="pl-PL" sz="2400" b="1" dirty="0" err="1"/>
              <a:t>questa</a:t>
            </a:r>
            <a:r>
              <a:rPr lang="pl-PL" sz="2400" b="1" dirty="0"/>
              <a:t> </a:t>
            </a:r>
            <a:r>
              <a:rPr lang="pl-PL" sz="2400" b="1" dirty="0" err="1"/>
              <a:t>fase</a:t>
            </a:r>
            <a:r>
              <a:rPr lang="pl-PL" sz="2400" b="1" dirty="0"/>
              <a:t> </a:t>
            </a:r>
            <a:r>
              <a:rPr lang="pl-PL" sz="2400" b="1" dirty="0" err="1"/>
              <a:t>è</a:t>
            </a:r>
            <a:r>
              <a:rPr lang="pl-PL" sz="2400" b="1" dirty="0"/>
              <a:t> di </a:t>
            </a:r>
            <a:r>
              <a:rPr lang="pl-PL" sz="2400" b="1" dirty="0" err="1"/>
              <a:t>selezionare</a:t>
            </a:r>
            <a:r>
              <a:rPr lang="pl-PL" sz="2400" b="1" dirty="0"/>
              <a:t> le </a:t>
            </a:r>
            <a:r>
              <a:rPr lang="pl-PL" sz="2400" b="1" dirty="0" err="1"/>
              <a:t>migliori</a:t>
            </a:r>
            <a:r>
              <a:rPr lang="pl-PL" sz="2400" b="1" dirty="0"/>
              <a:t> </a:t>
            </a:r>
            <a:r>
              <a:rPr lang="pl-PL" sz="2400" b="1" dirty="0" err="1"/>
              <a:t>azioni</a:t>
            </a:r>
            <a:r>
              <a:rPr lang="pl-PL" sz="2400" b="1" dirty="0"/>
              <a:t> </a:t>
            </a:r>
            <a:r>
              <a:rPr lang="pl-PL" sz="2400" b="1" dirty="0" err="1"/>
              <a:t>correttive</a:t>
            </a:r>
            <a:r>
              <a:rPr lang="pl-PL" sz="2400" b="1" dirty="0"/>
              <a:t> </a:t>
            </a:r>
            <a:r>
              <a:rPr lang="pl-PL" sz="2400" b="1" dirty="0" err="1"/>
              <a:t>possibili</a:t>
            </a:r>
            <a:r>
              <a:rPr lang="pl-PL" sz="2400" b="1" dirty="0"/>
              <a:t> per </a:t>
            </a:r>
            <a:r>
              <a:rPr lang="pl-PL" sz="2400" b="1" dirty="0" err="1"/>
              <a:t>eliminare</a:t>
            </a:r>
            <a:r>
              <a:rPr lang="pl-PL" sz="2400" b="1" dirty="0"/>
              <a:t> la causa </a:t>
            </a:r>
            <a:r>
              <a:rPr lang="pl-PL" sz="2400" b="1" dirty="0" err="1"/>
              <a:t>principale</a:t>
            </a:r>
            <a:r>
              <a:rPr lang="pl-PL" sz="2400" b="1" dirty="0"/>
              <a:t> del </a:t>
            </a:r>
            <a:r>
              <a:rPr lang="pl-PL" sz="2400" b="1" dirty="0" err="1"/>
              <a:t>problema</a:t>
            </a:r>
            <a:r>
              <a:rPr lang="pl-PL" sz="2400" b="1" dirty="0"/>
              <a:t> e i </a:t>
            </a:r>
            <a:r>
              <a:rPr lang="pl-PL" sz="2400" b="1" dirty="0" err="1"/>
              <a:t>punti</a:t>
            </a:r>
            <a:r>
              <a:rPr lang="pl-PL" sz="2400" b="1" dirty="0"/>
              <a:t> di fuga.</a:t>
            </a:r>
          </a:p>
          <a:p>
            <a:endParaRPr lang="pl-PL" sz="2400" b="1" dirty="0"/>
          </a:p>
          <a:p>
            <a:r>
              <a:rPr lang="pl-PL" sz="2400" b="1" dirty="0" err="1"/>
              <a:t>Fasi</a:t>
            </a:r>
            <a:r>
              <a:rPr lang="pl-PL" sz="2400" b="1" dirty="0"/>
              <a:t>:</a:t>
            </a:r>
          </a:p>
          <a:p>
            <a:pPr marL="342900" indent="-342900">
              <a:buFont typeface="Arial" panose="020B0604020202020204" pitchFamily="34" charset="0"/>
              <a:buChar char="•"/>
            </a:pPr>
            <a:r>
              <a:rPr lang="pl-PL" sz="2400" dirty="0" err="1"/>
              <a:t>Proposte</a:t>
            </a:r>
            <a:r>
              <a:rPr lang="pl-PL" sz="2400" dirty="0"/>
              <a:t> di </a:t>
            </a:r>
            <a:r>
              <a:rPr lang="pl-PL" sz="2400" dirty="0" err="1"/>
              <a:t>azioni</a:t>
            </a:r>
            <a:r>
              <a:rPr lang="pl-PL" sz="2400" dirty="0"/>
              <a:t> (</a:t>
            </a:r>
            <a:r>
              <a:rPr lang="pl-PL" sz="2400" dirty="0" err="1"/>
              <a:t>più</a:t>
            </a:r>
            <a:r>
              <a:rPr lang="pl-PL" sz="2400" dirty="0"/>
              <a:t> sono, </a:t>
            </a:r>
            <a:r>
              <a:rPr lang="pl-PL" sz="2400" dirty="0" err="1"/>
              <a:t>meglio</a:t>
            </a:r>
            <a:r>
              <a:rPr lang="pl-PL" sz="2400" dirty="0"/>
              <a:t> </a:t>
            </a:r>
            <a:r>
              <a:rPr lang="pl-PL" sz="2400" dirty="0" err="1"/>
              <a:t>è</a:t>
            </a:r>
            <a:r>
              <a:rPr lang="pl-PL" sz="2400" dirty="0"/>
              <a:t>).</a:t>
            </a:r>
          </a:p>
          <a:p>
            <a:pPr marL="342900" indent="-342900">
              <a:buFont typeface="Arial" panose="020B0604020202020204" pitchFamily="34" charset="0"/>
              <a:buChar char="•"/>
            </a:pPr>
            <a:r>
              <a:rPr lang="pl-PL" sz="2400" dirty="0" err="1"/>
              <a:t>Scelta</a:t>
            </a:r>
            <a:r>
              <a:rPr lang="pl-PL" sz="2400" dirty="0"/>
              <a:t> </a:t>
            </a:r>
            <a:r>
              <a:rPr lang="pl-PL" sz="2400" dirty="0" err="1"/>
              <a:t>delle</a:t>
            </a:r>
            <a:r>
              <a:rPr lang="pl-PL" sz="2400" dirty="0"/>
              <a:t> </a:t>
            </a:r>
            <a:r>
              <a:rPr lang="pl-PL" sz="2400" dirty="0" err="1"/>
              <a:t>migliori</a:t>
            </a:r>
            <a:r>
              <a:rPr lang="pl-PL" sz="2400" dirty="0"/>
              <a:t> </a:t>
            </a:r>
            <a:r>
              <a:rPr lang="pl-PL" sz="2400" dirty="0" err="1"/>
              <a:t>attività</a:t>
            </a:r>
            <a:r>
              <a:rPr lang="pl-PL" sz="2400" dirty="0"/>
              <a:t> (</a:t>
            </a:r>
            <a:r>
              <a:rPr lang="pl-PL" sz="2400" dirty="0" err="1"/>
              <a:t>valutazione</a:t>
            </a:r>
            <a:r>
              <a:rPr lang="pl-PL" sz="2400" dirty="0"/>
              <a:t> </a:t>
            </a:r>
            <a:r>
              <a:rPr lang="pl-PL" sz="2400" dirty="0" err="1"/>
              <a:t>delle</a:t>
            </a:r>
            <a:r>
              <a:rPr lang="pl-PL" sz="2400" dirty="0"/>
              <a:t> </a:t>
            </a:r>
            <a:r>
              <a:rPr lang="pl-PL" sz="2400" dirty="0" err="1"/>
              <a:t>proposte</a:t>
            </a:r>
            <a:r>
              <a:rPr lang="pl-PL" sz="2400" dirty="0"/>
              <a:t> - </a:t>
            </a:r>
            <a:r>
              <a:rPr lang="pl-PL" sz="2400" dirty="0" err="1"/>
              <a:t>effetti</a:t>
            </a:r>
            <a:r>
              <a:rPr lang="pl-PL" sz="2400" dirty="0"/>
              <a:t>, </a:t>
            </a:r>
            <a:r>
              <a:rPr lang="pl-PL" sz="2400" dirty="0" err="1"/>
              <a:t>costi</a:t>
            </a:r>
            <a:r>
              <a:rPr lang="pl-PL" sz="2400" dirty="0"/>
              <a:t>).</a:t>
            </a:r>
          </a:p>
          <a:p>
            <a:pPr marL="342900" indent="-342900">
              <a:buFont typeface="Arial" panose="020B0604020202020204" pitchFamily="34" charset="0"/>
              <a:buChar char="•"/>
            </a:pPr>
            <a:r>
              <a:rPr lang="pl-PL" sz="2400" dirty="0"/>
              <a:t>Piano </a:t>
            </a:r>
            <a:r>
              <a:rPr lang="pl-PL" sz="2400" dirty="0" err="1"/>
              <a:t>d'azione</a:t>
            </a:r>
            <a:r>
              <a:rPr lang="pl-PL" sz="2400" dirty="0"/>
              <a:t> da </a:t>
            </a:r>
            <a:r>
              <a:rPr lang="pl-PL" sz="2400" dirty="0" err="1"/>
              <a:t>implementare</a:t>
            </a:r>
            <a:r>
              <a:rPr lang="pl-PL" sz="2400" dirty="0"/>
              <a:t> (chi, cosa, </a:t>
            </a:r>
            <a:r>
              <a:rPr lang="pl-PL" sz="2400" dirty="0" err="1"/>
              <a:t>quando</a:t>
            </a:r>
            <a:r>
              <a:rPr lang="pl-PL" sz="2400" dirty="0"/>
              <a:t>, </a:t>
            </a:r>
            <a:r>
              <a:rPr lang="pl-PL" sz="2400" dirty="0" err="1"/>
              <a:t>entro</a:t>
            </a:r>
            <a:r>
              <a:rPr lang="pl-PL" sz="2400" dirty="0"/>
              <a:t> </a:t>
            </a:r>
            <a:r>
              <a:rPr lang="pl-PL" sz="2400" dirty="0" err="1"/>
              <a:t>quando</a:t>
            </a:r>
            <a:r>
              <a:rPr lang="pl-PL" sz="2400" dirty="0"/>
              <a:t>).</a:t>
            </a:r>
          </a:p>
          <a:p>
            <a:pPr marL="342900" indent="-342900">
              <a:buFont typeface="Arial" panose="020B0604020202020204" pitchFamily="34" charset="0"/>
              <a:buChar char="•"/>
            </a:pPr>
            <a:r>
              <a:rPr lang="pl-PL" sz="2400" dirty="0" err="1"/>
              <a:t>Introduzione</a:t>
            </a:r>
            <a:r>
              <a:rPr lang="pl-PL" sz="2400" dirty="0"/>
              <a:t> </a:t>
            </a:r>
            <a:r>
              <a:rPr lang="pl-PL" sz="2400" dirty="0" err="1"/>
              <a:t>delle</a:t>
            </a:r>
            <a:r>
              <a:rPr lang="pl-PL" sz="2400" dirty="0"/>
              <a:t> </a:t>
            </a:r>
            <a:r>
              <a:rPr lang="pl-PL" sz="2400" dirty="0" err="1"/>
              <a:t>attività</a:t>
            </a:r>
            <a:r>
              <a:rPr lang="pl-PL" sz="2400" dirty="0"/>
              <a:t>. </a:t>
            </a:r>
            <a:r>
              <a:rPr lang="pl-PL" sz="2400" dirty="0" err="1"/>
              <a:t>Informazioni</a:t>
            </a:r>
            <a:r>
              <a:rPr lang="pl-PL" sz="2400" dirty="0"/>
              <a:t> per tutti i </a:t>
            </a:r>
            <a:r>
              <a:rPr lang="pl-PL" sz="2400" dirty="0" err="1"/>
              <a:t>partecipanti</a:t>
            </a:r>
            <a:r>
              <a:rPr lang="pl-PL" sz="2400" dirty="0"/>
              <a:t> al </a:t>
            </a:r>
            <a:r>
              <a:rPr lang="pl-PL" sz="2400" dirty="0" err="1"/>
              <a:t>processo</a:t>
            </a:r>
            <a:r>
              <a:rPr lang="pl-PL" sz="2400" dirty="0"/>
              <a:t>, </a:t>
            </a:r>
            <a:r>
              <a:rPr lang="pl-PL" sz="2400" dirty="0" err="1"/>
              <a:t>introduzione</a:t>
            </a:r>
            <a:r>
              <a:rPr lang="pl-PL" sz="2400" dirty="0"/>
              <a:t> di standard </a:t>
            </a:r>
            <a:r>
              <a:rPr lang="pl-PL" sz="2400" dirty="0" err="1"/>
              <a:t>temporanei</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6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469994"/>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D6: </a:t>
            </a:r>
            <a:r>
              <a:rPr lang="pl-PL" sz="2800" dirty="0" err="1"/>
              <a:t>Attuazione</a:t>
            </a:r>
            <a:r>
              <a:rPr lang="pl-PL" sz="2800" dirty="0"/>
              <a:t> e </a:t>
            </a:r>
            <a:r>
              <a:rPr lang="pl-PL" sz="2800" dirty="0" err="1"/>
              <a:t>controllo</a:t>
            </a:r>
            <a:r>
              <a:rPr lang="pl-PL" sz="2800" dirty="0"/>
              <a:t> </a:t>
            </a:r>
            <a:r>
              <a:rPr lang="pl-PL" sz="2800" dirty="0" err="1"/>
              <a:t>delle</a:t>
            </a:r>
            <a:r>
              <a:rPr lang="pl-PL" sz="2800" dirty="0"/>
              <a:t> </a:t>
            </a:r>
            <a:r>
              <a:rPr lang="pl-PL" sz="2800" dirty="0" err="1"/>
              <a:t>azioni</a:t>
            </a:r>
            <a:r>
              <a:rPr lang="pl-PL" sz="2800" dirty="0"/>
              <a:t> </a:t>
            </a:r>
            <a:r>
              <a:rPr lang="pl-PL" sz="2800" dirty="0" err="1"/>
              <a:t>correttive</a:t>
            </a:r>
            <a:endParaRPr lang="pl-PL" sz="2800" dirty="0"/>
          </a:p>
          <a:p>
            <a:endParaRPr lang="pl-PL" sz="2400" b="1" dirty="0"/>
          </a:p>
          <a:p>
            <a:r>
              <a:rPr lang="pl-PL" sz="2200" b="1" dirty="0"/>
              <a:t>Le </a:t>
            </a:r>
            <a:r>
              <a:rPr lang="pl-PL" sz="2200" b="1" dirty="0" err="1"/>
              <a:t>azioni</a:t>
            </a:r>
            <a:r>
              <a:rPr lang="pl-PL" sz="2200" b="1" dirty="0"/>
              <a:t> ad hoc </a:t>
            </a:r>
            <a:r>
              <a:rPr lang="pl-PL" sz="2200" b="1" dirty="0" err="1"/>
              <a:t>usate</a:t>
            </a:r>
            <a:r>
              <a:rPr lang="pl-PL" sz="2200" b="1" dirty="0"/>
              <a:t> </a:t>
            </a:r>
            <a:r>
              <a:rPr lang="pl-PL" sz="2200" b="1" dirty="0" err="1"/>
              <a:t>nel</a:t>
            </a:r>
            <a:r>
              <a:rPr lang="pl-PL" sz="2200" b="1" dirty="0"/>
              <a:t> passo D3 sono </a:t>
            </a:r>
            <a:r>
              <a:rPr lang="pl-PL" sz="2200" b="1" dirty="0" err="1"/>
              <a:t>sostituite</a:t>
            </a:r>
            <a:r>
              <a:rPr lang="pl-PL" sz="2200" b="1" dirty="0"/>
              <a:t> da </a:t>
            </a:r>
            <a:r>
              <a:rPr lang="pl-PL" sz="2200" b="1" dirty="0" err="1"/>
              <a:t>azioni</a:t>
            </a:r>
            <a:r>
              <a:rPr lang="pl-PL" sz="2200" b="1" dirty="0"/>
              <a:t> </a:t>
            </a:r>
            <a:r>
              <a:rPr lang="pl-PL" sz="2200" b="1" dirty="0" err="1"/>
              <a:t>appropriate</a:t>
            </a:r>
            <a:r>
              <a:rPr lang="pl-PL" sz="2200" b="1" dirty="0"/>
              <a:t>.</a:t>
            </a:r>
          </a:p>
          <a:p>
            <a:r>
              <a:rPr lang="pl-PL" sz="2200" b="1" dirty="0" err="1"/>
              <a:t>Monitoraggio</a:t>
            </a:r>
            <a:r>
              <a:rPr lang="pl-PL" sz="2200" b="1" dirty="0"/>
              <a:t> del </a:t>
            </a:r>
            <a:r>
              <a:rPr lang="pl-PL" sz="2200" b="1" dirty="0" err="1"/>
              <a:t>funzionamento</a:t>
            </a:r>
            <a:r>
              <a:rPr lang="pl-PL" sz="2200" b="1" dirty="0"/>
              <a:t> </a:t>
            </a:r>
            <a:r>
              <a:rPr lang="pl-PL" sz="2200" b="1" dirty="0" err="1"/>
              <a:t>delle</a:t>
            </a:r>
            <a:r>
              <a:rPr lang="pl-PL" sz="2200" b="1" dirty="0"/>
              <a:t> </a:t>
            </a:r>
            <a:r>
              <a:rPr lang="pl-PL" sz="2200" b="1" dirty="0" err="1"/>
              <a:t>soluzioni</a:t>
            </a:r>
            <a:r>
              <a:rPr lang="pl-PL" sz="2200" b="1" dirty="0"/>
              <a:t> </a:t>
            </a:r>
            <a:r>
              <a:rPr lang="pl-PL" sz="2200" b="1" dirty="0" err="1"/>
              <a:t>implementate</a:t>
            </a:r>
            <a:r>
              <a:rPr lang="pl-PL" sz="2200" b="1" dirty="0"/>
              <a:t>.</a:t>
            </a:r>
          </a:p>
          <a:p>
            <a:r>
              <a:rPr lang="pl-PL" sz="2200" b="1" dirty="0" err="1"/>
              <a:t>Verifica</a:t>
            </a:r>
            <a:r>
              <a:rPr lang="pl-PL" sz="2200" b="1" dirty="0"/>
              <a:t> </a:t>
            </a:r>
            <a:r>
              <a:rPr lang="pl-PL" sz="2200" b="1" dirty="0" err="1"/>
              <a:t>degli</a:t>
            </a:r>
            <a:r>
              <a:rPr lang="pl-PL" sz="2200" b="1" dirty="0"/>
              <a:t> </a:t>
            </a:r>
            <a:r>
              <a:rPr lang="pl-PL" sz="2200" b="1" dirty="0" err="1"/>
              <a:t>effetti</a:t>
            </a:r>
            <a:r>
              <a:rPr lang="pl-PL" sz="2200" b="1" dirty="0"/>
              <a:t>.</a:t>
            </a:r>
          </a:p>
          <a:p>
            <a:r>
              <a:rPr lang="pl-PL" sz="2200" b="1" dirty="0" err="1"/>
              <a:t>Dovrebbe</a:t>
            </a:r>
            <a:r>
              <a:rPr lang="pl-PL" sz="2200" b="1" dirty="0"/>
              <a:t> </a:t>
            </a:r>
            <a:r>
              <a:rPr lang="pl-PL" sz="2200" b="1" dirty="0" err="1"/>
              <a:t>essere</a:t>
            </a:r>
            <a:r>
              <a:rPr lang="pl-PL" sz="2200" b="1" dirty="0"/>
              <a:t> </a:t>
            </a:r>
            <a:r>
              <a:rPr lang="pl-PL" sz="2200" b="1" dirty="0" err="1"/>
              <a:t>basato</a:t>
            </a:r>
            <a:r>
              <a:rPr lang="pl-PL" sz="2200" b="1" dirty="0"/>
              <a:t> </a:t>
            </a:r>
            <a:r>
              <a:rPr lang="pl-PL" sz="2200" b="1" dirty="0" err="1"/>
              <a:t>su</a:t>
            </a:r>
            <a:r>
              <a:rPr lang="pl-PL" sz="2200" b="1" dirty="0"/>
              <a:t> </a:t>
            </a:r>
            <a:r>
              <a:rPr lang="pl-PL" sz="2200" b="1" dirty="0" err="1"/>
              <a:t>dati</a:t>
            </a:r>
            <a:r>
              <a:rPr lang="pl-PL" sz="2200" b="1" dirty="0"/>
              <a:t> reali dei </a:t>
            </a:r>
            <a:r>
              <a:rPr lang="pl-PL" sz="2200" b="1" dirty="0" err="1"/>
              <a:t>processi</a:t>
            </a:r>
            <a:r>
              <a:rPr lang="pl-PL" sz="2200" b="1" dirty="0"/>
              <a:t>. Le </a:t>
            </a:r>
            <a:r>
              <a:rPr lang="pl-PL" sz="2200" b="1" dirty="0" err="1"/>
              <a:t>azioni</a:t>
            </a:r>
            <a:r>
              <a:rPr lang="pl-PL" sz="2200" b="1" dirty="0"/>
              <a:t> non </a:t>
            </a:r>
            <a:r>
              <a:rPr lang="pl-PL" sz="2200" b="1" dirty="0" err="1"/>
              <a:t>dovrebbero</a:t>
            </a:r>
            <a:r>
              <a:rPr lang="pl-PL" sz="2200" b="1" dirty="0"/>
              <a:t> </a:t>
            </a:r>
            <a:r>
              <a:rPr lang="pl-PL" sz="2200" b="1" dirty="0" err="1"/>
              <a:t>essere</a:t>
            </a:r>
            <a:r>
              <a:rPr lang="pl-PL" sz="2200" b="1" dirty="0"/>
              <a:t> </a:t>
            </a:r>
            <a:r>
              <a:rPr lang="pl-PL" sz="2200" b="1" dirty="0" err="1"/>
              <a:t>giudicate</a:t>
            </a:r>
            <a:r>
              <a:rPr lang="pl-PL" sz="2200" b="1" dirty="0"/>
              <a:t> solo in </a:t>
            </a:r>
            <a:r>
              <a:rPr lang="pl-PL" sz="2200" b="1" dirty="0" err="1"/>
              <a:t>base</a:t>
            </a:r>
            <a:r>
              <a:rPr lang="pl-PL" sz="2200" b="1" dirty="0"/>
              <a:t> </a:t>
            </a:r>
            <a:r>
              <a:rPr lang="pl-PL" sz="2200" b="1" dirty="0" err="1"/>
              <a:t>alle</a:t>
            </a:r>
            <a:r>
              <a:rPr lang="pl-PL" sz="2200" b="1" dirty="0"/>
              <a:t> </a:t>
            </a:r>
            <a:r>
              <a:rPr lang="pl-PL" sz="2200" b="1" dirty="0" err="1"/>
              <a:t>opinioni</a:t>
            </a:r>
            <a:r>
              <a:rPr lang="pl-PL" sz="2200" b="1" dirty="0"/>
              <a:t> </a:t>
            </a:r>
            <a:r>
              <a:rPr lang="pl-PL" sz="2200" b="1" dirty="0" err="1"/>
              <a:t>degli</a:t>
            </a:r>
            <a:r>
              <a:rPr lang="pl-PL" sz="2200" b="1" dirty="0"/>
              <a:t> </a:t>
            </a:r>
            <a:r>
              <a:rPr lang="pl-PL" sz="2200" b="1" dirty="0" err="1"/>
              <a:t>interessati</a:t>
            </a:r>
            <a:r>
              <a:rPr lang="pl-PL" sz="2200" b="1" dirty="0"/>
              <a:t>. </a:t>
            </a:r>
          </a:p>
          <a:p>
            <a:r>
              <a:rPr lang="pl-PL" sz="2200" b="1" dirty="0" err="1"/>
              <a:t>Considerazioni</a:t>
            </a:r>
            <a:r>
              <a:rPr lang="pl-PL" sz="2200" b="1" dirty="0"/>
              <a:t> </a:t>
            </a:r>
            <a:r>
              <a:rPr lang="pl-PL" sz="2200" b="1" dirty="0" err="1"/>
              <a:t>importanti</a:t>
            </a:r>
            <a:r>
              <a:rPr lang="pl-PL" sz="2200" b="1" dirty="0"/>
              <a:t>:</a:t>
            </a:r>
          </a:p>
          <a:p>
            <a:pPr marL="342900" indent="-342900">
              <a:buFont typeface="Arial" panose="020B0604020202020204" pitchFamily="34" charset="0"/>
              <a:buChar char="•"/>
            </a:pPr>
            <a:r>
              <a:rPr lang="pl-PL" sz="2200" dirty="0"/>
              <a:t>Sono </a:t>
            </a:r>
            <a:r>
              <a:rPr lang="pl-PL" sz="2200" dirty="0" err="1"/>
              <a:t>stati</a:t>
            </a:r>
            <a:r>
              <a:rPr lang="pl-PL" sz="2200" dirty="0"/>
              <a:t> </a:t>
            </a:r>
            <a:r>
              <a:rPr lang="pl-PL" sz="2200" dirty="0" err="1"/>
              <a:t>definiti</a:t>
            </a:r>
            <a:r>
              <a:rPr lang="pl-PL" sz="2200" dirty="0"/>
              <a:t> i </a:t>
            </a:r>
            <a:r>
              <a:rPr lang="pl-PL" sz="2200" dirty="0" err="1"/>
              <a:t>poteri</a:t>
            </a:r>
            <a:r>
              <a:rPr lang="pl-PL" sz="2200" dirty="0"/>
              <a:t> e le </a:t>
            </a:r>
            <a:r>
              <a:rPr lang="pl-PL" sz="2200" dirty="0" err="1"/>
              <a:t>competenze</a:t>
            </a:r>
            <a:r>
              <a:rPr lang="pl-PL" sz="2200" dirty="0"/>
              <a:t> per </a:t>
            </a:r>
            <a:r>
              <a:rPr lang="pl-PL" sz="2200" dirty="0" err="1"/>
              <a:t>l'implementazione</a:t>
            </a:r>
            <a:r>
              <a:rPr lang="pl-PL" sz="2200" dirty="0"/>
              <a:t> dei </a:t>
            </a:r>
            <a:r>
              <a:rPr lang="pl-PL" sz="2200" dirty="0" err="1"/>
              <a:t>miglioramenti</a:t>
            </a:r>
            <a:r>
              <a:rPr lang="pl-PL" sz="2200" dirty="0"/>
              <a:t>?</a:t>
            </a:r>
          </a:p>
          <a:p>
            <a:pPr marL="342900" indent="-342900">
              <a:buFont typeface="Arial" panose="020B0604020202020204" pitchFamily="34" charset="0"/>
              <a:buChar char="•"/>
            </a:pPr>
            <a:r>
              <a:rPr lang="pl-PL" sz="2200" dirty="0" err="1"/>
              <a:t>Sarà</a:t>
            </a:r>
            <a:r>
              <a:rPr lang="pl-PL" sz="2200" dirty="0"/>
              <a:t> </a:t>
            </a:r>
            <a:r>
              <a:rPr lang="pl-PL" sz="2200" dirty="0" err="1"/>
              <a:t>necessaria</a:t>
            </a:r>
            <a:r>
              <a:rPr lang="pl-PL" sz="2200" dirty="0"/>
              <a:t> una </a:t>
            </a:r>
            <a:r>
              <a:rPr lang="pl-PL" sz="2200" dirty="0" err="1"/>
              <a:t>partecipazione</a:t>
            </a:r>
            <a:r>
              <a:rPr lang="pl-PL" sz="2200" dirty="0"/>
              <a:t> </a:t>
            </a:r>
            <a:r>
              <a:rPr lang="pl-PL" sz="2200" dirty="0" err="1"/>
              <a:t>esterna</a:t>
            </a:r>
            <a:r>
              <a:rPr lang="pl-PL" sz="2200" dirty="0"/>
              <a:t> (</a:t>
            </a:r>
            <a:r>
              <a:rPr lang="pl-PL" sz="2200" dirty="0" err="1"/>
              <a:t>clienti</a:t>
            </a:r>
            <a:r>
              <a:rPr lang="pl-PL" sz="2200" dirty="0"/>
              <a:t> o </a:t>
            </a:r>
            <a:r>
              <a:rPr lang="pl-PL" sz="2200" dirty="0" err="1"/>
              <a:t>fornitori</a:t>
            </a:r>
            <a:r>
              <a:rPr lang="pl-PL" sz="2200" dirty="0"/>
              <a:t>)? Chi </a:t>
            </a:r>
            <a:r>
              <a:rPr lang="pl-PL" sz="2200" dirty="0" err="1"/>
              <a:t>dovrebbe</a:t>
            </a:r>
            <a:r>
              <a:rPr lang="pl-PL" sz="2200" dirty="0"/>
              <a:t> </a:t>
            </a:r>
            <a:r>
              <a:rPr lang="pl-PL" sz="2200" dirty="0" err="1"/>
              <a:t>essere</a:t>
            </a:r>
            <a:r>
              <a:rPr lang="pl-PL" sz="2200" dirty="0"/>
              <a:t>?</a:t>
            </a:r>
          </a:p>
          <a:p>
            <a:pPr marL="342900" indent="-342900">
              <a:buFont typeface="Arial" panose="020B0604020202020204" pitchFamily="34" charset="0"/>
              <a:buChar char="•"/>
            </a:pPr>
            <a:r>
              <a:rPr lang="pl-PL" sz="2200" dirty="0" err="1"/>
              <a:t>Quali</a:t>
            </a:r>
            <a:r>
              <a:rPr lang="pl-PL" sz="2200" dirty="0"/>
              <a:t> </a:t>
            </a:r>
            <a:r>
              <a:rPr lang="pl-PL" sz="2200" dirty="0" err="1"/>
              <a:t>mezzi</a:t>
            </a:r>
            <a:r>
              <a:rPr lang="pl-PL" sz="2200" dirty="0"/>
              <a:t> e </a:t>
            </a:r>
            <a:r>
              <a:rPr lang="pl-PL" sz="2200" dirty="0" err="1"/>
              <a:t>risorse</a:t>
            </a:r>
            <a:r>
              <a:rPr lang="pl-PL" sz="2200" dirty="0"/>
              <a:t> sono </a:t>
            </a:r>
            <a:r>
              <a:rPr lang="pl-PL" sz="2200" dirty="0" err="1"/>
              <a:t>necessari</a:t>
            </a:r>
            <a:r>
              <a:rPr lang="pl-PL" sz="2200" dirty="0"/>
              <a:t> per </a:t>
            </a:r>
            <a:r>
              <a:rPr lang="pl-PL" sz="2200" dirty="0" err="1"/>
              <a:t>attuare</a:t>
            </a:r>
            <a:r>
              <a:rPr lang="pl-PL" sz="2200" dirty="0"/>
              <a:t> le </a:t>
            </a:r>
            <a:r>
              <a:rPr lang="pl-PL" sz="2200" dirty="0" err="1"/>
              <a:t>attività</a:t>
            </a:r>
            <a:r>
              <a:rPr lang="pl-PL" sz="2200" dirty="0"/>
              <a:t>?</a:t>
            </a:r>
          </a:p>
          <a:p>
            <a:pPr marL="342900" indent="-342900">
              <a:buFont typeface="Arial" panose="020B0604020202020204" pitchFamily="34" charset="0"/>
              <a:buChar char="•"/>
            </a:pPr>
            <a:r>
              <a:rPr lang="pl-PL" sz="2200" dirty="0"/>
              <a:t>Si </a:t>
            </a:r>
            <a:r>
              <a:rPr lang="pl-PL" sz="2200" dirty="0" err="1"/>
              <a:t>è</a:t>
            </a:r>
            <a:r>
              <a:rPr lang="pl-PL" sz="2200" dirty="0"/>
              <a:t> </a:t>
            </a:r>
            <a:r>
              <a:rPr lang="pl-PL" sz="2200" dirty="0" err="1"/>
              <a:t>capito</a:t>
            </a:r>
            <a:r>
              <a:rPr lang="pl-PL" sz="2200" dirty="0"/>
              <a:t> </a:t>
            </a:r>
            <a:r>
              <a:rPr lang="pl-PL" sz="2200" dirty="0" err="1"/>
              <a:t>esattamente</a:t>
            </a:r>
            <a:r>
              <a:rPr lang="pl-PL" sz="2200" dirty="0"/>
              <a:t> cosa </a:t>
            </a:r>
            <a:r>
              <a:rPr lang="pl-PL" sz="2200" dirty="0" err="1"/>
              <a:t>è</a:t>
            </a:r>
            <a:r>
              <a:rPr lang="pl-PL" sz="2200" dirty="0"/>
              <a:t> </a:t>
            </a:r>
            <a:r>
              <a:rPr lang="pl-PL" sz="2200" dirty="0" err="1"/>
              <a:t>fallito</a:t>
            </a:r>
            <a:r>
              <a:rPr lang="pl-PL" sz="2200" dirty="0"/>
              <a:t>?</a:t>
            </a:r>
          </a:p>
          <a:p>
            <a:pPr marL="342900" indent="-342900">
              <a:buFont typeface="Arial" panose="020B0604020202020204" pitchFamily="34" charset="0"/>
              <a:buChar char="•"/>
            </a:pPr>
            <a:r>
              <a:rPr lang="pl-PL" sz="2200" dirty="0" err="1"/>
              <a:t>Dovrebbe</a:t>
            </a:r>
            <a:r>
              <a:rPr lang="pl-PL" sz="2200" dirty="0"/>
              <a:t>, </a:t>
            </a:r>
            <a:r>
              <a:rPr lang="pl-PL" sz="2200" dirty="0" err="1"/>
              <a:t>quando</a:t>
            </a:r>
            <a:r>
              <a:rPr lang="pl-PL" sz="2200" dirty="0"/>
              <a:t> e </a:t>
            </a:r>
            <a:r>
              <a:rPr lang="pl-PL" sz="2200" dirty="0" err="1"/>
              <a:t>come</a:t>
            </a:r>
            <a:r>
              <a:rPr lang="pl-PL" sz="2200" dirty="0"/>
              <a:t> </a:t>
            </a:r>
            <a:r>
              <a:rPr lang="pl-PL" sz="2200" dirty="0" err="1"/>
              <a:t>dovrebbe</a:t>
            </a:r>
            <a:r>
              <a:rPr lang="pl-PL" sz="2200" dirty="0"/>
              <a:t> </a:t>
            </a:r>
            <a:r>
              <a:rPr lang="pl-PL" sz="2200" dirty="0" err="1"/>
              <a:t>essere</a:t>
            </a:r>
            <a:r>
              <a:rPr lang="pl-PL" sz="2200" dirty="0"/>
              <a:t> </a:t>
            </a:r>
            <a:r>
              <a:rPr lang="pl-PL" sz="2200" dirty="0" err="1"/>
              <a:t>completata</a:t>
            </a:r>
            <a:r>
              <a:rPr lang="pl-PL" sz="2200" dirty="0"/>
              <a:t> </a:t>
            </a:r>
            <a:r>
              <a:rPr lang="pl-PL" sz="2200" dirty="0" err="1"/>
              <a:t>l'implementazione</a:t>
            </a:r>
            <a:r>
              <a:rPr lang="pl-PL" sz="2200" dirty="0"/>
              <a:t> </a:t>
            </a:r>
            <a:r>
              <a:rPr lang="pl-PL" sz="2200" dirty="0" err="1"/>
              <a:t>delle</a:t>
            </a:r>
            <a:r>
              <a:rPr lang="pl-PL" sz="2200" dirty="0"/>
              <a:t> </a:t>
            </a:r>
            <a:r>
              <a:rPr lang="pl-PL" sz="2200" dirty="0" err="1"/>
              <a:t>azioni</a:t>
            </a:r>
            <a:r>
              <a:rPr lang="pl-PL" sz="2200" dirty="0"/>
              <a:t> </a:t>
            </a:r>
            <a:r>
              <a:rPr lang="pl-PL" sz="2200" dirty="0" err="1"/>
              <a:t>correttive</a:t>
            </a:r>
            <a:r>
              <a:rPr lang="pl-PL" sz="2200" dirty="0"/>
              <a:t>?</a:t>
            </a:r>
          </a:p>
          <a:p>
            <a:pPr marL="342900" indent="-342900">
              <a:buFont typeface="Arial" panose="020B0604020202020204" pitchFamily="34" charset="0"/>
              <a:buChar char="•"/>
            </a:pPr>
            <a:r>
              <a:rPr lang="pl-PL" sz="2200" dirty="0" err="1"/>
              <a:t>Quali</a:t>
            </a:r>
            <a:r>
              <a:rPr lang="pl-PL" sz="2200" dirty="0"/>
              <a:t> </a:t>
            </a:r>
            <a:r>
              <a:rPr lang="pl-PL" sz="2200" dirty="0" err="1"/>
              <a:t>misure</a:t>
            </a:r>
            <a:r>
              <a:rPr lang="pl-PL" sz="2200" dirty="0"/>
              <a:t> </a:t>
            </a:r>
            <a:r>
              <a:rPr lang="pl-PL" sz="2200" dirty="0" err="1"/>
              <a:t>dovrebbero</a:t>
            </a:r>
            <a:r>
              <a:rPr lang="pl-PL" sz="2200" dirty="0"/>
              <a:t> </a:t>
            </a:r>
            <a:r>
              <a:rPr lang="pl-PL" sz="2200" dirty="0" err="1"/>
              <a:t>essere</a:t>
            </a:r>
            <a:r>
              <a:rPr lang="pl-PL" sz="2200" dirty="0"/>
              <a:t> </a:t>
            </a:r>
            <a:r>
              <a:rPr lang="pl-PL" sz="2200" dirty="0" err="1"/>
              <a:t>usate</a:t>
            </a:r>
            <a:r>
              <a:rPr lang="pl-PL" sz="2200" dirty="0"/>
              <a:t> per </a:t>
            </a:r>
            <a:r>
              <a:rPr lang="pl-PL" sz="2200" dirty="0" err="1"/>
              <a:t>determinare</a:t>
            </a:r>
            <a:r>
              <a:rPr lang="pl-PL" sz="2200" dirty="0"/>
              <a:t> </a:t>
            </a:r>
            <a:r>
              <a:rPr lang="pl-PL" sz="2200" dirty="0" err="1"/>
              <a:t>l'efficacia</a:t>
            </a:r>
            <a:r>
              <a:rPr lang="pl-PL" sz="2200" dirty="0"/>
              <a:t> a </a:t>
            </a:r>
            <a:r>
              <a:rPr lang="pl-PL" sz="2200" dirty="0" err="1"/>
              <a:t>lungo</a:t>
            </a:r>
            <a:r>
              <a:rPr lang="pl-PL" sz="2200" dirty="0"/>
              <a:t> </a:t>
            </a:r>
            <a:r>
              <a:rPr lang="pl-PL" sz="2200" dirty="0" err="1"/>
              <a:t>termine</a:t>
            </a:r>
            <a:r>
              <a:rPr lang="pl-PL" sz="2200" dirty="0"/>
              <a:t>?</a:t>
            </a:r>
          </a:p>
          <a:p>
            <a:pPr marL="342900" indent="-342900">
              <a:buFont typeface="Arial" panose="020B0604020202020204" pitchFamily="34" charset="0"/>
              <a:buChar char="•"/>
            </a:pPr>
            <a:r>
              <a:rPr lang="pl-PL" sz="2200" dirty="0" err="1"/>
              <a:t>Avete</a:t>
            </a:r>
            <a:r>
              <a:rPr lang="pl-PL" sz="2200" dirty="0"/>
              <a:t> </a:t>
            </a:r>
            <a:r>
              <a:rPr lang="pl-PL" sz="2200" dirty="0" err="1"/>
              <a:t>raggiunto</a:t>
            </a:r>
            <a:r>
              <a:rPr lang="pl-PL" sz="2200" dirty="0"/>
              <a:t> i </a:t>
            </a:r>
            <a:r>
              <a:rPr lang="pl-PL" sz="2200" dirty="0" err="1"/>
              <a:t>vostri</a:t>
            </a:r>
            <a:r>
              <a:rPr lang="pl-PL" sz="2200" dirty="0"/>
              <a:t> </a:t>
            </a:r>
            <a:r>
              <a:rPr lang="pl-PL" sz="2200" dirty="0" err="1"/>
              <a:t>obiettivi</a:t>
            </a:r>
            <a:r>
              <a:rPr lang="pl-PL" sz="2200" dirty="0"/>
              <a:t>?</a:t>
            </a:r>
          </a:p>
          <a:p>
            <a:pPr marL="342900" indent="-342900">
              <a:buFont typeface="Arial" panose="020B0604020202020204" pitchFamily="34" charset="0"/>
              <a:buChar char="•"/>
            </a:pPr>
            <a:r>
              <a:rPr lang="pl-PL" sz="2200" dirty="0"/>
              <a:t>Il </a:t>
            </a:r>
            <a:r>
              <a:rPr lang="pl-PL" sz="2200" dirty="0" err="1"/>
              <a:t>problema</a:t>
            </a:r>
            <a:r>
              <a:rPr lang="pl-PL" sz="2200" dirty="0"/>
              <a:t> </a:t>
            </a:r>
            <a:r>
              <a:rPr lang="pl-PL" sz="2200" dirty="0" err="1"/>
              <a:t>è</a:t>
            </a:r>
            <a:r>
              <a:rPr lang="pl-PL" sz="2200" dirty="0"/>
              <a:t> </a:t>
            </a:r>
            <a:r>
              <a:rPr lang="pl-PL" sz="2200" dirty="0" err="1"/>
              <a:t>definitivamente</a:t>
            </a:r>
            <a:r>
              <a:rPr lang="pl-PL" sz="2200" dirty="0"/>
              <a:t> </a:t>
            </a:r>
            <a:r>
              <a:rPr lang="pl-PL" sz="2200" dirty="0" err="1"/>
              <a:t>risolto</a:t>
            </a:r>
            <a:r>
              <a:rPr lang="pl-PL" sz="2200" dirty="0"/>
              <a:t>?</a:t>
            </a:r>
          </a:p>
          <a:p>
            <a:r>
              <a:rPr lang="pl-PL" sz="2200" b="1" dirty="0" err="1"/>
              <a:t>Documentare</a:t>
            </a:r>
            <a:r>
              <a:rPr lang="pl-PL" sz="2200" b="1" dirty="0"/>
              <a:t> </a:t>
            </a:r>
            <a:r>
              <a:rPr lang="pl-PL" sz="2200" b="1" dirty="0" err="1"/>
              <a:t>sistematicamente</a:t>
            </a:r>
            <a:r>
              <a:rPr lang="pl-PL" sz="2200" b="1" dirty="0"/>
              <a:t> </a:t>
            </a:r>
            <a:r>
              <a:rPr lang="pl-PL" sz="2200" b="1" dirty="0" err="1"/>
              <a:t>il</a:t>
            </a:r>
            <a:r>
              <a:rPr lang="pl-PL" sz="2200" b="1" dirty="0"/>
              <a:t> </a:t>
            </a:r>
            <a:r>
              <a:rPr lang="pl-PL" sz="2200" b="1" dirty="0" err="1"/>
              <a:t>confronto</a:t>
            </a:r>
            <a:r>
              <a:rPr lang="pl-PL" sz="2200" b="1" dirty="0"/>
              <a:t> </a:t>
            </a:r>
            <a:r>
              <a:rPr lang="pl-PL" sz="2200" b="1" dirty="0" err="1"/>
              <a:t>tra</a:t>
            </a:r>
            <a:r>
              <a:rPr lang="pl-PL" sz="2200" b="1" dirty="0"/>
              <a:t> </a:t>
            </a:r>
            <a:r>
              <a:rPr lang="pl-PL" sz="2200" b="1" dirty="0" err="1"/>
              <a:t>gli</a:t>
            </a:r>
            <a:r>
              <a:rPr lang="pl-PL" sz="2200" b="1" dirty="0"/>
              <a:t> </a:t>
            </a:r>
            <a:r>
              <a:rPr lang="pl-PL" sz="2200" b="1" dirty="0" err="1"/>
              <a:t>stati</a:t>
            </a:r>
            <a:r>
              <a:rPr lang="pl-PL" sz="2200" b="1" dirty="0"/>
              <a:t> </a:t>
            </a:r>
            <a:r>
              <a:rPr lang="pl-PL" sz="2200" b="1" dirty="0" err="1"/>
              <a:t>esistenti</a:t>
            </a:r>
            <a:r>
              <a:rPr lang="pl-PL" sz="2200" b="1" dirty="0"/>
              <a:t> e </a:t>
            </a:r>
            <a:r>
              <a:rPr lang="pl-PL" sz="2200" b="1" dirty="0" err="1"/>
              <a:t>lo</a:t>
            </a:r>
            <a:r>
              <a:rPr lang="pl-PL" sz="2200" b="1" dirty="0"/>
              <a:t> </a:t>
            </a:r>
            <a:r>
              <a:rPr lang="pl-PL" sz="2200" b="1" dirty="0" err="1"/>
              <a:t>stato</a:t>
            </a:r>
            <a:r>
              <a:rPr lang="pl-PL" sz="2200" b="1" dirty="0"/>
              <a:t> </a:t>
            </a:r>
            <a:r>
              <a:rPr lang="pl-PL" sz="2200" b="1" dirty="0" err="1"/>
              <a:t>obiettivo</a:t>
            </a:r>
            <a:r>
              <a:rPr lang="pl-PL" sz="2200" b="1" dirty="0"/>
              <a:t> per </a:t>
            </a:r>
            <a:r>
              <a:rPr lang="pl-PL" sz="2200" b="1" dirty="0" err="1"/>
              <a:t>determinare</a:t>
            </a:r>
            <a:r>
              <a:rPr lang="pl-PL" sz="2200" b="1" dirty="0"/>
              <a:t> </a:t>
            </a:r>
            <a:r>
              <a:rPr lang="pl-PL" sz="2200" b="1" dirty="0" err="1"/>
              <a:t>quanto</a:t>
            </a:r>
            <a:r>
              <a:rPr lang="pl-PL" sz="2200" b="1" dirty="0"/>
              <a:t> </a:t>
            </a:r>
            <a:r>
              <a:rPr lang="pl-PL" sz="2200" b="1" dirty="0" err="1"/>
              <a:t>siamo</a:t>
            </a:r>
            <a:r>
              <a:rPr lang="pl-PL" sz="2200" b="1" dirty="0"/>
              <a:t> </a:t>
            </a:r>
            <a:r>
              <a:rPr lang="pl-PL" sz="2200" b="1" dirty="0" err="1"/>
              <a:t>vicini</a:t>
            </a:r>
            <a:r>
              <a:rPr lang="pl-PL" sz="2200" b="1" dirty="0"/>
              <a:t> al </a:t>
            </a:r>
            <a:r>
              <a:rPr lang="pl-PL" sz="2200" b="1" dirty="0" err="1"/>
              <a:t>raggiungimento</a:t>
            </a:r>
            <a:r>
              <a:rPr lang="pl-PL" sz="2200" b="1" dirty="0"/>
              <a:t> </a:t>
            </a:r>
            <a:r>
              <a:rPr lang="pl-PL" sz="2200" b="1" dirty="0" err="1"/>
              <a:t>dell'obiettivo</a:t>
            </a:r>
            <a:r>
              <a:rPr lang="pl-PL" sz="2200" b="1"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76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80800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D7: </a:t>
            </a:r>
            <a:r>
              <a:rPr lang="pl-PL" sz="2800" dirty="0" err="1"/>
              <a:t>Introdurre</a:t>
            </a:r>
            <a:r>
              <a:rPr lang="pl-PL" sz="2800" dirty="0"/>
              <a:t> </a:t>
            </a:r>
            <a:r>
              <a:rPr lang="pl-PL" sz="2800" dirty="0" err="1"/>
              <a:t>azioni</a:t>
            </a:r>
            <a:r>
              <a:rPr lang="pl-PL" sz="2800" dirty="0"/>
              <a:t> </a:t>
            </a:r>
            <a:r>
              <a:rPr lang="pl-PL" sz="2800" dirty="0" err="1"/>
              <a:t>preventive</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a:t>Se la </a:t>
            </a:r>
            <a:r>
              <a:rPr lang="pl-PL" sz="2400" dirty="0" err="1"/>
              <a:t>soluzione</a:t>
            </a:r>
            <a:r>
              <a:rPr lang="pl-PL" sz="2400" dirty="0"/>
              <a:t> </a:t>
            </a:r>
            <a:r>
              <a:rPr lang="pl-PL" sz="2400" dirty="0" err="1"/>
              <a:t>presa</a:t>
            </a:r>
            <a:r>
              <a:rPr lang="pl-PL" sz="2400" dirty="0"/>
              <a:t> e </a:t>
            </a:r>
            <a:r>
              <a:rPr lang="pl-PL" sz="2400" dirty="0" err="1"/>
              <a:t>implementata</a:t>
            </a:r>
            <a:r>
              <a:rPr lang="pl-PL" sz="2400" dirty="0"/>
              <a:t> si </a:t>
            </a:r>
            <a:r>
              <a:rPr lang="pl-PL" sz="2400" dirty="0" err="1"/>
              <a:t>è</a:t>
            </a:r>
            <a:r>
              <a:rPr lang="pl-PL" sz="2400" dirty="0"/>
              <a:t> </a:t>
            </a:r>
            <a:r>
              <a:rPr lang="pl-PL" sz="2400" dirty="0" err="1"/>
              <a:t>rivelata</a:t>
            </a:r>
            <a:r>
              <a:rPr lang="pl-PL" sz="2400" dirty="0"/>
              <a:t> </a:t>
            </a:r>
            <a:r>
              <a:rPr lang="pl-PL" sz="2400" dirty="0" err="1"/>
              <a:t>efficace</a:t>
            </a:r>
            <a:r>
              <a:rPr lang="pl-PL" sz="2400" dirty="0"/>
              <a:t> e </a:t>
            </a:r>
            <a:r>
              <a:rPr lang="pl-PL" sz="2400" dirty="0" err="1"/>
              <a:t>ne</a:t>
            </a:r>
            <a:r>
              <a:rPr lang="pl-PL" sz="2400" dirty="0"/>
              <a:t> </a:t>
            </a:r>
            <a:r>
              <a:rPr lang="pl-PL" sz="2400" dirty="0" err="1"/>
              <a:t>abbiamo</a:t>
            </a:r>
            <a:r>
              <a:rPr lang="pl-PL" sz="2400" dirty="0"/>
              <a:t> la </a:t>
            </a:r>
            <a:r>
              <a:rPr lang="pl-PL" sz="2400" dirty="0" err="1"/>
              <a:t>prova</a:t>
            </a:r>
            <a:r>
              <a:rPr lang="pl-PL" sz="2400" dirty="0"/>
              <a:t>, </a:t>
            </a:r>
            <a:r>
              <a:rPr lang="pl-PL" sz="2400" dirty="0" err="1"/>
              <a:t>raccolta</a:t>
            </a:r>
            <a:r>
              <a:rPr lang="pl-PL" sz="2400" dirty="0"/>
              <a:t> </a:t>
            </a:r>
            <a:r>
              <a:rPr lang="pl-PL" sz="2400" dirty="0" err="1"/>
              <a:t>nella</a:t>
            </a:r>
            <a:r>
              <a:rPr lang="pl-PL" sz="2400" dirty="0"/>
              <a:t> </a:t>
            </a:r>
            <a:r>
              <a:rPr lang="pl-PL" sz="2400" dirty="0" err="1"/>
              <a:t>fase</a:t>
            </a:r>
            <a:r>
              <a:rPr lang="pl-PL" sz="2400" dirty="0"/>
              <a:t> </a:t>
            </a:r>
            <a:r>
              <a:rPr lang="pl-PL" sz="2400" dirty="0" err="1"/>
              <a:t>precedente</a:t>
            </a:r>
            <a:r>
              <a:rPr lang="pl-PL" sz="2400" dirty="0"/>
              <a:t>, si </a:t>
            </a:r>
            <a:r>
              <a:rPr lang="pl-PL" sz="2400" dirty="0" err="1"/>
              <a:t>devono</a:t>
            </a:r>
            <a:r>
              <a:rPr lang="pl-PL" sz="2400" dirty="0"/>
              <a:t> </a:t>
            </a:r>
            <a:r>
              <a:rPr lang="pl-PL" sz="2400" dirty="0" err="1"/>
              <a:t>sviluppare</a:t>
            </a:r>
            <a:r>
              <a:rPr lang="pl-PL" sz="2400" dirty="0"/>
              <a:t> e </a:t>
            </a:r>
            <a:r>
              <a:rPr lang="pl-PL" sz="2400" dirty="0" err="1"/>
              <a:t>implementare</a:t>
            </a:r>
            <a:r>
              <a:rPr lang="pl-PL" sz="2400" dirty="0"/>
              <a:t> </a:t>
            </a:r>
            <a:r>
              <a:rPr lang="pl-PL" sz="2400" dirty="0" err="1"/>
              <a:t>misure</a:t>
            </a:r>
            <a:r>
              <a:rPr lang="pl-PL" sz="2400" dirty="0"/>
              <a:t> </a:t>
            </a:r>
            <a:r>
              <a:rPr lang="pl-PL" sz="2400" dirty="0" err="1"/>
              <a:t>preventive</a:t>
            </a:r>
            <a:r>
              <a:rPr lang="pl-PL" sz="2400" dirty="0"/>
              <a:t> per </a:t>
            </a:r>
            <a:r>
              <a:rPr lang="pl-PL" sz="2400" dirty="0" err="1"/>
              <a:t>evitare</a:t>
            </a:r>
            <a:r>
              <a:rPr lang="pl-PL" sz="2400" dirty="0"/>
              <a:t> </a:t>
            </a:r>
            <a:r>
              <a:rPr lang="pl-PL" sz="2400" dirty="0" err="1"/>
              <a:t>che</a:t>
            </a:r>
            <a:r>
              <a:rPr lang="pl-PL" sz="2400" dirty="0"/>
              <a:t> </a:t>
            </a:r>
            <a:r>
              <a:rPr lang="pl-PL" sz="2400" dirty="0" err="1"/>
              <a:t>il</a:t>
            </a:r>
            <a:r>
              <a:rPr lang="pl-PL" sz="2400" dirty="0"/>
              <a:t> </a:t>
            </a:r>
            <a:r>
              <a:rPr lang="pl-PL" sz="2400" dirty="0" err="1"/>
              <a:t>problema</a:t>
            </a:r>
            <a:r>
              <a:rPr lang="pl-PL" sz="2400" dirty="0"/>
              <a:t> si </a:t>
            </a:r>
            <a:r>
              <a:rPr lang="pl-PL" sz="2400" dirty="0" err="1"/>
              <a:t>ripeta</a:t>
            </a:r>
            <a:r>
              <a:rPr lang="pl-PL" sz="2400" dirty="0"/>
              <a:t>.</a:t>
            </a:r>
          </a:p>
          <a:p>
            <a:pPr marL="12700">
              <a:lnSpc>
                <a:spcPct val="100000"/>
              </a:lnSpc>
              <a:spcBef>
                <a:spcPts val="110"/>
              </a:spcBef>
              <a:spcAft>
                <a:spcPts val="600"/>
              </a:spcAft>
            </a:pPr>
            <a:r>
              <a:rPr lang="pl-PL" sz="2400" dirty="0" err="1"/>
              <a:t>Queste</a:t>
            </a:r>
            <a:r>
              <a:rPr lang="pl-PL" sz="2400" dirty="0"/>
              <a:t> </a:t>
            </a:r>
            <a:r>
              <a:rPr lang="pl-PL" sz="2400" dirty="0" err="1"/>
              <a:t>azioni</a:t>
            </a:r>
            <a:r>
              <a:rPr lang="pl-PL" sz="2400" dirty="0"/>
              <a:t> sono </a:t>
            </a:r>
            <a:r>
              <a:rPr lang="pl-PL" sz="2400" dirty="0" err="1"/>
              <a:t>cambiamenti</a:t>
            </a:r>
            <a:r>
              <a:rPr lang="pl-PL" sz="2400" dirty="0"/>
              <a:t> </a:t>
            </a:r>
            <a:r>
              <a:rPr lang="pl-PL" sz="2400" dirty="0" err="1"/>
              <a:t>nei</a:t>
            </a:r>
            <a:r>
              <a:rPr lang="pl-PL" sz="2400" dirty="0"/>
              <a:t> </a:t>
            </a:r>
            <a:r>
              <a:rPr lang="pl-PL" sz="2400" dirty="0" err="1"/>
              <a:t>sistemi</a:t>
            </a:r>
            <a:r>
              <a:rPr lang="pl-PL" sz="2400" dirty="0"/>
              <a:t>, </a:t>
            </a:r>
            <a:r>
              <a:rPr lang="pl-PL" sz="2400" dirty="0" err="1"/>
              <a:t>processi</a:t>
            </a:r>
            <a:r>
              <a:rPr lang="pl-PL" sz="2400" dirty="0"/>
              <a:t>, </a:t>
            </a:r>
            <a:r>
              <a:rPr lang="pl-PL" sz="2400" dirty="0" err="1"/>
              <a:t>procedure</a:t>
            </a:r>
            <a:r>
              <a:rPr lang="pl-PL" sz="2400" dirty="0"/>
              <a:t>, </a:t>
            </a:r>
            <a:r>
              <a:rPr lang="pl-PL" sz="2400" dirty="0" err="1"/>
              <a:t>documentazione</a:t>
            </a:r>
            <a:r>
              <a:rPr lang="pl-PL" sz="2400" dirty="0"/>
              <a:t> </a:t>
            </a:r>
            <a:r>
              <a:rPr lang="pl-PL" sz="2400" dirty="0" err="1"/>
              <a:t>che</a:t>
            </a:r>
            <a:r>
              <a:rPr lang="pl-PL" sz="2400" dirty="0"/>
              <a:t> </a:t>
            </a:r>
            <a:r>
              <a:rPr lang="pl-PL" sz="2400" dirty="0" err="1"/>
              <a:t>escluderanno</a:t>
            </a:r>
            <a:r>
              <a:rPr lang="pl-PL" sz="2400" dirty="0"/>
              <a:t> o </a:t>
            </a:r>
            <a:r>
              <a:rPr lang="pl-PL" sz="2400" dirty="0" err="1"/>
              <a:t>ridurranno</a:t>
            </a:r>
            <a:r>
              <a:rPr lang="pl-PL" sz="2400" dirty="0"/>
              <a:t> al </a:t>
            </a:r>
            <a:r>
              <a:rPr lang="pl-PL" sz="2400" dirty="0" err="1"/>
              <a:t>minimo</a:t>
            </a:r>
            <a:r>
              <a:rPr lang="pl-PL" sz="2400" dirty="0"/>
              <a:t> </a:t>
            </a:r>
            <a:r>
              <a:rPr lang="pl-PL" sz="2400" dirty="0" err="1"/>
              <a:t>il</a:t>
            </a:r>
            <a:r>
              <a:rPr lang="pl-PL" sz="2400" dirty="0"/>
              <a:t> </a:t>
            </a:r>
            <a:r>
              <a:rPr lang="pl-PL" sz="2400" dirty="0" err="1"/>
              <a:t>rischio</a:t>
            </a:r>
            <a:r>
              <a:rPr lang="pl-PL" sz="2400" dirty="0"/>
              <a:t> </a:t>
            </a:r>
            <a:r>
              <a:rPr lang="pl-PL" sz="2400" dirty="0" err="1"/>
              <a:t>che</a:t>
            </a:r>
            <a:r>
              <a:rPr lang="pl-PL" sz="2400" dirty="0"/>
              <a:t> </a:t>
            </a:r>
            <a:r>
              <a:rPr lang="pl-PL" sz="2400" dirty="0" err="1"/>
              <a:t>il</a:t>
            </a:r>
            <a:r>
              <a:rPr lang="pl-PL" sz="2400" dirty="0"/>
              <a:t> </a:t>
            </a:r>
            <a:r>
              <a:rPr lang="pl-PL" sz="2400" dirty="0" err="1"/>
              <a:t>problema</a:t>
            </a:r>
            <a:r>
              <a:rPr lang="pl-PL" sz="2400" dirty="0"/>
              <a:t> si </a:t>
            </a:r>
            <a:r>
              <a:rPr lang="pl-PL" sz="2400" dirty="0" err="1"/>
              <a:t>ripeta</a:t>
            </a:r>
            <a:r>
              <a:rPr lang="pl-PL" sz="2400" dirty="0"/>
              <a:t>.</a:t>
            </a:r>
          </a:p>
          <a:p>
            <a:pPr marL="12700">
              <a:lnSpc>
                <a:spcPct val="100000"/>
              </a:lnSpc>
              <a:spcBef>
                <a:spcPts val="110"/>
              </a:spcBef>
              <a:spcAft>
                <a:spcPts val="600"/>
              </a:spcAft>
            </a:pPr>
            <a:r>
              <a:rPr lang="pl-PL" sz="2400" dirty="0" err="1"/>
              <a:t>L'implementazione</a:t>
            </a:r>
            <a:r>
              <a:rPr lang="pl-PL" sz="2400" dirty="0"/>
              <a:t> del metodo G8D </a:t>
            </a:r>
            <a:r>
              <a:rPr lang="pl-PL" sz="2400" dirty="0" err="1"/>
              <a:t>dovrebbe</a:t>
            </a:r>
            <a:r>
              <a:rPr lang="pl-PL" sz="2400" dirty="0"/>
              <a:t> </a:t>
            </a:r>
            <a:r>
              <a:rPr lang="pl-PL" sz="2400" dirty="0" err="1"/>
              <a:t>fornire</a:t>
            </a:r>
            <a:r>
              <a:rPr lang="pl-PL" sz="2400" dirty="0"/>
              <a:t> la </a:t>
            </a:r>
            <a:r>
              <a:rPr lang="pl-PL" sz="2400" dirty="0" err="1"/>
              <a:t>conoscenza</a:t>
            </a:r>
            <a:r>
              <a:rPr lang="pl-PL" sz="2400" dirty="0"/>
              <a:t> dei </a:t>
            </a:r>
            <a:r>
              <a:rPr lang="pl-PL" sz="2400" dirty="0" err="1"/>
              <a:t>principi</a:t>
            </a:r>
            <a:r>
              <a:rPr lang="pl-PL" sz="2400" dirty="0"/>
              <a:t> e dei </a:t>
            </a:r>
            <a:r>
              <a:rPr lang="pl-PL" sz="2400" dirty="0" err="1"/>
              <a:t>metodi</a:t>
            </a:r>
            <a:r>
              <a:rPr lang="pl-PL" sz="2400" dirty="0"/>
              <a:t> per </a:t>
            </a:r>
            <a:r>
              <a:rPr lang="pl-PL" sz="2400" dirty="0" err="1"/>
              <a:t>prevenire</a:t>
            </a:r>
            <a:r>
              <a:rPr lang="pl-PL" sz="2400" dirty="0"/>
              <a:t> </a:t>
            </a:r>
            <a:r>
              <a:rPr lang="pl-PL" sz="2400" dirty="0" err="1"/>
              <a:t>problemi</a:t>
            </a:r>
            <a:r>
              <a:rPr lang="pl-PL" sz="2400" dirty="0"/>
              <a:t> </a:t>
            </a:r>
            <a:r>
              <a:rPr lang="pl-PL" sz="2400" dirty="0" err="1"/>
              <a:t>futuri</a:t>
            </a:r>
            <a:r>
              <a:rPr lang="pl-PL" sz="2400" dirty="0"/>
              <a:t>.</a:t>
            </a:r>
          </a:p>
          <a:p>
            <a:pPr marL="12700">
              <a:lnSpc>
                <a:spcPct val="100000"/>
              </a:lnSpc>
              <a:spcBef>
                <a:spcPts val="110"/>
              </a:spcBef>
              <a:spcAft>
                <a:spcPts val="600"/>
              </a:spcAft>
            </a:pPr>
            <a:r>
              <a:rPr lang="pl-PL" sz="2400" dirty="0"/>
              <a:t>Il passo D7 </a:t>
            </a:r>
            <a:r>
              <a:rPr lang="pl-PL" sz="2400" dirty="0" err="1"/>
              <a:t>consiste</a:t>
            </a:r>
            <a:r>
              <a:rPr lang="pl-PL" sz="2400" dirty="0"/>
              <a:t> </a:t>
            </a:r>
            <a:r>
              <a:rPr lang="pl-PL" sz="2400" dirty="0" err="1"/>
              <a:t>nel</a:t>
            </a:r>
            <a:r>
              <a:rPr lang="pl-PL" sz="2400" dirty="0"/>
              <a:t> </a:t>
            </a:r>
            <a:r>
              <a:rPr lang="pl-PL" sz="2400" dirty="0" err="1"/>
              <a:t>prevenire</a:t>
            </a:r>
            <a:r>
              <a:rPr lang="pl-PL" sz="2400" dirty="0"/>
              <a:t> </a:t>
            </a:r>
            <a:r>
              <a:rPr lang="pl-PL" sz="2400" dirty="0" err="1"/>
              <a:t>il</a:t>
            </a:r>
            <a:r>
              <a:rPr lang="pl-PL" sz="2400" dirty="0"/>
              <a:t> </a:t>
            </a:r>
            <a:r>
              <a:rPr lang="pl-PL" sz="2400" dirty="0" err="1"/>
              <a:t>ripetersi</a:t>
            </a:r>
            <a:r>
              <a:rPr lang="pl-PL" sz="2400" dirty="0"/>
              <a:t> del </a:t>
            </a:r>
            <a:r>
              <a:rPr lang="pl-PL" sz="2400" dirty="0" err="1"/>
              <a:t>problema</a:t>
            </a:r>
            <a:r>
              <a:rPr lang="pl-PL" sz="2400" dirty="0"/>
              <a:t> o di </a:t>
            </a:r>
            <a:r>
              <a:rPr lang="pl-PL" sz="2400" dirty="0" err="1"/>
              <a:t>problemi</a:t>
            </a:r>
            <a:r>
              <a:rPr lang="pl-PL" sz="2400" dirty="0"/>
              <a:t> </a:t>
            </a:r>
            <a:r>
              <a:rPr lang="pl-PL" sz="2400" dirty="0" err="1"/>
              <a:t>simili</a:t>
            </a:r>
            <a:r>
              <a:rPr lang="pl-PL" sz="2400" dirty="0"/>
              <a:t>.</a:t>
            </a:r>
          </a:p>
          <a:p>
            <a:pPr marL="12700">
              <a:lnSpc>
                <a:spcPct val="100000"/>
              </a:lnSpc>
              <a:spcBef>
                <a:spcPts val="110"/>
              </a:spcBef>
              <a:spcAft>
                <a:spcPts val="600"/>
              </a:spcAft>
            </a:pPr>
            <a:r>
              <a:rPr lang="pl-PL" sz="2400" dirty="0" err="1"/>
              <a:t>L'idea</a:t>
            </a:r>
            <a:r>
              <a:rPr lang="pl-PL" sz="2400" dirty="0"/>
              <a:t> </a:t>
            </a:r>
            <a:r>
              <a:rPr lang="pl-PL" sz="2400" dirty="0" err="1"/>
              <a:t>è</a:t>
            </a:r>
            <a:r>
              <a:rPr lang="pl-PL" sz="2400" dirty="0"/>
              <a:t> </a:t>
            </a:r>
            <a:r>
              <a:rPr lang="pl-PL" sz="2400" dirty="0" err="1"/>
              <a:t>quella</a:t>
            </a:r>
            <a:r>
              <a:rPr lang="pl-PL" sz="2400" dirty="0"/>
              <a:t> di </a:t>
            </a:r>
            <a:r>
              <a:rPr lang="pl-PL" sz="2400" dirty="0" err="1"/>
              <a:t>impedire</a:t>
            </a:r>
            <a:r>
              <a:rPr lang="pl-PL" sz="2400" dirty="0"/>
              <a:t> </a:t>
            </a:r>
            <a:r>
              <a:rPr lang="pl-PL" sz="2400" dirty="0" err="1"/>
              <a:t>che</a:t>
            </a:r>
            <a:r>
              <a:rPr lang="pl-PL" sz="2400" dirty="0"/>
              <a:t> </a:t>
            </a:r>
            <a:r>
              <a:rPr lang="pl-PL" sz="2400" dirty="0" err="1"/>
              <a:t>il</a:t>
            </a:r>
            <a:r>
              <a:rPr lang="pl-PL" sz="2400" dirty="0"/>
              <a:t> </a:t>
            </a:r>
            <a:r>
              <a:rPr lang="pl-PL" sz="2400" dirty="0" err="1"/>
              <a:t>problema</a:t>
            </a:r>
            <a:r>
              <a:rPr lang="pl-PL" sz="2400" dirty="0"/>
              <a:t> si </a:t>
            </a:r>
            <a:r>
              <a:rPr lang="pl-PL" sz="2400" dirty="0" err="1"/>
              <a:t>verifichi</a:t>
            </a:r>
            <a:r>
              <a:rPr lang="pl-PL" sz="2400" dirty="0"/>
              <a:t> in futuro e di </a:t>
            </a:r>
            <a:r>
              <a:rPr lang="pl-PL" sz="2400" dirty="0" err="1"/>
              <a:t>preparare</a:t>
            </a:r>
            <a:r>
              <a:rPr lang="pl-PL" sz="2400" dirty="0"/>
              <a:t> </a:t>
            </a:r>
            <a:r>
              <a:rPr lang="pl-PL" sz="2400" dirty="0" err="1"/>
              <a:t>l'azienda</a:t>
            </a:r>
            <a:r>
              <a:rPr lang="pl-PL" sz="2400" dirty="0"/>
              <a:t> in modo </a:t>
            </a:r>
            <a:r>
              <a:rPr lang="pl-PL" sz="2400" dirty="0" err="1"/>
              <a:t>che</a:t>
            </a:r>
            <a:r>
              <a:rPr lang="pl-PL" sz="2400" dirty="0"/>
              <a:t>, in </a:t>
            </a:r>
            <a:r>
              <a:rPr lang="pl-PL" sz="2400" dirty="0" err="1"/>
              <a:t>caso</a:t>
            </a:r>
            <a:r>
              <a:rPr lang="pl-PL" sz="2400" dirty="0"/>
              <a:t> di </a:t>
            </a:r>
            <a:r>
              <a:rPr lang="pl-PL" sz="2400" dirty="0" err="1"/>
              <a:t>rischio</a:t>
            </a:r>
            <a:r>
              <a:rPr lang="pl-PL" sz="2400" dirty="0"/>
              <a:t> di </a:t>
            </a:r>
            <a:r>
              <a:rPr lang="pl-PL" sz="2400" dirty="0" err="1"/>
              <a:t>ricomparsa</a:t>
            </a:r>
            <a:r>
              <a:rPr lang="pl-PL" sz="2400" dirty="0"/>
              <a:t>, </a:t>
            </a:r>
            <a:r>
              <a:rPr lang="pl-PL" sz="2400" dirty="0" err="1"/>
              <a:t>possa</a:t>
            </a:r>
            <a:r>
              <a:rPr lang="pl-PL" sz="2400" dirty="0"/>
              <a:t> </a:t>
            </a:r>
            <a:r>
              <a:rPr lang="pl-PL" sz="2400" dirty="0" err="1"/>
              <a:t>reagire</a:t>
            </a:r>
            <a:r>
              <a:rPr lang="pl-PL" sz="2400" dirty="0"/>
              <a:t>, </a:t>
            </a:r>
            <a:r>
              <a:rPr lang="pl-PL" sz="2400" dirty="0" err="1"/>
              <a:t>anticipando</a:t>
            </a:r>
            <a:r>
              <a:rPr lang="pl-PL" sz="2400" dirty="0"/>
              <a:t> </a:t>
            </a:r>
            <a:r>
              <a:rPr lang="pl-PL" sz="2400" dirty="0" err="1"/>
              <a:t>il</a:t>
            </a:r>
            <a:r>
              <a:rPr lang="pl-PL" sz="2400" dirty="0"/>
              <a:t> </a:t>
            </a:r>
            <a:r>
              <a:rPr lang="pl-PL" sz="2400" dirty="0" err="1"/>
              <a:t>problema</a:t>
            </a:r>
            <a:r>
              <a:rPr lang="pl-PL" sz="2400" dirty="0"/>
              <a:t> prima </a:t>
            </a:r>
            <a:r>
              <a:rPr lang="pl-PL" sz="2400" dirty="0" err="1"/>
              <a:t>che</a:t>
            </a:r>
            <a:r>
              <a:rPr lang="pl-PL" sz="2400" dirty="0"/>
              <a:t> si </a:t>
            </a:r>
            <a:r>
              <a:rPr lang="pl-PL" sz="2400" dirty="0" err="1"/>
              <a:t>ripeta</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41452"/>
          </a:xfrm>
          <a:prstGeom prst="rect">
            <a:avLst/>
          </a:prstGeom>
        </p:spPr>
        <p:txBody>
          <a:bodyPr vert="horz" wrap="square" lIns="0" tIns="13970" rIns="0" bIns="0" rtlCol="0">
            <a:spAutoFit/>
          </a:bodyPr>
          <a:lstStyle/>
          <a:p>
            <a:pPr marL="12700">
              <a:lnSpc>
                <a:spcPct val="100000"/>
              </a:lnSpc>
              <a:spcBef>
                <a:spcPts val="110"/>
              </a:spcBef>
            </a:pPr>
            <a:r>
              <a:rPr lang="it-IT" sz="4000" b="1" spc="50" dirty="0">
                <a:solidFill>
                  <a:srgbClr val="243255"/>
                </a:solidFill>
                <a:cs typeface="Tahoma"/>
              </a:rPr>
              <a:t>Cos’è un problema complesso?</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Il punto di </a:t>
            </a:r>
            <a:r>
              <a:rPr lang="pl-PL" altLang="es-ES" sz="2500" dirty="0" err="1">
                <a:latin typeface="Calibri" panose="020F0502020204030204" pitchFamily="34" charset="0"/>
                <a:cs typeface="Calibri" panose="020F0502020204030204" pitchFamily="34" charset="0"/>
              </a:rPr>
              <a:t>partenza</a:t>
            </a:r>
            <a:r>
              <a:rPr lang="pl-PL" altLang="es-ES" sz="2500" dirty="0">
                <a:latin typeface="Calibri" panose="020F0502020204030204" pitchFamily="34" charset="0"/>
                <a:cs typeface="Calibri" panose="020F0502020204030204" pitchFamily="34" charset="0"/>
              </a:rPr>
              <a:t> per </a:t>
            </a:r>
            <a:r>
              <a:rPr lang="pl-PL" altLang="es-ES" sz="2500" dirty="0" err="1">
                <a:latin typeface="Calibri" panose="020F0502020204030204" pitchFamily="34" charset="0"/>
                <a:cs typeface="Calibri" panose="020F0502020204030204" pitchFamily="34" charset="0"/>
              </a:rPr>
              <a:t>sviluppare</a:t>
            </a:r>
            <a:r>
              <a:rPr lang="pl-PL" altLang="es-ES" sz="2500" dirty="0">
                <a:latin typeface="Calibri" panose="020F0502020204030204" pitchFamily="34" charset="0"/>
                <a:cs typeface="Calibri" panose="020F0502020204030204" pitchFamily="34" charset="0"/>
              </a:rPr>
              <a:t> la </a:t>
            </a:r>
            <a:r>
              <a:rPr lang="pl-PL" altLang="es-ES" sz="2500" dirty="0" err="1">
                <a:latin typeface="Calibri" panose="020F0502020204030204" pitchFamily="34" charset="0"/>
                <a:cs typeface="Calibri" panose="020F0502020204030204" pitchFamily="34" charset="0"/>
              </a:rPr>
              <a:t>capacità</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risolvere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complessi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è</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spiegare</a:t>
            </a:r>
            <a:r>
              <a:rPr lang="pl-PL" altLang="es-ES" sz="2500" dirty="0">
                <a:latin typeface="Calibri" panose="020F0502020204030204" pitchFamily="34" charset="0"/>
                <a:cs typeface="Calibri" panose="020F0502020204030204" pitchFamily="34" charset="0"/>
              </a:rPr>
              <a:t> le </a:t>
            </a:r>
            <a:r>
              <a:rPr lang="pl-PL" altLang="es-ES" sz="2500" dirty="0" err="1">
                <a:latin typeface="Calibri" panose="020F0502020204030204" pitchFamily="34" charset="0"/>
                <a:cs typeface="Calibri" panose="020F0502020204030204" pitchFamily="34" charset="0"/>
              </a:rPr>
              <a:t>differenze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tra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semplici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complicati</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complessi</a:t>
            </a:r>
            <a:r>
              <a:rPr lang="pl-PL" altLang="es-ES" sz="2500" dirty="0">
                <a:latin typeface="Calibri" panose="020F0502020204030204" pitchFamily="34" charset="0"/>
                <a:cs typeface="Calibri" panose="020F0502020204030204" pitchFamily="34" charset="0"/>
              </a:rPr>
              <a:t>.</a:t>
            </a: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1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b="1" dirty="0">
                <a:latin typeface="Calibri" panose="020F0502020204030204" pitchFamily="34" charset="0"/>
                <a:cs typeface="Calibri" panose="020F0502020204030204" pitchFamily="34" charset="0"/>
              </a:rPr>
              <a:t>Source:</a:t>
            </a:r>
            <a:r>
              <a:rPr lang="pl-PL"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Glouberman</a:t>
            </a:r>
            <a:r>
              <a:rPr lang="en-US" dirty="0">
                <a:latin typeface="Calibri" panose="020F0502020204030204" pitchFamily="34" charset="0"/>
                <a:cs typeface="Calibri" panose="020F0502020204030204" pitchFamily="34" charset="0"/>
              </a:rPr>
              <a:t>, S., &amp; Zimmerman, B. (2016). 1 Complicated and Complex Systems: What Would Successful Reform of Medicare Look Like? University of Toronto Press, </a:t>
            </a:r>
            <a:r>
              <a:rPr lang="pl-PL"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2</a:t>
            </a:r>
            <a:r>
              <a:rPr lang="pl-PL" dirty="0">
                <a:latin typeface="Calibri" panose="020F0502020204030204" pitchFamily="34" charset="0"/>
                <a:cs typeface="Calibri" panose="020F0502020204030204" pitchFamily="34" charset="0"/>
              </a:rPr>
              <a:t>.</a:t>
            </a:r>
            <a:endParaRPr dirty="0">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a 2">
            <a:extLst>
              <a:ext uri="{FF2B5EF4-FFF2-40B4-BE49-F238E27FC236}">
                <a16:creationId xmlns:a16="http://schemas.microsoft.com/office/drawing/2014/main" id="{7041A4ED-A052-4C30-B490-57610C3B5283}"/>
              </a:ext>
            </a:extLst>
          </p:cNvPr>
          <p:cNvGraphicFramePr>
            <a:graphicFrameLocks noGrp="1"/>
          </p:cNvGraphicFramePr>
          <p:nvPr>
            <p:extLst>
              <p:ext uri="{D42A27DB-BD31-4B8C-83A1-F6EECF244321}">
                <p14:modId xmlns:p14="http://schemas.microsoft.com/office/powerpoint/2010/main" val="1844224617"/>
              </p:ext>
            </p:extLst>
          </p:nvPr>
        </p:nvGraphicFramePr>
        <p:xfrm>
          <a:off x="959664" y="3390901"/>
          <a:ext cx="16566336" cy="4336452"/>
        </p:xfrm>
        <a:graphic>
          <a:graphicData uri="http://schemas.openxmlformats.org/drawingml/2006/table">
            <a:tbl>
              <a:tblPr firstRow="1" bandRow="1">
                <a:tableStyleId>{9D7B26C5-4107-4FEC-AEDC-1716B250A1EF}</a:tableStyleId>
              </a:tblPr>
              <a:tblGrid>
                <a:gridCol w="5522112">
                  <a:extLst>
                    <a:ext uri="{9D8B030D-6E8A-4147-A177-3AD203B41FA5}">
                      <a16:colId xmlns:a16="http://schemas.microsoft.com/office/drawing/2014/main" val="1035640272"/>
                    </a:ext>
                  </a:extLst>
                </a:gridCol>
                <a:gridCol w="5522112">
                  <a:extLst>
                    <a:ext uri="{9D8B030D-6E8A-4147-A177-3AD203B41FA5}">
                      <a16:colId xmlns:a16="http://schemas.microsoft.com/office/drawing/2014/main" val="272943010"/>
                    </a:ext>
                  </a:extLst>
                </a:gridCol>
                <a:gridCol w="5522112">
                  <a:extLst>
                    <a:ext uri="{9D8B030D-6E8A-4147-A177-3AD203B41FA5}">
                      <a16:colId xmlns:a16="http://schemas.microsoft.com/office/drawing/2014/main" val="1781628778"/>
                    </a:ext>
                  </a:extLst>
                </a:gridCol>
              </a:tblGrid>
              <a:tr h="521909">
                <a:tc>
                  <a:txBody>
                    <a:bodyPr/>
                    <a:lstStyle/>
                    <a:p>
                      <a:pPr algn="ctr"/>
                      <a:r>
                        <a:rPr lang="pl-PL" sz="2000" b="1" dirty="0" err="1">
                          <a:solidFill>
                            <a:schemeClr val="tx1"/>
                          </a:solidFill>
                        </a:rPr>
                        <a:t>Problema</a:t>
                      </a:r>
                      <a:r>
                        <a:rPr lang="pl-PL" sz="2000" b="1" dirty="0">
                          <a:solidFill>
                            <a:schemeClr val="tx1"/>
                          </a:solidFill>
                        </a:rPr>
                        <a:t> semplice</a:t>
                      </a:r>
                    </a:p>
                  </a:txBody>
                  <a:tcPr/>
                </a:tc>
                <a:tc>
                  <a:txBody>
                    <a:bodyPr/>
                    <a:lstStyle/>
                    <a:p>
                      <a:pPr algn="ctr"/>
                      <a:r>
                        <a:rPr lang="pl-PL" sz="2000" b="1" dirty="0" err="1">
                          <a:solidFill>
                            <a:schemeClr val="tx1"/>
                          </a:solidFill>
                        </a:rPr>
                        <a:t>Problema</a:t>
                      </a:r>
                      <a:r>
                        <a:rPr lang="pl-PL" sz="2000" b="1" dirty="0">
                          <a:solidFill>
                            <a:schemeClr val="tx1"/>
                          </a:solidFill>
                        </a:rPr>
                        <a:t> </a:t>
                      </a:r>
                      <a:r>
                        <a:rPr lang="pl-PL" sz="2000" b="1" dirty="0" err="1">
                          <a:solidFill>
                            <a:schemeClr val="tx1"/>
                          </a:solidFill>
                        </a:rPr>
                        <a:t>complicato</a:t>
                      </a:r>
                      <a:endParaRPr lang="pl-PL" sz="2000" b="1" dirty="0">
                        <a:solidFill>
                          <a:schemeClr val="tx1"/>
                        </a:solidFill>
                      </a:endParaRPr>
                    </a:p>
                  </a:txBody>
                  <a:tcPr/>
                </a:tc>
                <a:tc>
                  <a:txBody>
                    <a:bodyPr/>
                    <a:lstStyle/>
                    <a:p>
                      <a:pPr algn="ctr"/>
                      <a:r>
                        <a:rPr lang="pl-PL" sz="2000" b="1" dirty="0" err="1">
                          <a:solidFill>
                            <a:schemeClr val="tx1"/>
                          </a:solidFill>
                        </a:rPr>
                        <a:t>Problema</a:t>
                      </a:r>
                      <a:r>
                        <a:rPr lang="pl-PL" sz="2000" b="1" dirty="0">
                          <a:solidFill>
                            <a:schemeClr val="tx1"/>
                          </a:solidFill>
                        </a:rPr>
                        <a:t> </a:t>
                      </a:r>
                      <a:r>
                        <a:rPr lang="pl-PL" sz="2000" b="1" dirty="0" err="1">
                          <a:solidFill>
                            <a:schemeClr val="tx1"/>
                          </a:solidFill>
                        </a:rPr>
                        <a:t>complesso</a:t>
                      </a:r>
                      <a:endParaRPr lang="pl-PL" sz="2000" b="1" dirty="0">
                        <a:solidFill>
                          <a:schemeClr val="tx1"/>
                        </a:solidFill>
                      </a:endParaRPr>
                    </a:p>
                  </a:txBody>
                  <a:tcPr/>
                </a:tc>
                <a:extLst>
                  <a:ext uri="{0D108BD9-81ED-4DB2-BD59-A6C34878D82A}">
                    <a16:rowId xmlns:a16="http://schemas.microsoft.com/office/drawing/2014/main" val="127459743"/>
                  </a:ext>
                </a:extLst>
              </a:tr>
              <a:tr h="916858">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Esempio</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seguire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ricetta</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per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cucinare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una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torta</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Esempio</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mandare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un</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razzo</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sulla</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luna</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Esempio</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crescere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un</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bambino</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2897685">
                <a:tc>
                  <a:txBody>
                    <a:bodyPr/>
                    <a:lstStyle/>
                    <a:p>
                      <a:pPr marL="342900" indent="-342900">
                        <a:buFont typeface="Arial" panose="020B0604020202020204" pitchFamily="34" charset="0"/>
                        <a:buChar char="•"/>
                      </a:pPr>
                      <a:r>
                        <a:rPr lang="pl-PL" sz="2000" dirty="0">
                          <a:solidFill>
                            <a:schemeClr val="tx1"/>
                          </a:solidFill>
                        </a:rPr>
                        <a:t>La </a:t>
                      </a:r>
                      <a:r>
                        <a:rPr lang="pl-PL" sz="2000" dirty="0" err="1">
                          <a:solidFill>
                            <a:schemeClr val="tx1"/>
                          </a:solidFill>
                        </a:rPr>
                        <a:t>ricetta</a:t>
                      </a:r>
                      <a:r>
                        <a:rPr lang="pl-PL" sz="2000" dirty="0">
                          <a:solidFill>
                            <a:schemeClr val="tx1"/>
                          </a:solidFill>
                        </a:rPr>
                        <a:t> in </a:t>
                      </a:r>
                      <a:r>
                        <a:rPr lang="pl-PL" sz="2000" dirty="0" err="1">
                          <a:solidFill>
                            <a:schemeClr val="tx1"/>
                          </a:solidFill>
                        </a:rPr>
                        <a:t>sé</a:t>
                      </a:r>
                      <a:r>
                        <a:rPr lang="pl-PL" sz="2000" dirty="0">
                          <a:solidFill>
                            <a:schemeClr val="tx1"/>
                          </a:solidFill>
                        </a:rPr>
                        <a:t> </a:t>
                      </a:r>
                      <a:r>
                        <a:rPr lang="pl-PL" sz="2000" dirty="0" err="1">
                          <a:solidFill>
                            <a:schemeClr val="tx1"/>
                          </a:solidFill>
                        </a:rPr>
                        <a:t>può</a:t>
                      </a:r>
                      <a:r>
                        <a:rPr lang="pl-PL" sz="2000" dirty="0">
                          <a:solidFill>
                            <a:schemeClr val="tx1"/>
                          </a:solidFill>
                        </a:rPr>
                        <a:t> </a:t>
                      </a:r>
                      <a:r>
                        <a:rPr lang="pl-PL" sz="2000" dirty="0" err="1">
                          <a:solidFill>
                            <a:schemeClr val="tx1"/>
                          </a:solidFill>
                        </a:rPr>
                        <a:t>coprire</a:t>
                      </a:r>
                      <a:r>
                        <a:rPr lang="pl-PL" sz="2000" dirty="0">
                          <a:solidFill>
                            <a:schemeClr val="tx1"/>
                          </a:solidFill>
                        </a:rPr>
                        <a:t> </a:t>
                      </a:r>
                      <a:r>
                        <a:rPr lang="pl-PL" sz="2000" dirty="0" err="1">
                          <a:solidFill>
                            <a:schemeClr val="tx1"/>
                          </a:solidFill>
                        </a:rPr>
                        <a:t>gli</a:t>
                      </a:r>
                      <a:r>
                        <a:rPr lang="pl-PL" sz="2000" dirty="0">
                          <a:solidFill>
                            <a:schemeClr val="tx1"/>
                          </a:solidFill>
                        </a:rPr>
                        <a:t> </a:t>
                      </a:r>
                      <a:r>
                        <a:rPr lang="pl-PL" sz="2000" dirty="0" err="1">
                          <a:solidFill>
                            <a:schemeClr val="tx1"/>
                          </a:solidFill>
                        </a:rPr>
                        <a:t>elementi</a:t>
                      </a:r>
                      <a:r>
                        <a:rPr lang="pl-PL" sz="2000" dirty="0">
                          <a:solidFill>
                            <a:schemeClr val="tx1"/>
                          </a:solidFill>
                        </a:rPr>
                        <a:t> di </a:t>
                      </a:r>
                      <a:r>
                        <a:rPr lang="pl-PL" sz="2000" dirty="0" err="1">
                          <a:solidFill>
                            <a:schemeClr val="tx1"/>
                          </a:solidFill>
                        </a:rPr>
                        <a:t>base</a:t>
                      </a:r>
                      <a:r>
                        <a:rPr lang="pl-PL" sz="2000" dirty="0">
                          <a:solidFill>
                            <a:schemeClr val="tx1"/>
                          </a:solidFill>
                        </a:rPr>
                        <a:t> di una </a:t>
                      </a:r>
                      <a:r>
                        <a:rPr lang="pl-PL" sz="2000" dirty="0" err="1">
                          <a:solidFill>
                            <a:schemeClr val="tx1"/>
                          </a:solidFill>
                        </a:rPr>
                        <a:t>tecnica</a:t>
                      </a:r>
                      <a:r>
                        <a:rPr lang="pl-PL" sz="2000" dirty="0">
                          <a:solidFill>
                            <a:schemeClr val="tx1"/>
                          </a:solidFill>
                        </a:rPr>
                        <a:t> e la terminologia, ma una volta </a:t>
                      </a:r>
                      <a:r>
                        <a:rPr lang="pl-PL" sz="2000" dirty="0" err="1">
                          <a:solidFill>
                            <a:schemeClr val="tx1"/>
                          </a:solidFill>
                        </a:rPr>
                        <a:t>che</a:t>
                      </a:r>
                      <a:r>
                        <a:rPr lang="pl-PL" sz="2000" dirty="0">
                          <a:solidFill>
                            <a:schemeClr val="tx1"/>
                          </a:solidFill>
                        </a:rPr>
                        <a:t> </a:t>
                      </a:r>
                      <a:r>
                        <a:rPr lang="pl-PL" sz="2000" dirty="0" err="1">
                          <a:solidFill>
                            <a:schemeClr val="tx1"/>
                          </a:solidFill>
                        </a:rPr>
                        <a:t>hai</a:t>
                      </a:r>
                      <a:r>
                        <a:rPr lang="pl-PL" sz="2000" dirty="0">
                          <a:solidFill>
                            <a:schemeClr val="tx1"/>
                          </a:solidFill>
                        </a:rPr>
                        <a:t> </a:t>
                      </a:r>
                      <a:r>
                        <a:rPr lang="pl-PL" sz="2000" dirty="0" err="1">
                          <a:solidFill>
                            <a:schemeClr val="tx1"/>
                          </a:solidFill>
                        </a:rPr>
                        <a:t>padroneggiato</a:t>
                      </a:r>
                      <a:r>
                        <a:rPr lang="pl-PL" sz="2000" dirty="0">
                          <a:solidFill>
                            <a:schemeClr val="tx1"/>
                          </a:solidFill>
                        </a:rPr>
                        <a:t> </a:t>
                      </a:r>
                      <a:r>
                        <a:rPr lang="pl-PL" sz="2000" dirty="0" err="1">
                          <a:solidFill>
                            <a:schemeClr val="tx1"/>
                          </a:solidFill>
                        </a:rPr>
                        <a:t>questi</a:t>
                      </a:r>
                      <a:r>
                        <a:rPr lang="pl-PL" sz="2000" dirty="0">
                          <a:solidFill>
                            <a:schemeClr val="tx1"/>
                          </a:solidFill>
                        </a:rPr>
                        <a:t>, </a:t>
                      </a:r>
                      <a:r>
                        <a:rPr lang="pl-PL" sz="2000" dirty="0" err="1">
                          <a:solidFill>
                            <a:schemeClr val="tx1"/>
                          </a:solidFill>
                        </a:rPr>
                        <a:t>puoi</a:t>
                      </a:r>
                      <a:r>
                        <a:rPr lang="pl-PL" sz="2000" dirty="0">
                          <a:solidFill>
                            <a:schemeClr val="tx1"/>
                          </a:solidFill>
                        </a:rPr>
                        <a:t> </a:t>
                      </a:r>
                      <a:r>
                        <a:rPr lang="pl-PL" sz="2000" dirty="0" err="1">
                          <a:solidFill>
                            <a:schemeClr val="tx1"/>
                          </a:solidFill>
                        </a:rPr>
                        <a:t>seguirli</a:t>
                      </a:r>
                      <a:r>
                        <a:rPr lang="pl-PL" sz="2000" dirty="0">
                          <a:solidFill>
                            <a:schemeClr val="tx1"/>
                          </a:solidFill>
                        </a:rPr>
                        <a:t> con una </a:t>
                      </a:r>
                      <a:r>
                        <a:rPr lang="pl-PL" sz="2000" dirty="0" err="1">
                          <a:solidFill>
                            <a:schemeClr val="tx1"/>
                          </a:solidFill>
                        </a:rPr>
                        <a:t>fiducia</a:t>
                      </a:r>
                      <a:r>
                        <a:rPr lang="pl-PL" sz="2000" dirty="0">
                          <a:solidFill>
                            <a:schemeClr val="tx1"/>
                          </a:solidFill>
                        </a:rPr>
                        <a:t> molto alta di </a:t>
                      </a:r>
                      <a:r>
                        <a:rPr lang="pl-PL" sz="2000" dirty="0" err="1">
                          <a:solidFill>
                            <a:schemeClr val="tx1"/>
                          </a:solidFill>
                        </a:rPr>
                        <a:t>successo</a:t>
                      </a:r>
                      <a:r>
                        <a:rPr lang="pl-PL" sz="2000" dirty="0">
                          <a:solidFill>
                            <a:schemeClr val="tx1"/>
                          </a:solidFill>
                        </a:rPr>
                        <a:t>.</a:t>
                      </a:r>
                    </a:p>
                  </a:txBody>
                  <a:tcPr/>
                </a:tc>
                <a:tc>
                  <a:txBody>
                    <a:bodyPr/>
                    <a:lstStyle/>
                    <a:p>
                      <a:pPr marL="342900" indent="-342900">
                        <a:buFont typeface="Arial" panose="020B0604020202020204" pitchFamily="34" charset="0"/>
                        <a:buChar char="•"/>
                      </a:pPr>
                      <a:r>
                        <a:rPr lang="pl-PL" sz="2000" dirty="0">
                          <a:solidFill>
                            <a:schemeClr val="tx1"/>
                          </a:solidFill>
                        </a:rPr>
                        <a:t>I </a:t>
                      </a:r>
                      <a:r>
                        <a:rPr lang="pl-PL" sz="2000" dirty="0" err="1">
                          <a:solidFill>
                            <a:schemeClr val="tx1"/>
                          </a:solidFill>
                        </a:rPr>
                        <a:t>problemi</a:t>
                      </a:r>
                      <a:r>
                        <a:rPr lang="pl-PL" sz="2000" dirty="0">
                          <a:solidFill>
                            <a:schemeClr val="tx1"/>
                          </a:solidFill>
                        </a:rPr>
                        <a:t> </a:t>
                      </a:r>
                      <a:r>
                        <a:rPr lang="pl-PL" sz="2000" dirty="0" err="1">
                          <a:solidFill>
                            <a:schemeClr val="tx1"/>
                          </a:solidFill>
                        </a:rPr>
                        <a:t>complessi</a:t>
                      </a:r>
                      <a:r>
                        <a:rPr lang="pl-PL" sz="2000" dirty="0">
                          <a:solidFill>
                            <a:schemeClr val="tx1"/>
                          </a:solidFill>
                        </a:rPr>
                        <a:t> </a:t>
                      </a:r>
                      <a:r>
                        <a:rPr lang="pl-PL" sz="2000" dirty="0" err="1">
                          <a:solidFill>
                            <a:schemeClr val="tx1"/>
                          </a:solidFill>
                        </a:rPr>
                        <a:t>contengono</a:t>
                      </a:r>
                      <a:r>
                        <a:rPr lang="pl-PL" sz="2000" dirty="0">
                          <a:solidFill>
                            <a:schemeClr val="tx1"/>
                          </a:solidFill>
                        </a:rPr>
                        <a:t> </a:t>
                      </a:r>
                      <a:r>
                        <a:rPr lang="pl-PL" sz="2000" dirty="0" err="1">
                          <a:solidFill>
                            <a:schemeClr val="tx1"/>
                          </a:solidFill>
                        </a:rPr>
                        <a:t>sottoinsiemi</a:t>
                      </a:r>
                      <a:r>
                        <a:rPr lang="pl-PL" sz="2000" dirty="0">
                          <a:solidFill>
                            <a:schemeClr val="tx1"/>
                          </a:solidFill>
                        </a:rPr>
                        <a:t> di </a:t>
                      </a:r>
                      <a:r>
                        <a:rPr lang="pl-PL" sz="2000" dirty="0" err="1">
                          <a:solidFill>
                            <a:schemeClr val="tx1"/>
                          </a:solidFill>
                        </a:rPr>
                        <a:t>problemi</a:t>
                      </a:r>
                      <a:r>
                        <a:rPr lang="pl-PL" sz="2000" dirty="0">
                          <a:solidFill>
                            <a:schemeClr val="tx1"/>
                          </a:solidFill>
                        </a:rPr>
                        <a:t> </a:t>
                      </a:r>
                      <a:r>
                        <a:rPr lang="pl-PL" sz="2000" dirty="0" err="1">
                          <a:solidFill>
                            <a:schemeClr val="tx1"/>
                          </a:solidFill>
                        </a:rPr>
                        <a:t>semplici</a:t>
                      </a:r>
                      <a:r>
                        <a:rPr lang="pl-PL" sz="2000" dirty="0">
                          <a:solidFill>
                            <a:schemeClr val="tx1"/>
                          </a:solidFill>
                        </a:rPr>
                        <a:t>, ma non sono </a:t>
                      </a:r>
                      <a:r>
                        <a:rPr lang="pl-PL" sz="2000" dirty="0" err="1">
                          <a:solidFill>
                            <a:schemeClr val="tx1"/>
                          </a:solidFill>
                        </a:rPr>
                        <a:t>esclusivamente</a:t>
                      </a:r>
                      <a:r>
                        <a:rPr lang="pl-PL" sz="2000" dirty="0">
                          <a:solidFill>
                            <a:schemeClr val="tx1"/>
                          </a:solidFill>
                        </a:rPr>
                        <a:t> </a:t>
                      </a:r>
                      <a:r>
                        <a:rPr lang="pl-PL" sz="2000" dirty="0" err="1">
                          <a:solidFill>
                            <a:schemeClr val="tx1"/>
                          </a:solidFill>
                        </a:rPr>
                        <a:t>riducibili</a:t>
                      </a:r>
                      <a:r>
                        <a:rPr lang="pl-PL" sz="2000" dirty="0">
                          <a:solidFill>
                            <a:schemeClr val="tx1"/>
                          </a:solidFill>
                        </a:rPr>
                        <a:t> ad </a:t>
                      </a:r>
                      <a:r>
                        <a:rPr lang="pl-PL" sz="2000" dirty="0" err="1">
                          <a:solidFill>
                            <a:schemeClr val="tx1"/>
                          </a:solidFill>
                        </a:rPr>
                        <a:t>essi</a:t>
                      </a:r>
                      <a:r>
                        <a:rPr lang="pl-PL" sz="2000" dirty="0">
                          <a:solidFill>
                            <a:schemeClr val="tx1"/>
                          </a:solidFill>
                        </a:rPr>
                        <a:t>.</a:t>
                      </a:r>
                    </a:p>
                    <a:p>
                      <a:pPr marL="342900" indent="-342900">
                        <a:buFont typeface="Arial" panose="020B0604020202020204" pitchFamily="34" charset="0"/>
                        <a:buChar char="•"/>
                      </a:pPr>
                      <a:r>
                        <a:rPr lang="pl-PL" sz="2000" dirty="0" err="1">
                          <a:solidFill>
                            <a:schemeClr val="tx1"/>
                          </a:solidFill>
                        </a:rPr>
                        <a:t>Raggiungere</a:t>
                      </a:r>
                      <a:r>
                        <a:rPr lang="pl-PL" sz="2000" dirty="0">
                          <a:solidFill>
                            <a:schemeClr val="tx1"/>
                          </a:solidFill>
                        </a:rPr>
                        <a:t> </a:t>
                      </a:r>
                      <a:r>
                        <a:rPr lang="pl-PL" sz="2000" dirty="0" err="1">
                          <a:solidFill>
                            <a:schemeClr val="tx1"/>
                          </a:solidFill>
                        </a:rPr>
                        <a:t>il</a:t>
                      </a:r>
                      <a:r>
                        <a:rPr lang="pl-PL" sz="2000" dirty="0">
                          <a:solidFill>
                            <a:schemeClr val="tx1"/>
                          </a:solidFill>
                        </a:rPr>
                        <a:t> </a:t>
                      </a:r>
                      <a:r>
                        <a:rPr lang="pl-PL" sz="2000" dirty="0" err="1">
                          <a:solidFill>
                            <a:schemeClr val="tx1"/>
                          </a:solidFill>
                        </a:rPr>
                        <a:t>successo</a:t>
                      </a:r>
                      <a:r>
                        <a:rPr lang="pl-PL" sz="2000" dirty="0">
                          <a:solidFill>
                            <a:schemeClr val="tx1"/>
                          </a:solidFill>
                        </a:rPr>
                        <a:t> </a:t>
                      </a:r>
                      <a:r>
                        <a:rPr lang="pl-PL" sz="2000" dirty="0" err="1">
                          <a:solidFill>
                            <a:schemeClr val="tx1"/>
                          </a:solidFill>
                        </a:rPr>
                        <a:t>dipende</a:t>
                      </a:r>
                      <a:r>
                        <a:rPr lang="pl-PL" sz="2000" dirty="0">
                          <a:solidFill>
                            <a:schemeClr val="tx1"/>
                          </a:solidFill>
                        </a:rPr>
                        <a:t> </a:t>
                      </a:r>
                      <a:r>
                        <a:rPr lang="pl-PL" sz="2000" dirty="0" err="1">
                          <a:solidFill>
                            <a:schemeClr val="tx1"/>
                          </a:solidFill>
                        </a:rPr>
                        <a:t>spesso</a:t>
                      </a:r>
                      <a:r>
                        <a:rPr lang="pl-PL" sz="2000" dirty="0">
                          <a:solidFill>
                            <a:schemeClr val="tx1"/>
                          </a:solidFill>
                        </a:rPr>
                        <a:t> dal </a:t>
                      </a:r>
                      <a:r>
                        <a:rPr lang="pl-PL" sz="2000" dirty="0" err="1">
                          <a:solidFill>
                            <a:schemeClr val="tx1"/>
                          </a:solidFill>
                        </a:rPr>
                        <a:t>coinvolgimento</a:t>
                      </a:r>
                      <a:r>
                        <a:rPr lang="pl-PL" sz="2000" dirty="0">
                          <a:solidFill>
                            <a:schemeClr val="tx1"/>
                          </a:solidFill>
                        </a:rPr>
                        <a:t> di </a:t>
                      </a:r>
                      <a:r>
                        <a:rPr lang="pl-PL" sz="2000" dirty="0" err="1">
                          <a:solidFill>
                            <a:schemeClr val="tx1"/>
                          </a:solidFill>
                        </a:rPr>
                        <a:t>molte</a:t>
                      </a:r>
                      <a:r>
                        <a:rPr lang="pl-PL" sz="2000" dirty="0">
                          <a:solidFill>
                            <a:schemeClr val="tx1"/>
                          </a:solidFill>
                        </a:rPr>
                        <a:t> </a:t>
                      </a:r>
                      <a:r>
                        <a:rPr lang="pl-PL" sz="2000" dirty="0" err="1">
                          <a:solidFill>
                            <a:schemeClr val="tx1"/>
                          </a:solidFill>
                        </a:rPr>
                        <a:t>persone</a:t>
                      </a:r>
                      <a:r>
                        <a:rPr lang="pl-PL" sz="2000" dirty="0">
                          <a:solidFill>
                            <a:schemeClr val="tx1"/>
                          </a:solidFill>
                        </a:rPr>
                        <a:t>, a </a:t>
                      </a:r>
                      <a:r>
                        <a:rPr lang="pl-PL" sz="2000" dirty="0" err="1">
                          <a:solidFill>
                            <a:schemeClr val="tx1"/>
                          </a:solidFill>
                        </a:rPr>
                        <a:t>volte</a:t>
                      </a:r>
                      <a:r>
                        <a:rPr lang="pl-PL" sz="2000" dirty="0">
                          <a:solidFill>
                            <a:schemeClr val="tx1"/>
                          </a:solidFill>
                        </a:rPr>
                        <a:t> di </a:t>
                      </a:r>
                      <a:r>
                        <a:rPr lang="pl-PL" sz="2000" dirty="0" err="1">
                          <a:solidFill>
                            <a:schemeClr val="tx1"/>
                          </a:solidFill>
                        </a:rPr>
                        <a:t>squadre</a:t>
                      </a:r>
                      <a:r>
                        <a:rPr lang="pl-PL" sz="2000" dirty="0">
                          <a:solidFill>
                            <a:schemeClr val="tx1"/>
                          </a:solidFill>
                        </a:rPr>
                        <a:t>, </a:t>
                      </a:r>
                      <a:r>
                        <a:rPr lang="pl-PL" sz="2000" dirty="0" err="1">
                          <a:solidFill>
                            <a:schemeClr val="tx1"/>
                          </a:solidFill>
                        </a:rPr>
                        <a:t>oltre</a:t>
                      </a:r>
                      <a:r>
                        <a:rPr lang="pl-PL" sz="2000" dirty="0">
                          <a:solidFill>
                            <a:schemeClr val="tx1"/>
                          </a:solidFill>
                        </a:rPr>
                        <a:t> </a:t>
                      </a:r>
                      <a:r>
                        <a:rPr lang="pl-PL" sz="2000" dirty="0" err="1">
                          <a:solidFill>
                            <a:schemeClr val="tx1"/>
                          </a:solidFill>
                        </a:rPr>
                        <a:t>che</a:t>
                      </a:r>
                      <a:r>
                        <a:rPr lang="pl-PL" sz="2000" dirty="0">
                          <a:solidFill>
                            <a:schemeClr val="tx1"/>
                          </a:solidFill>
                        </a:rPr>
                        <a:t> da </a:t>
                      </a:r>
                      <a:r>
                        <a:rPr lang="pl-PL" sz="2000" dirty="0" err="1">
                          <a:solidFill>
                            <a:schemeClr val="tx1"/>
                          </a:solidFill>
                        </a:rPr>
                        <a:t>conoscenze</a:t>
                      </a:r>
                      <a:r>
                        <a:rPr lang="pl-PL" sz="2000" dirty="0">
                          <a:solidFill>
                            <a:schemeClr val="tx1"/>
                          </a:solidFill>
                        </a:rPr>
                        <a:t> </a:t>
                      </a:r>
                      <a:r>
                        <a:rPr lang="pl-PL" sz="2000" dirty="0" err="1">
                          <a:solidFill>
                            <a:schemeClr val="tx1"/>
                          </a:solidFill>
                        </a:rPr>
                        <a:t>specialistiche</a:t>
                      </a:r>
                      <a:r>
                        <a:rPr lang="pl-PL" sz="2000" dirty="0">
                          <a:solidFill>
                            <a:schemeClr val="tx1"/>
                          </a:solidFill>
                        </a:rPr>
                        <a:t>.</a:t>
                      </a:r>
                    </a:p>
                  </a:txBody>
                  <a:tcPr/>
                </a:tc>
                <a:tc>
                  <a:txBody>
                    <a:bodyPr/>
                    <a:lstStyle/>
                    <a:p>
                      <a:pPr marL="342900" indent="-342900">
                        <a:buFont typeface="Arial" panose="020B0604020202020204" pitchFamily="34" charset="0"/>
                        <a:buChar char="•"/>
                      </a:pPr>
                      <a:r>
                        <a:rPr lang="pl-PL" sz="2000" dirty="0">
                          <a:solidFill>
                            <a:schemeClr val="tx1"/>
                          </a:solidFill>
                        </a:rPr>
                        <a:t>Il </a:t>
                      </a:r>
                      <a:r>
                        <a:rPr lang="pl-PL" sz="2000" dirty="0" err="1">
                          <a:solidFill>
                            <a:schemeClr val="tx1"/>
                          </a:solidFill>
                        </a:rPr>
                        <a:t>problema</a:t>
                      </a:r>
                      <a:r>
                        <a:rPr lang="pl-PL" sz="2000" dirty="0">
                          <a:solidFill>
                            <a:schemeClr val="tx1"/>
                          </a:solidFill>
                        </a:rPr>
                        <a:t> </a:t>
                      </a:r>
                      <a:r>
                        <a:rPr lang="pl-PL" sz="2000" dirty="0" err="1">
                          <a:solidFill>
                            <a:schemeClr val="tx1"/>
                          </a:solidFill>
                        </a:rPr>
                        <a:t>dovrebbe</a:t>
                      </a:r>
                      <a:r>
                        <a:rPr lang="pl-PL" sz="2000" dirty="0">
                          <a:solidFill>
                            <a:schemeClr val="tx1"/>
                          </a:solidFill>
                        </a:rPr>
                        <a:t> </a:t>
                      </a:r>
                      <a:r>
                        <a:rPr lang="pl-PL" sz="2000" dirty="0" err="1">
                          <a:solidFill>
                            <a:schemeClr val="tx1"/>
                          </a:solidFill>
                        </a:rPr>
                        <a:t>essere</a:t>
                      </a:r>
                      <a:r>
                        <a:rPr lang="pl-PL" sz="2000" dirty="0">
                          <a:solidFill>
                            <a:schemeClr val="tx1"/>
                          </a:solidFill>
                        </a:rPr>
                        <a:t> </a:t>
                      </a:r>
                      <a:r>
                        <a:rPr lang="pl-PL" sz="2000" dirty="0" err="1">
                          <a:solidFill>
                            <a:schemeClr val="tx1"/>
                          </a:solidFill>
                        </a:rPr>
                        <a:t>affrontato</a:t>
                      </a:r>
                      <a:r>
                        <a:rPr lang="pl-PL" sz="2000" dirty="0">
                          <a:solidFill>
                            <a:schemeClr val="tx1"/>
                          </a:solidFill>
                        </a:rPr>
                        <a:t> </a:t>
                      </a:r>
                      <a:r>
                        <a:rPr lang="pl-PL" sz="2000" dirty="0" err="1">
                          <a:solidFill>
                            <a:schemeClr val="tx1"/>
                          </a:solidFill>
                        </a:rPr>
                        <a:t>individualmente</a:t>
                      </a:r>
                      <a:r>
                        <a:rPr lang="pl-PL" sz="2000" dirty="0">
                          <a:solidFill>
                            <a:schemeClr val="tx1"/>
                          </a:solidFill>
                        </a:rPr>
                        <a:t>. </a:t>
                      </a:r>
                      <a:r>
                        <a:rPr lang="pl-PL" sz="2000" dirty="0" err="1">
                          <a:solidFill>
                            <a:schemeClr val="tx1"/>
                          </a:solidFill>
                        </a:rPr>
                        <a:t>Anche</a:t>
                      </a:r>
                      <a:r>
                        <a:rPr lang="pl-PL" sz="2000" dirty="0">
                          <a:solidFill>
                            <a:schemeClr val="tx1"/>
                          </a:solidFill>
                        </a:rPr>
                        <a:t> </a:t>
                      </a:r>
                      <a:r>
                        <a:rPr lang="pl-PL" sz="2000" dirty="0" err="1">
                          <a:solidFill>
                            <a:schemeClr val="tx1"/>
                          </a:solidFill>
                        </a:rPr>
                        <a:t>se</a:t>
                      </a:r>
                      <a:r>
                        <a:rPr lang="pl-PL" sz="2000" dirty="0">
                          <a:solidFill>
                            <a:schemeClr val="tx1"/>
                          </a:solidFill>
                        </a:rPr>
                        <a:t> la </a:t>
                      </a:r>
                      <a:r>
                        <a:rPr lang="pl-PL" sz="2000" dirty="0" err="1">
                          <a:solidFill>
                            <a:schemeClr val="tx1"/>
                          </a:solidFill>
                        </a:rPr>
                        <a:t>soluzione</a:t>
                      </a:r>
                      <a:r>
                        <a:rPr lang="pl-PL" sz="2000" dirty="0">
                          <a:solidFill>
                            <a:schemeClr val="tx1"/>
                          </a:solidFill>
                        </a:rPr>
                        <a:t> di </a:t>
                      </a:r>
                      <a:r>
                        <a:rPr lang="pl-PL" sz="2000" dirty="0" err="1">
                          <a:solidFill>
                            <a:schemeClr val="tx1"/>
                          </a:solidFill>
                        </a:rPr>
                        <a:t>un</a:t>
                      </a:r>
                      <a:r>
                        <a:rPr lang="pl-PL" sz="2000" dirty="0">
                          <a:solidFill>
                            <a:schemeClr val="tx1"/>
                          </a:solidFill>
                        </a:rPr>
                        <a:t> </a:t>
                      </a:r>
                      <a:r>
                        <a:rPr lang="pl-PL" sz="2000" dirty="0" err="1">
                          <a:solidFill>
                            <a:schemeClr val="tx1"/>
                          </a:solidFill>
                        </a:rPr>
                        <a:t>problema</a:t>
                      </a:r>
                      <a:r>
                        <a:rPr lang="pl-PL" sz="2000" dirty="0">
                          <a:solidFill>
                            <a:schemeClr val="tx1"/>
                          </a:solidFill>
                        </a:rPr>
                        <a:t> </a:t>
                      </a:r>
                      <a:r>
                        <a:rPr lang="pl-PL" sz="2000" dirty="0" err="1">
                          <a:solidFill>
                            <a:schemeClr val="tx1"/>
                          </a:solidFill>
                        </a:rPr>
                        <a:t>fornisce</a:t>
                      </a:r>
                      <a:r>
                        <a:rPr lang="pl-PL" sz="2000" dirty="0">
                          <a:solidFill>
                            <a:schemeClr val="tx1"/>
                          </a:solidFill>
                        </a:rPr>
                        <a:t> </a:t>
                      </a:r>
                      <a:r>
                        <a:rPr lang="pl-PL" sz="2000" dirty="0" err="1">
                          <a:solidFill>
                            <a:schemeClr val="tx1"/>
                          </a:solidFill>
                        </a:rPr>
                        <a:t>esperienza</a:t>
                      </a:r>
                      <a:r>
                        <a:rPr lang="pl-PL" sz="2000" dirty="0">
                          <a:solidFill>
                            <a:schemeClr val="tx1"/>
                          </a:solidFill>
                        </a:rPr>
                        <a:t>, non </a:t>
                      </a:r>
                      <a:r>
                        <a:rPr lang="pl-PL" sz="2000" dirty="0" err="1">
                          <a:solidFill>
                            <a:schemeClr val="tx1"/>
                          </a:solidFill>
                        </a:rPr>
                        <a:t>garantisce</a:t>
                      </a:r>
                      <a:r>
                        <a:rPr lang="pl-PL" sz="2000" dirty="0">
                          <a:solidFill>
                            <a:schemeClr val="tx1"/>
                          </a:solidFill>
                        </a:rPr>
                        <a:t> </a:t>
                      </a:r>
                      <a:r>
                        <a:rPr lang="pl-PL" sz="2000" dirty="0" err="1">
                          <a:solidFill>
                            <a:schemeClr val="tx1"/>
                          </a:solidFill>
                        </a:rPr>
                        <a:t>il</a:t>
                      </a:r>
                      <a:r>
                        <a:rPr lang="pl-PL" sz="2000" dirty="0">
                          <a:solidFill>
                            <a:schemeClr val="tx1"/>
                          </a:solidFill>
                        </a:rPr>
                        <a:t> </a:t>
                      </a:r>
                      <a:r>
                        <a:rPr lang="pl-PL" sz="2000" dirty="0" err="1">
                          <a:solidFill>
                            <a:schemeClr val="tx1"/>
                          </a:solidFill>
                        </a:rPr>
                        <a:t>successo</a:t>
                      </a:r>
                      <a:r>
                        <a:rPr lang="pl-PL" sz="2000" dirty="0">
                          <a:solidFill>
                            <a:schemeClr val="tx1"/>
                          </a:solidFill>
                        </a:rPr>
                        <a:t> </a:t>
                      </a:r>
                      <a:r>
                        <a:rPr lang="pl-PL" sz="2000" dirty="0" err="1">
                          <a:solidFill>
                            <a:schemeClr val="tx1"/>
                          </a:solidFill>
                        </a:rPr>
                        <a:t>nella</a:t>
                      </a:r>
                      <a:r>
                        <a:rPr lang="pl-PL" sz="2000" dirty="0">
                          <a:solidFill>
                            <a:schemeClr val="tx1"/>
                          </a:solidFill>
                        </a:rPr>
                        <a:t> </a:t>
                      </a:r>
                      <a:r>
                        <a:rPr lang="pl-PL" sz="2000" dirty="0" err="1">
                          <a:solidFill>
                            <a:schemeClr val="tx1"/>
                          </a:solidFill>
                        </a:rPr>
                        <a:t>soluzione</a:t>
                      </a:r>
                      <a:r>
                        <a:rPr lang="pl-PL" sz="2000" dirty="0">
                          <a:solidFill>
                            <a:schemeClr val="tx1"/>
                          </a:solidFill>
                        </a:rPr>
                        <a:t> di </a:t>
                      </a:r>
                      <a:r>
                        <a:rPr lang="pl-PL" sz="2000" dirty="0" err="1">
                          <a:solidFill>
                            <a:schemeClr val="tx1"/>
                          </a:solidFill>
                        </a:rPr>
                        <a:t>un</a:t>
                      </a:r>
                      <a:r>
                        <a:rPr lang="pl-PL" sz="2000" dirty="0">
                          <a:solidFill>
                            <a:schemeClr val="tx1"/>
                          </a:solidFill>
                        </a:rPr>
                        <a:t> </a:t>
                      </a:r>
                      <a:r>
                        <a:rPr lang="pl-PL" sz="2000" dirty="0" err="1">
                          <a:solidFill>
                            <a:schemeClr val="tx1"/>
                          </a:solidFill>
                        </a:rPr>
                        <a:t>altro</a:t>
                      </a:r>
                      <a:r>
                        <a:rPr lang="pl-PL" sz="2000" dirty="0">
                          <a:solidFill>
                            <a:schemeClr val="tx1"/>
                          </a:solidFill>
                        </a:rPr>
                        <a:t> </a:t>
                      </a:r>
                      <a:r>
                        <a:rPr lang="pl-PL" sz="2000" dirty="0" err="1">
                          <a:solidFill>
                            <a:schemeClr val="tx1"/>
                          </a:solidFill>
                        </a:rPr>
                        <a:t>problema</a:t>
                      </a:r>
                      <a:r>
                        <a:rPr lang="pl-PL" sz="2000" dirty="0">
                          <a:solidFill>
                            <a:schemeClr val="tx1"/>
                          </a:solidFill>
                        </a:rPr>
                        <a:t>.</a:t>
                      </a:r>
                    </a:p>
                    <a:p>
                      <a:pPr marL="342900" indent="-342900">
                        <a:buFont typeface="Arial" panose="020B0604020202020204" pitchFamily="34" charset="0"/>
                        <a:buChar char="•"/>
                      </a:pPr>
                      <a:r>
                        <a:rPr lang="pl-PL" sz="2000" dirty="0">
                          <a:solidFill>
                            <a:schemeClr val="tx1"/>
                          </a:solidFill>
                        </a:rPr>
                        <a:t>La </a:t>
                      </a:r>
                      <a:r>
                        <a:rPr lang="pl-PL" sz="2000" dirty="0" err="1">
                          <a:solidFill>
                            <a:schemeClr val="tx1"/>
                          </a:solidFill>
                        </a:rPr>
                        <a:t>competenza</a:t>
                      </a:r>
                      <a:r>
                        <a:rPr lang="pl-PL" sz="2000" dirty="0">
                          <a:solidFill>
                            <a:schemeClr val="tx1"/>
                          </a:solidFill>
                        </a:rPr>
                        <a:t> non </a:t>
                      </a:r>
                      <a:r>
                        <a:rPr lang="pl-PL" sz="2000" dirty="0" err="1">
                          <a:solidFill>
                            <a:schemeClr val="tx1"/>
                          </a:solidFill>
                        </a:rPr>
                        <a:t>è</a:t>
                      </a:r>
                      <a:r>
                        <a:rPr lang="pl-PL" sz="2000" dirty="0">
                          <a:solidFill>
                            <a:schemeClr val="tx1"/>
                          </a:solidFill>
                        </a:rPr>
                        <a:t> </a:t>
                      </a:r>
                      <a:r>
                        <a:rPr lang="pl-PL" sz="2000" dirty="0" err="1">
                          <a:solidFill>
                            <a:schemeClr val="tx1"/>
                          </a:solidFill>
                        </a:rPr>
                        <a:t>sufficiente</a:t>
                      </a:r>
                      <a:r>
                        <a:rPr lang="pl-PL" sz="2000" dirty="0">
                          <a:solidFill>
                            <a:schemeClr val="tx1"/>
                          </a:solidFill>
                        </a:rPr>
                        <a:t>. </a:t>
                      </a:r>
                      <a:r>
                        <a:rPr lang="pl-PL" sz="2000" dirty="0" err="1">
                          <a:solidFill>
                            <a:schemeClr val="tx1"/>
                          </a:solidFill>
                        </a:rPr>
                        <a:t>Un</a:t>
                      </a:r>
                      <a:r>
                        <a:rPr lang="pl-PL" sz="2000" dirty="0">
                          <a:solidFill>
                            <a:schemeClr val="tx1"/>
                          </a:solidFill>
                        </a:rPr>
                        <a:t> </a:t>
                      </a:r>
                      <a:r>
                        <a:rPr lang="pl-PL" sz="2000" dirty="0" err="1">
                          <a:solidFill>
                            <a:schemeClr val="tx1"/>
                          </a:solidFill>
                        </a:rPr>
                        <a:t>altro</a:t>
                      </a:r>
                      <a:r>
                        <a:rPr lang="pl-PL" sz="2000" dirty="0">
                          <a:solidFill>
                            <a:schemeClr val="tx1"/>
                          </a:solidFill>
                        </a:rPr>
                        <a:t> </a:t>
                      </a:r>
                      <a:r>
                        <a:rPr lang="pl-PL" sz="2000" dirty="0" err="1">
                          <a:solidFill>
                            <a:schemeClr val="tx1"/>
                          </a:solidFill>
                        </a:rPr>
                        <a:t>problema</a:t>
                      </a:r>
                      <a:r>
                        <a:rPr lang="pl-PL" sz="2000" dirty="0">
                          <a:solidFill>
                            <a:schemeClr val="tx1"/>
                          </a:solidFill>
                        </a:rPr>
                        <a:t> </a:t>
                      </a:r>
                      <a:r>
                        <a:rPr lang="pl-PL" sz="2000" dirty="0" err="1">
                          <a:solidFill>
                            <a:schemeClr val="tx1"/>
                          </a:solidFill>
                        </a:rPr>
                        <a:t>può</a:t>
                      </a:r>
                      <a:r>
                        <a:rPr lang="pl-PL" sz="2000" dirty="0">
                          <a:solidFill>
                            <a:schemeClr val="tx1"/>
                          </a:solidFill>
                        </a:rPr>
                        <a:t> </a:t>
                      </a:r>
                      <a:r>
                        <a:rPr lang="pl-PL" sz="2000" dirty="0" err="1">
                          <a:solidFill>
                            <a:schemeClr val="tx1"/>
                          </a:solidFill>
                        </a:rPr>
                        <a:t>richiedere</a:t>
                      </a:r>
                      <a:r>
                        <a:rPr lang="pl-PL" sz="2000" dirty="0">
                          <a:solidFill>
                            <a:schemeClr val="tx1"/>
                          </a:solidFill>
                        </a:rPr>
                        <a:t> </a:t>
                      </a:r>
                      <a:r>
                        <a:rPr lang="pl-PL" sz="2000" dirty="0" err="1">
                          <a:solidFill>
                            <a:schemeClr val="tx1"/>
                          </a:solidFill>
                        </a:rPr>
                        <a:t>un</a:t>
                      </a:r>
                      <a:r>
                        <a:rPr lang="pl-PL" sz="2000" dirty="0">
                          <a:solidFill>
                            <a:schemeClr val="tx1"/>
                          </a:solidFill>
                        </a:rPr>
                        <a:t> </a:t>
                      </a:r>
                      <a:r>
                        <a:rPr lang="pl-PL" sz="2000" dirty="0" err="1">
                          <a:solidFill>
                            <a:schemeClr val="tx1"/>
                          </a:solidFill>
                        </a:rPr>
                        <a:t>approccio</a:t>
                      </a:r>
                      <a:r>
                        <a:rPr lang="pl-PL" sz="2000" dirty="0">
                          <a:solidFill>
                            <a:schemeClr val="tx1"/>
                          </a:solidFill>
                        </a:rPr>
                        <a:t> </a:t>
                      </a:r>
                      <a:r>
                        <a:rPr lang="pl-PL" sz="2000" dirty="0" err="1">
                          <a:solidFill>
                            <a:schemeClr val="tx1"/>
                          </a:solidFill>
                        </a:rPr>
                        <a:t>diverso</a:t>
                      </a:r>
                      <a:r>
                        <a:rPr lang="pl-PL" sz="2000" dirty="0">
                          <a:solidFill>
                            <a:schemeClr val="tx1"/>
                          </a:solidFill>
                        </a:rPr>
                        <a:t>. I </a:t>
                      </a:r>
                      <a:r>
                        <a:rPr lang="pl-PL" sz="2000" dirty="0" err="1">
                          <a:solidFill>
                            <a:schemeClr val="tx1"/>
                          </a:solidFill>
                        </a:rPr>
                        <a:t>risultati</a:t>
                      </a:r>
                      <a:r>
                        <a:rPr lang="pl-PL" sz="2000" dirty="0">
                          <a:solidFill>
                            <a:schemeClr val="tx1"/>
                          </a:solidFill>
                        </a:rPr>
                        <a:t> </a:t>
                      </a:r>
                      <a:r>
                        <a:rPr lang="pl-PL" sz="2000" dirty="0" err="1">
                          <a:solidFill>
                            <a:schemeClr val="tx1"/>
                          </a:solidFill>
                        </a:rPr>
                        <a:t>delle</a:t>
                      </a:r>
                      <a:r>
                        <a:rPr lang="pl-PL" sz="2000" dirty="0">
                          <a:solidFill>
                            <a:schemeClr val="tx1"/>
                          </a:solidFill>
                        </a:rPr>
                        <a:t> </a:t>
                      </a:r>
                      <a:r>
                        <a:rPr lang="pl-PL" sz="2000" dirty="0" err="1">
                          <a:solidFill>
                            <a:schemeClr val="tx1"/>
                          </a:solidFill>
                        </a:rPr>
                        <a:t>misure</a:t>
                      </a:r>
                      <a:r>
                        <a:rPr lang="pl-PL" sz="2000" dirty="0">
                          <a:solidFill>
                            <a:schemeClr val="tx1"/>
                          </a:solidFill>
                        </a:rPr>
                        <a:t> </a:t>
                      </a:r>
                      <a:r>
                        <a:rPr lang="pl-PL" sz="2000" dirty="0" err="1">
                          <a:solidFill>
                            <a:schemeClr val="tx1"/>
                          </a:solidFill>
                        </a:rPr>
                        <a:t>prese</a:t>
                      </a:r>
                      <a:r>
                        <a:rPr lang="pl-PL" sz="2000" dirty="0">
                          <a:solidFill>
                            <a:schemeClr val="tx1"/>
                          </a:solidFill>
                        </a:rPr>
                        <a:t> per </a:t>
                      </a:r>
                      <a:r>
                        <a:rPr lang="pl-PL" sz="2000" dirty="0" err="1">
                          <a:solidFill>
                            <a:schemeClr val="tx1"/>
                          </a:solidFill>
                        </a:rPr>
                        <a:t>risolverlo</a:t>
                      </a:r>
                      <a:r>
                        <a:rPr lang="pl-PL" sz="2000" dirty="0">
                          <a:solidFill>
                            <a:schemeClr val="tx1"/>
                          </a:solidFill>
                        </a:rPr>
                        <a:t> </a:t>
                      </a:r>
                      <a:r>
                        <a:rPr lang="pl-PL" sz="2000" dirty="0" err="1">
                          <a:solidFill>
                            <a:schemeClr val="tx1"/>
                          </a:solidFill>
                        </a:rPr>
                        <a:t>rimangono</a:t>
                      </a:r>
                      <a:r>
                        <a:rPr lang="pl-PL" sz="2000" dirty="0">
                          <a:solidFill>
                            <a:schemeClr val="tx1"/>
                          </a:solidFill>
                        </a:rPr>
                        <a:t> </a:t>
                      </a:r>
                      <a:r>
                        <a:rPr lang="pl-PL" sz="2000" dirty="0" err="1">
                          <a:solidFill>
                            <a:schemeClr val="tx1"/>
                          </a:solidFill>
                        </a:rPr>
                        <a:t>altamente</a:t>
                      </a:r>
                      <a:r>
                        <a:rPr lang="pl-PL" sz="2000" dirty="0">
                          <a:solidFill>
                            <a:schemeClr val="tx1"/>
                          </a:solidFill>
                        </a:rPr>
                        <a:t> </a:t>
                      </a:r>
                      <a:r>
                        <a:rPr lang="pl-PL" sz="2000" dirty="0" err="1">
                          <a:solidFill>
                            <a:schemeClr val="tx1"/>
                          </a:solidFill>
                        </a:rPr>
                        <a:t>incerti</a:t>
                      </a:r>
                      <a:r>
                        <a:rPr lang="pl-PL" sz="2000" dirty="0">
                          <a:solidFill>
                            <a:schemeClr val="tx1"/>
                          </a:solidFill>
                        </a:rPr>
                        <a:t>.</a:t>
                      </a:r>
                    </a:p>
                  </a:txBody>
                  <a:tcPr/>
                </a:tc>
                <a:extLst>
                  <a:ext uri="{0D108BD9-81ED-4DB2-BD59-A6C34878D82A}">
                    <a16:rowId xmlns:a16="http://schemas.microsoft.com/office/drawing/2014/main" val="234393665"/>
                  </a:ext>
                </a:extLst>
              </a:tr>
            </a:tbl>
          </a:graphicData>
        </a:graphic>
      </p:graphicFrame>
      <p:sp>
        <p:nvSpPr>
          <p:cNvPr id="9" name="object 2">
            <a:extLst>
              <a:ext uri="{FF2B5EF4-FFF2-40B4-BE49-F238E27FC236}">
                <a16:creationId xmlns:a16="http://schemas.microsoft.com/office/drawing/2014/main" id="{CC2B3C55-2659-4D53-AC2E-DDEC6A1DFFC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4700005"/>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report</a:t>
            </a:r>
          </a:p>
          <a:p>
            <a:pPr marL="12700">
              <a:lnSpc>
                <a:spcPct val="100000"/>
              </a:lnSpc>
              <a:spcBef>
                <a:spcPts val="110"/>
              </a:spcBef>
              <a:spcAft>
                <a:spcPts val="600"/>
              </a:spcAft>
            </a:pPr>
            <a:r>
              <a:rPr lang="pl-PL" sz="2800" dirty="0"/>
              <a:t>D8: </a:t>
            </a:r>
            <a:r>
              <a:rPr lang="pl-PL" sz="2800" dirty="0" err="1"/>
              <a:t>Attività</a:t>
            </a:r>
            <a:r>
              <a:rPr lang="pl-PL" sz="2800" dirty="0"/>
              <a:t> di </a:t>
            </a:r>
            <a:r>
              <a:rPr lang="pl-PL" sz="2800" dirty="0" err="1"/>
              <a:t>chiusura</a:t>
            </a:r>
            <a:r>
              <a:rPr lang="pl-PL" sz="2800" dirty="0"/>
              <a:t>/</a:t>
            </a:r>
            <a:r>
              <a:rPr lang="pl-PL" sz="2800" dirty="0" err="1"/>
              <a:t>rapporto</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Descrivere</a:t>
            </a:r>
            <a:r>
              <a:rPr lang="pl-PL" sz="2400" dirty="0"/>
              <a:t> le </a:t>
            </a:r>
            <a:r>
              <a:rPr lang="pl-PL" sz="2400" dirty="0" err="1"/>
              <a:t>esperienze</a:t>
            </a:r>
            <a:r>
              <a:rPr lang="pl-PL" sz="2400" dirty="0"/>
              <a:t> di </a:t>
            </a:r>
            <a:r>
              <a:rPr lang="pl-PL" sz="2400" dirty="0" err="1"/>
              <a:t>tutta</a:t>
            </a:r>
            <a:r>
              <a:rPr lang="pl-PL" sz="2400" dirty="0"/>
              <a:t> la </a:t>
            </a:r>
            <a:r>
              <a:rPr lang="pl-PL" sz="2400" dirty="0" err="1"/>
              <a:t>squadra</a:t>
            </a:r>
            <a:r>
              <a:rPr lang="pl-PL" sz="2400" dirty="0"/>
              <a:t> </a:t>
            </a:r>
            <a:r>
              <a:rPr lang="pl-PL" sz="2400" dirty="0" err="1"/>
              <a:t>sotto</a:t>
            </a:r>
            <a:r>
              <a:rPr lang="pl-PL" sz="2400" dirty="0"/>
              <a:t> forma di </a:t>
            </a:r>
            <a:r>
              <a:rPr lang="pl-PL" sz="2400" dirty="0" err="1"/>
              <a:t>un</a:t>
            </a:r>
            <a:r>
              <a:rPr lang="pl-PL" sz="2400" dirty="0"/>
              <a:t> </a:t>
            </a:r>
            <a:r>
              <a:rPr lang="pl-PL" sz="2400" dirty="0" err="1"/>
              <a:t>rapporto</a:t>
            </a:r>
            <a:r>
              <a:rPr lang="pl-PL" sz="2400" dirty="0"/>
              <a:t>.</a:t>
            </a:r>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Documentazione</a:t>
            </a:r>
            <a:r>
              <a:rPr lang="pl-PL" sz="2400" dirty="0"/>
              <a:t> </a:t>
            </a:r>
            <a:r>
              <a:rPr lang="pl-PL" sz="2400" dirty="0" err="1"/>
              <a:t>sintetica</a:t>
            </a:r>
            <a:r>
              <a:rPr lang="pl-PL" sz="2400" dirty="0"/>
              <a:t> </a:t>
            </a:r>
            <a:r>
              <a:rPr lang="pl-PL" sz="2400" dirty="0" err="1"/>
              <a:t>sotto</a:t>
            </a:r>
            <a:r>
              <a:rPr lang="pl-PL" sz="2400" dirty="0"/>
              <a:t> forma di </a:t>
            </a:r>
            <a:r>
              <a:rPr lang="pl-PL" sz="2400" dirty="0" err="1"/>
              <a:t>un</a:t>
            </a:r>
            <a:r>
              <a:rPr lang="pl-PL" sz="2400" dirty="0"/>
              <a:t> </a:t>
            </a:r>
            <a:r>
              <a:rPr lang="pl-PL" sz="2400" dirty="0" err="1"/>
              <a:t>rapporto</a:t>
            </a:r>
            <a:r>
              <a:rPr lang="pl-PL" sz="2400" dirty="0"/>
              <a:t> A3 o di </a:t>
            </a:r>
            <a:r>
              <a:rPr lang="pl-PL" sz="2400" dirty="0" err="1"/>
              <a:t>un</a:t>
            </a:r>
            <a:r>
              <a:rPr lang="pl-PL" sz="2400" dirty="0"/>
              <a:t> </a:t>
            </a:r>
            <a:r>
              <a:rPr lang="pl-PL" sz="2400" dirty="0" err="1"/>
              <a:t>rapporto</a:t>
            </a:r>
            <a:r>
              <a:rPr lang="pl-PL" sz="2400" dirty="0"/>
              <a:t> G8D </a:t>
            </a:r>
            <a:r>
              <a:rPr lang="pl-PL" sz="2400" dirty="0" err="1"/>
              <a:t>dedicato</a:t>
            </a:r>
            <a:r>
              <a:rPr lang="pl-PL" sz="2400" dirty="0"/>
              <a:t>.</a:t>
            </a:r>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a:t>Il leader </a:t>
            </a:r>
            <a:r>
              <a:rPr lang="pl-PL" sz="2400" dirty="0" err="1"/>
              <a:t>valuta</a:t>
            </a:r>
            <a:r>
              <a:rPr lang="pl-PL" sz="2400" dirty="0"/>
              <a:t> </a:t>
            </a:r>
            <a:r>
              <a:rPr lang="pl-PL" sz="2400" dirty="0" err="1"/>
              <a:t>il</a:t>
            </a:r>
            <a:r>
              <a:rPr lang="pl-PL" sz="2400" dirty="0"/>
              <a:t> </a:t>
            </a:r>
            <a:r>
              <a:rPr lang="pl-PL" sz="2400" dirty="0" err="1"/>
              <a:t>lavoro</a:t>
            </a:r>
            <a:r>
              <a:rPr lang="pl-PL" sz="2400" dirty="0"/>
              <a:t> </a:t>
            </a:r>
            <a:r>
              <a:rPr lang="pl-PL" sz="2400" dirty="0" err="1"/>
              <a:t>della</a:t>
            </a:r>
            <a:r>
              <a:rPr lang="pl-PL" sz="2400" dirty="0"/>
              <a:t> </a:t>
            </a:r>
            <a:r>
              <a:rPr lang="pl-PL" sz="2400" dirty="0" err="1"/>
              <a:t>squadra</a:t>
            </a:r>
            <a:r>
              <a:rPr lang="pl-PL" sz="2400" dirty="0"/>
              <a:t> e </a:t>
            </a:r>
            <a:r>
              <a:rPr lang="pl-PL" sz="2400" dirty="0" err="1"/>
              <a:t>trae</a:t>
            </a:r>
            <a:r>
              <a:rPr lang="pl-PL" sz="2400" dirty="0"/>
              <a:t> </a:t>
            </a:r>
            <a:r>
              <a:rPr lang="pl-PL" sz="2400" dirty="0" err="1"/>
              <a:t>conclusioni</a:t>
            </a:r>
            <a:r>
              <a:rPr lang="pl-PL" sz="2400" dirty="0"/>
              <a:t> per </a:t>
            </a:r>
            <a:r>
              <a:rPr lang="pl-PL" sz="2400" dirty="0" err="1"/>
              <a:t>il</a:t>
            </a:r>
            <a:r>
              <a:rPr lang="pl-PL" sz="2400" dirty="0"/>
              <a:t> futuro.</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n-US" sz="1600" dirty="0"/>
              <a:t>8D Problem Solving : </a:t>
            </a:r>
            <a:r>
              <a:rPr lang="en-US" sz="1600" dirty="0" err="1"/>
              <a:t>introduzione</a:t>
            </a:r>
            <a:r>
              <a:rPr lang="en-US" sz="1600" dirty="0"/>
              <a:t> </a:t>
            </a:r>
            <a:r>
              <a:rPr lang="en-US" sz="1600" dirty="0" err="1"/>
              <a:t>alla</a:t>
            </a:r>
            <a:r>
              <a:rPr lang="en-US" sz="1600" dirty="0"/>
              <a:t> </a:t>
            </a:r>
            <a:r>
              <a:rPr lang="en-US" sz="1600" dirty="0" err="1"/>
              <a:t>metodologia</a:t>
            </a:r>
            <a:r>
              <a:rPr lang="en-US" sz="1600" dirty="0"/>
              <a:t>: </a:t>
            </a:r>
            <a:endParaRPr lang="pl-PL" sz="1600" dirty="0"/>
          </a:p>
          <a:p>
            <a:r>
              <a:rPr lang="en-US" sz="1600" u="sng" dirty="0">
                <a:hlinkClick r:id="rId5"/>
              </a:rPr>
              <a:t>https://www.youtube.com/watch?v=EpK2xan6IrU</a:t>
            </a:r>
            <a:endParaRPr lang="pl-PL" sz="1600" dirty="0"/>
          </a:p>
          <a:p>
            <a:r>
              <a:rPr lang="en-US" sz="1600" dirty="0"/>
              <a:t>Cos’è la </a:t>
            </a:r>
            <a:r>
              <a:rPr lang="en-US" sz="1600" dirty="0" err="1"/>
              <a:t>metodologia</a:t>
            </a:r>
            <a:r>
              <a:rPr lang="en-US" sz="1600" dirty="0"/>
              <a:t> di problem solving 8D Problem?: </a:t>
            </a:r>
            <a:endParaRPr lang="pl-PL" sz="1600" dirty="0"/>
          </a:p>
          <a:p>
            <a:r>
              <a:rPr lang="en-US" sz="1600" u="sng" dirty="0">
                <a:hlinkClick r:id="rId6"/>
              </a:rPr>
              <a:t>https://www.youtube.com/watch?v=m-1XkPCI204</a:t>
            </a:r>
            <a:endParaRPr lang="pl-PL" sz="1600" u="sng" dirty="0"/>
          </a:p>
          <a:p>
            <a:r>
              <a:rPr lang="en-US" sz="1600" dirty="0" err="1"/>
              <a:t>Approccio</a:t>
            </a:r>
            <a:r>
              <a:rPr lang="en-US" sz="1600" dirty="0"/>
              <a:t> all’8D problem solving: </a:t>
            </a:r>
            <a:endParaRPr lang="pl-PL" sz="1600" dirty="0"/>
          </a:p>
          <a:p>
            <a:r>
              <a:rPr lang="en-US" sz="1600" u="sng" dirty="0">
                <a:hlinkClick r:id="rId7"/>
              </a:rPr>
              <a:t>https://www.youtube.com/watch?v=-9MUBLT0DjI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7741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7" end="7"/>
                                            </p:txEl>
                                          </p:spTgt>
                                        </p:tgtEl>
                                        <p:attrNameLst>
                                          <p:attrName>style.visibility</p:attrName>
                                        </p:attrNameLst>
                                      </p:cBhvr>
                                      <p:to>
                                        <p:strVal val="visible"/>
                                      </p:to>
                                    </p:set>
                                    <p:anim calcmode="lin" valueType="num">
                                      <p:cBhvr additive="base">
                                        <p:cTn id="2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9" end="9"/>
                                            </p:txEl>
                                          </p:spTgt>
                                        </p:tgtEl>
                                        <p:attrNameLst>
                                          <p:attrName>style.visibility</p:attrName>
                                        </p:attrNameLst>
                                      </p:cBhvr>
                                      <p:to>
                                        <p:strVal val="visible"/>
                                      </p:to>
                                    </p:set>
                                    <p:anim calcmode="lin" valueType="num">
                                      <p:cBhvr additive="base">
                                        <p:cTn id="2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1" presetClass="entr" presetSubtype="0" fill="hold" grpId="0" nodeType="afterEffect">
                                  <p:stCondLst>
                                    <p:cond delay="0"/>
                                  </p:stCondLst>
                                  <p:childTnLst>
                                    <p:set>
                                      <p:cBhvr>
                                        <p:cTn id="31" dur="1" fill="hold">
                                          <p:stCondLst>
                                            <p:cond delay="0"/>
                                          </p:stCondLst>
                                        </p:cTn>
                                        <p:tgtEl>
                                          <p:spTgt spid="9">
                                            <p:bg/>
                                          </p:spTgt>
                                        </p:tgtEl>
                                        <p:attrNameLst>
                                          <p:attrName>style.visibility</p:attrName>
                                        </p:attrNameLst>
                                      </p:cBhvr>
                                      <p:to>
                                        <p:strVal val="visible"/>
                                      </p:to>
                                    </p:set>
                                  </p:childTnLst>
                                </p:cTn>
                              </p:par>
                            </p:childTnLst>
                          </p:cTn>
                        </p:par>
                        <p:par>
                          <p:cTn id="32" fill="hold">
                            <p:stCondLst>
                              <p:cond delay="5000"/>
                            </p:stCondLst>
                            <p:childTnLst>
                              <p:par>
                                <p:cTn id="33" presetID="1" presetClass="entr" presetSubtype="0" fill="hold" grpId="0" nodeType="afterEffect" nodePh="1">
                                  <p:stCondLst>
                                    <p:cond delay="0"/>
                                  </p:stCondLst>
                                  <p:endCondLst>
                                    <p:cond evt="begin" delay="0">
                                      <p:tn val="33"/>
                                    </p:cond>
                                  </p:end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par>
                          <p:cTn id="35" fill="hold">
                            <p:stCondLst>
                              <p:cond delay="5000"/>
                            </p:stCondLst>
                            <p:childTnLst>
                              <p:par>
                                <p:cTn id="36" presetID="1" presetClass="entr" presetSubtype="0" fill="hold" grpId="0" nodeType="after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childTnLst>
                                </p:cTn>
                              </p:par>
                            </p:childTnLst>
                          </p:cTn>
                        </p:par>
                        <p:par>
                          <p:cTn id="38" fill="hold">
                            <p:stCondLst>
                              <p:cond delay="5000"/>
                            </p:stCondLst>
                            <p:childTnLst>
                              <p:par>
                                <p:cTn id="39" presetID="1" presetClass="entr" presetSubtype="0" fill="hold" grpId="0" nodeType="after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child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child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childTnLst>
                                </p:cTn>
                              </p:par>
                            </p:childTnLst>
                          </p:cTn>
                        </p:par>
                        <p:par>
                          <p:cTn id="53" fill="hold">
                            <p:stCondLst>
                              <p:cond delay="5000"/>
                            </p:stCondLst>
                            <p:childTnLst>
                              <p:par>
                                <p:cTn id="54" presetID="1" presetClass="entr" presetSubtype="0" fill="hold" grpId="0" nodeType="afterEffect">
                                  <p:stCondLst>
                                    <p:cond delay="500"/>
                                  </p:stCondLst>
                                  <p:childTnLst>
                                    <p:set>
                                      <p:cBhvr>
                                        <p:cTn id="55" dur="1" fill="hold">
                                          <p:stCondLst>
                                            <p:cond delay="0"/>
                                          </p:stCondLst>
                                        </p:cTn>
                                        <p:tgtEl>
                                          <p:spTgt spid="12">
                                            <p:bg/>
                                          </p:spTgt>
                                        </p:tgtEl>
                                        <p:attrNameLst>
                                          <p:attrName>style.visibility</p:attrName>
                                        </p:attrNameLst>
                                      </p:cBhvr>
                                      <p:to>
                                        <p:strVal val="visible"/>
                                      </p:to>
                                    </p:set>
                                  </p:childTnLst>
                                </p:cTn>
                              </p:par>
                            </p:childTnLst>
                          </p:cTn>
                        </p:par>
                        <p:par>
                          <p:cTn id="56" fill="hold">
                            <p:stCondLst>
                              <p:cond delay="5500"/>
                            </p:stCondLst>
                            <p:childTnLst>
                              <p:par>
                                <p:cTn id="57" presetID="1" presetClass="entr" presetSubtype="0" fill="hold" grpId="0" nodeType="afterEffect" nodePh="1">
                                  <p:stCondLst>
                                    <p:cond delay="500"/>
                                  </p:stCondLst>
                                  <p:endCondLst>
                                    <p:cond evt="begin" delay="0">
                                      <p:tn val="57"/>
                                    </p:cond>
                                  </p:endCondLst>
                                  <p:childTnLst>
                                    <p:set>
                                      <p:cBhvr>
                                        <p:cTn id="5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build="p" bldLvl="2" animBg="1"/>
      <p:bldP spid="10" grpId="0" build="p" bldLvl="2"/>
      <p:bldP spid="12" grpId="0" build="p" bldLvl="2"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50027" y="979284"/>
            <a:ext cx="16587945" cy="777777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spcAft>
                <a:spcPts val="600"/>
              </a:spcAft>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Analisi</a:t>
            </a:r>
            <a:r>
              <a:rPr lang="pl-PL" sz="4000" b="1" dirty="0">
                <a:solidFill>
                  <a:srgbClr val="243255"/>
                </a:solidFill>
              </a:rPr>
              <a:t> CATWOE</a:t>
            </a:r>
          </a:p>
          <a:p>
            <a:pPr marL="12700">
              <a:spcBef>
                <a:spcPts val="110"/>
              </a:spcBef>
              <a:spcAft>
                <a:spcPts val="1200"/>
              </a:spcAft>
            </a:pPr>
            <a:endParaRPr lang="pl-PL" sz="2400" dirty="0"/>
          </a:p>
          <a:p>
            <a:pPr marL="12700">
              <a:spcBef>
                <a:spcPts val="110"/>
              </a:spcBef>
              <a:spcAft>
                <a:spcPts val="1200"/>
              </a:spcAft>
            </a:pPr>
            <a:r>
              <a:rPr lang="pl-PL" sz="2400" dirty="0"/>
              <a:t>Di </a:t>
            </a:r>
            <a:r>
              <a:rPr lang="pl-PL" sz="2400" dirty="0" err="1"/>
              <a:t>regola</a:t>
            </a:r>
            <a:r>
              <a:rPr lang="pl-PL" sz="2400" dirty="0"/>
              <a:t>, </a:t>
            </a:r>
            <a:r>
              <a:rPr lang="pl-PL" sz="2400" dirty="0" err="1"/>
              <a:t>gli</a:t>
            </a:r>
            <a:r>
              <a:rPr lang="pl-PL" sz="2400" dirty="0"/>
              <a:t> </a:t>
            </a:r>
            <a:r>
              <a:rPr lang="pl-PL" sz="2400" dirty="0" err="1"/>
              <a:t>imprenditori</a:t>
            </a:r>
            <a:r>
              <a:rPr lang="pl-PL" sz="2400" dirty="0"/>
              <a:t> </a:t>
            </a:r>
            <a:r>
              <a:rPr lang="pl-PL" sz="2400" dirty="0" err="1"/>
              <a:t>hanno</a:t>
            </a:r>
            <a:r>
              <a:rPr lang="pl-PL" sz="2400" dirty="0"/>
              <a:t> una </a:t>
            </a:r>
            <a:r>
              <a:rPr lang="pl-PL" sz="2400" dirty="0" err="1"/>
              <a:t>propria</a:t>
            </a:r>
            <a:r>
              <a:rPr lang="pl-PL" sz="2400" dirty="0"/>
              <a:t> </a:t>
            </a:r>
            <a:r>
              <a:rPr lang="pl-PL" sz="2400" dirty="0" err="1"/>
              <a:t>visione</a:t>
            </a:r>
            <a:r>
              <a:rPr lang="pl-PL" sz="2400" dirty="0"/>
              <a:t> </a:t>
            </a:r>
            <a:r>
              <a:rPr lang="pl-PL" sz="2400" dirty="0" err="1"/>
              <a:t>dello</a:t>
            </a:r>
            <a:r>
              <a:rPr lang="pl-PL" sz="2400" dirty="0"/>
              <a:t> </a:t>
            </a:r>
            <a:r>
              <a:rPr lang="pl-PL" sz="2400" dirty="0" err="1"/>
              <a:t>sviluppo</a:t>
            </a:r>
            <a:r>
              <a:rPr lang="pl-PL" sz="2400" dirty="0"/>
              <a:t> di </a:t>
            </a:r>
            <a:r>
              <a:rPr lang="pl-PL" sz="2400" dirty="0" err="1"/>
              <a:t>un'entità</a:t>
            </a:r>
            <a:r>
              <a:rPr lang="pl-PL" sz="2400" dirty="0"/>
              <a:t> </a:t>
            </a:r>
            <a:r>
              <a:rPr lang="pl-PL" sz="2400" dirty="0" err="1"/>
              <a:t>economica</a:t>
            </a:r>
            <a:r>
              <a:rPr lang="pl-PL" sz="2400" dirty="0"/>
              <a:t>, una </a:t>
            </a:r>
            <a:r>
              <a:rPr lang="pl-PL" sz="2400" dirty="0" err="1"/>
              <a:t>visione</a:t>
            </a:r>
            <a:r>
              <a:rPr lang="pl-PL" sz="2400" dirty="0"/>
              <a:t> </a:t>
            </a:r>
            <a:r>
              <a:rPr lang="pl-PL" sz="2400" dirty="0" err="1"/>
              <a:t>che</a:t>
            </a:r>
            <a:r>
              <a:rPr lang="pl-PL" sz="2400" dirty="0"/>
              <a:t> </a:t>
            </a:r>
            <a:r>
              <a:rPr lang="pl-PL" sz="2400" dirty="0" err="1"/>
              <a:t>deriva</a:t>
            </a:r>
            <a:r>
              <a:rPr lang="pl-PL" sz="2400" dirty="0"/>
              <a:t> dal loro punto di vista personale, </a:t>
            </a:r>
            <a:r>
              <a:rPr lang="pl-PL" sz="2400" dirty="0" err="1"/>
              <a:t>dalla</a:t>
            </a:r>
            <a:r>
              <a:rPr lang="pl-PL" sz="2400" dirty="0"/>
              <a:t> loro </a:t>
            </a:r>
            <a:r>
              <a:rPr lang="pl-PL" sz="2400" dirty="0" err="1"/>
              <a:t>visione</a:t>
            </a:r>
            <a:r>
              <a:rPr lang="pl-PL" sz="2400" dirty="0"/>
              <a:t> del </a:t>
            </a:r>
            <a:r>
              <a:rPr lang="pl-PL" sz="2400" dirty="0" err="1"/>
              <a:t>mondo</a:t>
            </a:r>
            <a:r>
              <a:rPr lang="pl-PL" sz="2400" dirty="0"/>
              <a:t>, </a:t>
            </a:r>
            <a:r>
              <a:rPr lang="pl-PL" sz="2400" dirty="0" err="1"/>
              <a:t>dalla</a:t>
            </a:r>
            <a:r>
              <a:rPr lang="pl-PL" sz="2400" dirty="0"/>
              <a:t> </a:t>
            </a:r>
            <a:r>
              <a:rPr lang="pl-PL" sz="2400" dirty="0" err="1"/>
              <a:t>convinzione</a:t>
            </a:r>
            <a:r>
              <a:rPr lang="pl-PL" sz="2400" dirty="0"/>
              <a:t> di </a:t>
            </a:r>
            <a:r>
              <a:rPr lang="pl-PL" sz="2400" dirty="0" err="1"/>
              <a:t>ciò</a:t>
            </a:r>
            <a:r>
              <a:rPr lang="pl-PL" sz="2400" dirty="0"/>
              <a:t> </a:t>
            </a:r>
            <a:r>
              <a:rPr lang="pl-PL" sz="2400" dirty="0" err="1"/>
              <a:t>che</a:t>
            </a:r>
            <a:r>
              <a:rPr lang="pl-PL" sz="2400" dirty="0"/>
              <a:t> </a:t>
            </a:r>
            <a:r>
              <a:rPr lang="pl-PL" sz="2400" dirty="0" err="1"/>
              <a:t>sarà</a:t>
            </a:r>
            <a:r>
              <a:rPr lang="pl-PL" sz="2400" dirty="0"/>
              <a:t> </a:t>
            </a:r>
            <a:r>
              <a:rPr lang="pl-PL" sz="2400" dirty="0" err="1"/>
              <a:t>meglio</a:t>
            </a:r>
            <a:r>
              <a:rPr lang="pl-PL" sz="2400" dirty="0"/>
              <a:t> per una specifica </a:t>
            </a:r>
            <a:r>
              <a:rPr lang="pl-PL" sz="2400" dirty="0" err="1"/>
              <a:t>entità</a:t>
            </a:r>
            <a:r>
              <a:rPr lang="pl-PL" sz="2400" dirty="0"/>
              <a:t>. </a:t>
            </a:r>
            <a:r>
              <a:rPr lang="pl-PL" sz="2400" dirty="0" err="1"/>
              <a:t>Guidati</a:t>
            </a:r>
            <a:r>
              <a:rPr lang="pl-PL" sz="2400" dirty="0"/>
              <a:t> </a:t>
            </a:r>
            <a:r>
              <a:rPr lang="pl-PL" sz="2400" dirty="0" err="1"/>
              <a:t>dai</a:t>
            </a:r>
            <a:r>
              <a:rPr lang="pl-PL" sz="2400" dirty="0"/>
              <a:t> loro </a:t>
            </a:r>
            <a:r>
              <a:rPr lang="pl-PL" sz="2400" dirty="0" err="1"/>
              <a:t>sentimenti</a:t>
            </a:r>
            <a:r>
              <a:rPr lang="pl-PL" sz="2400" dirty="0"/>
              <a:t> </a:t>
            </a:r>
            <a:r>
              <a:rPr lang="pl-PL" sz="2400" dirty="0" err="1"/>
              <a:t>soggettivi</a:t>
            </a:r>
            <a:r>
              <a:rPr lang="pl-PL" sz="2400" dirty="0"/>
              <a:t>, </a:t>
            </a:r>
            <a:r>
              <a:rPr lang="pl-PL" sz="2400" dirty="0" err="1"/>
              <a:t>vengono</a:t>
            </a:r>
            <a:r>
              <a:rPr lang="pl-PL" sz="2400" dirty="0"/>
              <a:t> </a:t>
            </a:r>
            <a:r>
              <a:rPr lang="pl-PL" sz="2400" dirty="0" err="1"/>
              <a:t>proposti</a:t>
            </a:r>
            <a:r>
              <a:rPr lang="pl-PL" sz="2400" dirty="0"/>
              <a:t> </a:t>
            </a:r>
            <a:r>
              <a:rPr lang="pl-PL" sz="2400" dirty="0" err="1"/>
              <a:t>cambiamenti</a:t>
            </a:r>
            <a:r>
              <a:rPr lang="pl-PL" sz="2400" dirty="0"/>
              <a:t> </a:t>
            </a:r>
            <a:r>
              <a:rPr lang="pl-PL" sz="2400" dirty="0" err="1"/>
              <a:t>che</a:t>
            </a:r>
            <a:r>
              <a:rPr lang="pl-PL" sz="2400" dirty="0"/>
              <a:t> </a:t>
            </a:r>
            <a:r>
              <a:rPr lang="pl-PL" sz="2400" dirty="0" err="1"/>
              <a:t>possono</a:t>
            </a:r>
            <a:r>
              <a:rPr lang="pl-PL" sz="2400" dirty="0"/>
              <a:t> </a:t>
            </a:r>
            <a:r>
              <a:rPr lang="pl-PL" sz="2400" dirty="0" err="1"/>
              <a:t>avere</a:t>
            </a:r>
            <a:r>
              <a:rPr lang="pl-PL" sz="2400" dirty="0"/>
              <a:t> </a:t>
            </a:r>
            <a:r>
              <a:rPr lang="pl-PL" sz="2400" dirty="0" err="1"/>
              <a:t>un</a:t>
            </a:r>
            <a:r>
              <a:rPr lang="pl-PL" sz="2400" dirty="0"/>
              <a:t> </a:t>
            </a:r>
            <a:r>
              <a:rPr lang="pl-PL" sz="2400" dirty="0" err="1"/>
              <a:t>impatto</a:t>
            </a:r>
            <a:r>
              <a:rPr lang="pl-PL" sz="2400" dirty="0"/>
              <a:t> non solo </a:t>
            </a:r>
            <a:r>
              <a:rPr lang="pl-PL" sz="2400" dirty="0" err="1"/>
              <a:t>sull'entità</a:t>
            </a:r>
            <a:r>
              <a:rPr lang="pl-PL" sz="2400" dirty="0"/>
              <a:t> </a:t>
            </a:r>
            <a:r>
              <a:rPr lang="pl-PL" sz="2400" dirty="0" err="1"/>
              <a:t>economica</a:t>
            </a:r>
            <a:r>
              <a:rPr lang="pl-PL" sz="2400" dirty="0"/>
              <a:t> </a:t>
            </a:r>
            <a:r>
              <a:rPr lang="pl-PL" sz="2400" dirty="0" err="1"/>
              <a:t>stessa</a:t>
            </a:r>
            <a:r>
              <a:rPr lang="pl-PL" sz="2400" dirty="0"/>
              <a:t>, ma </a:t>
            </a:r>
            <a:r>
              <a:rPr lang="pl-PL" sz="2400" dirty="0" err="1"/>
              <a:t>anche</a:t>
            </a:r>
            <a:r>
              <a:rPr lang="pl-PL" sz="2400" dirty="0"/>
              <a:t> </a:t>
            </a:r>
            <a:r>
              <a:rPr lang="pl-PL" sz="2400" dirty="0" err="1"/>
              <a:t>sull'ambiente</a:t>
            </a:r>
            <a:r>
              <a:rPr lang="pl-PL" sz="2400" dirty="0"/>
              <a:t> </a:t>
            </a:r>
            <a:r>
              <a:rPr lang="pl-PL" sz="2400" dirty="0" err="1"/>
              <a:t>esterno</a:t>
            </a:r>
            <a:r>
              <a:rPr lang="pl-PL" sz="2400" dirty="0"/>
              <a:t>.</a:t>
            </a:r>
          </a:p>
          <a:p>
            <a:pPr marL="12700">
              <a:spcBef>
                <a:spcPts val="110"/>
              </a:spcBef>
              <a:spcAft>
                <a:spcPts val="1200"/>
              </a:spcAft>
            </a:pPr>
            <a:endParaRPr lang="pl-PL" sz="2400" dirty="0"/>
          </a:p>
          <a:p>
            <a:pPr marL="12700">
              <a:spcBef>
                <a:spcPts val="110"/>
              </a:spcBef>
              <a:spcAft>
                <a:spcPts val="1200"/>
              </a:spcAft>
            </a:pPr>
            <a:r>
              <a:rPr lang="pl-PL" sz="2400" dirty="0" err="1"/>
              <a:t>L'analisi</a:t>
            </a:r>
            <a:r>
              <a:rPr lang="pl-PL" sz="2400" dirty="0"/>
              <a:t> CATWOE </a:t>
            </a:r>
            <a:r>
              <a:rPr lang="pl-PL" sz="2400" dirty="0" err="1"/>
              <a:t>è</a:t>
            </a:r>
            <a:r>
              <a:rPr lang="pl-PL" sz="2400" dirty="0"/>
              <a:t> una </a:t>
            </a:r>
            <a:r>
              <a:rPr lang="pl-PL" sz="2400" dirty="0" err="1"/>
              <a:t>delle</a:t>
            </a:r>
            <a:r>
              <a:rPr lang="pl-PL" sz="2400" dirty="0"/>
              <a:t> </a:t>
            </a:r>
            <a:r>
              <a:rPr lang="pl-PL" sz="2400" dirty="0" err="1"/>
              <a:t>tecniche</a:t>
            </a:r>
            <a:r>
              <a:rPr lang="pl-PL" sz="2400" dirty="0"/>
              <a:t> di </a:t>
            </a:r>
            <a:r>
              <a:rPr lang="pl-PL" sz="2400" dirty="0" err="1"/>
              <a:t>analisi</a:t>
            </a:r>
            <a:r>
              <a:rPr lang="pl-PL" sz="2400" dirty="0"/>
              <a:t> </a:t>
            </a:r>
            <a:r>
              <a:rPr lang="pl-PL" sz="2400" dirty="0" err="1"/>
              <a:t>aziendale</a:t>
            </a:r>
            <a:r>
              <a:rPr lang="pl-PL" sz="2400" dirty="0"/>
              <a:t>, </a:t>
            </a:r>
            <a:r>
              <a:rPr lang="pl-PL" sz="2400" dirty="0" err="1"/>
              <a:t>che</a:t>
            </a:r>
            <a:r>
              <a:rPr lang="pl-PL" sz="2400" dirty="0"/>
              <a:t> </a:t>
            </a:r>
            <a:r>
              <a:rPr lang="pl-PL" sz="2400" dirty="0" err="1"/>
              <a:t>consiste</a:t>
            </a:r>
            <a:r>
              <a:rPr lang="pl-PL" sz="2400" dirty="0"/>
              <a:t> </a:t>
            </a:r>
            <a:r>
              <a:rPr lang="pl-PL" sz="2400" dirty="0" err="1"/>
              <a:t>nel</a:t>
            </a:r>
            <a:r>
              <a:rPr lang="pl-PL" sz="2400" dirty="0"/>
              <a:t> </a:t>
            </a:r>
            <a:r>
              <a:rPr lang="pl-PL" sz="2400" dirty="0" err="1"/>
              <a:t>capire</a:t>
            </a:r>
            <a:r>
              <a:rPr lang="pl-PL" sz="2400" dirty="0"/>
              <a:t> la </a:t>
            </a:r>
            <a:r>
              <a:rPr lang="pl-PL" sz="2400" dirty="0" err="1"/>
              <a:t>prospettiva</a:t>
            </a:r>
            <a:r>
              <a:rPr lang="pl-PL" sz="2400" dirty="0"/>
              <a:t> </a:t>
            </a:r>
            <a:r>
              <a:rPr lang="pl-PL" sz="2400" dirty="0" err="1"/>
              <a:t>delle</a:t>
            </a:r>
            <a:r>
              <a:rPr lang="pl-PL" sz="2400" dirty="0"/>
              <a:t> </a:t>
            </a:r>
            <a:r>
              <a:rPr lang="pl-PL" sz="2400" dirty="0" err="1"/>
              <a:t>parti</a:t>
            </a:r>
            <a:r>
              <a:rPr lang="pl-PL" sz="2400" dirty="0"/>
              <a:t> </a:t>
            </a:r>
            <a:r>
              <a:rPr lang="pl-PL" sz="2400" dirty="0" err="1"/>
              <a:t>interessate</a:t>
            </a:r>
            <a:r>
              <a:rPr lang="pl-PL" sz="2400" dirty="0"/>
              <a:t> e </a:t>
            </a:r>
            <a:r>
              <a:rPr lang="pl-PL" sz="2400" dirty="0" err="1"/>
              <a:t>l'impatto</a:t>
            </a:r>
            <a:r>
              <a:rPr lang="pl-PL" sz="2400" dirty="0"/>
              <a:t> </a:t>
            </a:r>
            <a:r>
              <a:rPr lang="pl-PL" sz="2400" dirty="0" err="1"/>
              <a:t>che</a:t>
            </a:r>
            <a:r>
              <a:rPr lang="pl-PL" sz="2400" dirty="0"/>
              <a:t> la loro </a:t>
            </a:r>
            <a:r>
              <a:rPr lang="pl-PL" sz="2400" dirty="0" err="1"/>
              <a:t>visione</a:t>
            </a:r>
            <a:r>
              <a:rPr lang="pl-PL" sz="2400" dirty="0"/>
              <a:t> </a:t>
            </a:r>
            <a:r>
              <a:rPr lang="pl-PL" sz="2400" dirty="0" err="1"/>
              <a:t>avrà</a:t>
            </a:r>
            <a:r>
              <a:rPr lang="pl-PL" sz="2400" dirty="0"/>
              <a:t> </a:t>
            </a:r>
            <a:r>
              <a:rPr lang="pl-PL" sz="2400" dirty="0" err="1"/>
              <a:t>sulla</a:t>
            </a:r>
            <a:r>
              <a:rPr lang="pl-PL" sz="2400" dirty="0"/>
              <a:t> </a:t>
            </a:r>
            <a:r>
              <a:rPr lang="pl-PL" sz="2400" dirty="0" err="1"/>
              <a:t>direzione</a:t>
            </a:r>
            <a:r>
              <a:rPr lang="pl-PL" sz="2400" dirty="0"/>
              <a:t> dei </a:t>
            </a:r>
            <a:r>
              <a:rPr lang="pl-PL" sz="2400" dirty="0" err="1"/>
              <a:t>cambiamenti</a:t>
            </a:r>
            <a:r>
              <a:rPr lang="pl-PL" sz="2400" dirty="0"/>
              <a:t> </a:t>
            </a:r>
            <a:r>
              <a:rPr lang="pl-PL" sz="2400" dirty="0" err="1"/>
              <a:t>aziendali</a:t>
            </a:r>
            <a:r>
              <a:rPr lang="pl-PL" sz="2400" dirty="0"/>
              <a:t>. Le </a:t>
            </a:r>
            <a:r>
              <a:rPr lang="pl-PL" sz="2400" dirty="0" err="1"/>
              <a:t>entità</a:t>
            </a:r>
            <a:r>
              <a:rPr lang="pl-PL" sz="2400" dirty="0"/>
              <a:t> </a:t>
            </a:r>
            <a:r>
              <a:rPr lang="pl-PL" sz="2400" dirty="0" err="1"/>
              <a:t>economiche</a:t>
            </a:r>
            <a:r>
              <a:rPr lang="pl-PL" sz="2400" dirty="0"/>
              <a:t> </a:t>
            </a:r>
            <a:r>
              <a:rPr lang="pl-PL" sz="2400" dirty="0" err="1"/>
              <a:t>che</a:t>
            </a:r>
            <a:r>
              <a:rPr lang="pl-PL" sz="2400" dirty="0"/>
              <a:t> si </a:t>
            </a:r>
            <a:r>
              <a:rPr lang="pl-PL" sz="2400" dirty="0" err="1"/>
              <a:t>sforzano</a:t>
            </a:r>
            <a:r>
              <a:rPr lang="pl-PL" sz="2400" dirty="0"/>
              <a:t> di </a:t>
            </a:r>
            <a:r>
              <a:rPr lang="pl-PL" sz="2400" dirty="0" err="1"/>
              <a:t>cambiare</a:t>
            </a:r>
            <a:r>
              <a:rPr lang="pl-PL" sz="2400" dirty="0"/>
              <a:t>, </a:t>
            </a:r>
            <a:r>
              <a:rPr lang="pl-PL" sz="2400" dirty="0" err="1"/>
              <a:t>incontrano</a:t>
            </a:r>
            <a:r>
              <a:rPr lang="pl-PL" sz="2400" dirty="0"/>
              <a:t> </a:t>
            </a:r>
            <a:r>
              <a:rPr lang="pl-PL" sz="2400" dirty="0" err="1"/>
              <a:t>problemi</a:t>
            </a:r>
            <a:r>
              <a:rPr lang="pl-PL" sz="2400" dirty="0"/>
              <a:t> </a:t>
            </a:r>
            <a:r>
              <a:rPr lang="pl-PL" sz="2400" dirty="0" err="1"/>
              <a:t>che</a:t>
            </a:r>
            <a:r>
              <a:rPr lang="pl-PL" sz="2400" dirty="0"/>
              <a:t> </a:t>
            </a:r>
            <a:r>
              <a:rPr lang="pl-PL" sz="2400" dirty="0" err="1"/>
              <a:t>consistono</a:t>
            </a:r>
            <a:r>
              <a:rPr lang="pl-PL" sz="2400" dirty="0"/>
              <a:t> </a:t>
            </a:r>
            <a:r>
              <a:rPr lang="pl-PL" sz="2400" dirty="0" err="1"/>
              <a:t>nel</a:t>
            </a:r>
            <a:r>
              <a:rPr lang="pl-PL" sz="2400" dirty="0"/>
              <a:t> </a:t>
            </a:r>
            <a:r>
              <a:rPr lang="pl-PL" sz="2400" dirty="0" err="1"/>
              <a:t>fatto</a:t>
            </a:r>
            <a:r>
              <a:rPr lang="pl-PL" sz="2400" dirty="0"/>
              <a:t> </a:t>
            </a:r>
            <a:r>
              <a:rPr lang="pl-PL" sz="2400" dirty="0" err="1"/>
              <a:t>che</a:t>
            </a:r>
            <a:r>
              <a:rPr lang="pl-PL" sz="2400" dirty="0"/>
              <a:t> </a:t>
            </a:r>
            <a:r>
              <a:rPr lang="pl-PL" sz="2400" dirty="0" err="1"/>
              <a:t>questi</a:t>
            </a:r>
            <a:r>
              <a:rPr lang="pl-PL" sz="2400" dirty="0"/>
              <a:t> </a:t>
            </a:r>
            <a:r>
              <a:rPr lang="pl-PL" sz="2400" dirty="0" err="1"/>
              <a:t>cambiamenti</a:t>
            </a:r>
            <a:r>
              <a:rPr lang="pl-PL" sz="2400" dirty="0"/>
              <a:t> </a:t>
            </a:r>
            <a:r>
              <a:rPr lang="pl-PL" sz="2400" dirty="0" err="1"/>
              <a:t>possono</a:t>
            </a:r>
            <a:r>
              <a:rPr lang="pl-PL" sz="2400" dirty="0"/>
              <a:t> </a:t>
            </a:r>
            <a:r>
              <a:rPr lang="pl-PL" sz="2400" dirty="0" err="1"/>
              <a:t>influenzare</a:t>
            </a:r>
            <a:r>
              <a:rPr lang="pl-PL" sz="2400" dirty="0"/>
              <a:t> le </a:t>
            </a:r>
            <a:r>
              <a:rPr lang="pl-PL" sz="2400" dirty="0" err="1"/>
              <a:t>parti</a:t>
            </a:r>
            <a:r>
              <a:rPr lang="pl-PL" sz="2400" dirty="0"/>
              <a:t> </a:t>
            </a:r>
            <a:r>
              <a:rPr lang="pl-PL" sz="2400" dirty="0" err="1"/>
              <a:t>interessate</a:t>
            </a:r>
            <a:r>
              <a:rPr lang="pl-PL" sz="2400" dirty="0"/>
              <a:t> </a:t>
            </a:r>
            <a:r>
              <a:rPr lang="pl-PL" sz="2400" dirty="0" err="1"/>
              <a:t>dell'azienda</a:t>
            </a:r>
            <a:r>
              <a:rPr lang="pl-PL" sz="2400" dirty="0"/>
              <a:t>.</a:t>
            </a:r>
          </a:p>
          <a:p>
            <a:pPr marL="12700">
              <a:spcBef>
                <a:spcPts val="110"/>
              </a:spcBef>
              <a:spcAft>
                <a:spcPts val="1200"/>
              </a:spcAft>
            </a:pPr>
            <a:endParaRPr lang="pl-PL" sz="2400" dirty="0"/>
          </a:p>
          <a:p>
            <a:pPr marL="12700">
              <a:spcBef>
                <a:spcPts val="110"/>
              </a:spcBef>
              <a:spcAft>
                <a:spcPts val="1200"/>
              </a:spcAft>
            </a:pPr>
            <a:r>
              <a:rPr lang="pl-PL" sz="2400" dirty="0" err="1"/>
              <a:t>Questa</a:t>
            </a:r>
            <a:r>
              <a:rPr lang="pl-PL" sz="2400" dirty="0"/>
              <a:t> </a:t>
            </a:r>
            <a:r>
              <a:rPr lang="pl-PL" sz="2400" dirty="0" err="1"/>
              <a:t>analisi</a:t>
            </a:r>
            <a:r>
              <a:rPr lang="pl-PL" sz="2400" dirty="0"/>
              <a:t> </a:t>
            </a:r>
            <a:r>
              <a:rPr lang="pl-PL" sz="2400" dirty="0" err="1"/>
              <a:t>permette</a:t>
            </a:r>
            <a:r>
              <a:rPr lang="pl-PL" sz="2400" dirty="0"/>
              <a:t> di </a:t>
            </a:r>
            <a:r>
              <a:rPr lang="pl-PL" sz="2400" dirty="0" err="1"/>
              <a:t>identificare</a:t>
            </a:r>
            <a:r>
              <a:rPr lang="pl-PL" sz="2400" dirty="0"/>
              <a:t> le </a:t>
            </a:r>
            <a:r>
              <a:rPr lang="pl-PL" sz="2400" dirty="0" err="1"/>
              <a:t>aree</a:t>
            </a:r>
            <a:r>
              <a:rPr lang="pl-PL" sz="2400" dirty="0"/>
              <a:t> </a:t>
            </a:r>
            <a:r>
              <a:rPr lang="pl-PL" sz="2400" dirty="0" err="1"/>
              <a:t>problematiche</a:t>
            </a:r>
            <a:r>
              <a:rPr lang="pl-PL" sz="2400" dirty="0"/>
              <a:t> e </a:t>
            </a:r>
            <a:r>
              <a:rPr lang="pl-PL" sz="2400" dirty="0" err="1"/>
              <a:t>indicare</a:t>
            </a:r>
            <a:r>
              <a:rPr lang="pl-PL" sz="2400" dirty="0"/>
              <a:t> </a:t>
            </a:r>
            <a:r>
              <a:rPr lang="pl-PL" sz="2400" dirty="0" err="1"/>
              <a:t>quale</a:t>
            </a:r>
            <a:r>
              <a:rPr lang="pl-PL" sz="2400" dirty="0"/>
              <a:t> </a:t>
            </a:r>
            <a:r>
              <a:rPr lang="pl-PL" sz="2400" dirty="0" err="1"/>
              <a:t>impatto</a:t>
            </a:r>
            <a:r>
              <a:rPr lang="pl-PL" sz="2400" dirty="0"/>
              <a:t> </a:t>
            </a:r>
            <a:r>
              <a:rPr lang="pl-PL" sz="2400" dirty="0" err="1"/>
              <a:t>possono</a:t>
            </a:r>
            <a:r>
              <a:rPr lang="pl-PL" sz="2400" dirty="0"/>
              <a:t> </a:t>
            </a:r>
            <a:r>
              <a:rPr lang="pl-PL" sz="2400" dirty="0" err="1"/>
              <a:t>avere</a:t>
            </a:r>
            <a:r>
              <a:rPr lang="pl-PL" sz="2400" dirty="0"/>
              <a:t> </a:t>
            </a:r>
            <a:r>
              <a:rPr lang="pl-PL" sz="2400" dirty="0" err="1"/>
              <a:t>sull'ambiente</a:t>
            </a:r>
            <a:r>
              <a:rPr lang="pl-PL" sz="2400" dirty="0"/>
              <a:t> interno </a:t>
            </a:r>
            <a:r>
              <a:rPr lang="pl-PL" sz="2400" dirty="0" err="1"/>
              <a:t>ed</a:t>
            </a:r>
            <a:r>
              <a:rPr lang="pl-PL" sz="2400" dirty="0"/>
              <a:t> </a:t>
            </a:r>
            <a:r>
              <a:rPr lang="pl-PL" sz="2400" dirty="0" err="1"/>
              <a:t>esterno</a:t>
            </a:r>
            <a:r>
              <a:rPr lang="pl-PL" sz="2400" dirty="0"/>
              <a:t> </a:t>
            </a:r>
            <a:r>
              <a:rPr lang="pl-PL" sz="2400" dirty="0" err="1"/>
              <a:t>dell'entità</a:t>
            </a:r>
            <a:r>
              <a:rPr lang="pl-PL" sz="2400" dirty="0"/>
              <a:t>. Di </a:t>
            </a:r>
            <a:r>
              <a:rPr lang="pl-PL" sz="2400" dirty="0" err="1"/>
              <a:t>conseguenza</a:t>
            </a:r>
            <a:r>
              <a:rPr lang="pl-PL" sz="2400" dirty="0"/>
              <a:t>, </a:t>
            </a:r>
            <a:r>
              <a:rPr lang="pl-PL" sz="2400" dirty="0" err="1"/>
              <a:t>questa</a:t>
            </a:r>
            <a:r>
              <a:rPr lang="pl-PL" sz="2400" dirty="0"/>
              <a:t> </a:t>
            </a:r>
            <a:r>
              <a:rPr lang="pl-PL" sz="2400" dirty="0" err="1"/>
              <a:t>analisi</a:t>
            </a:r>
            <a:r>
              <a:rPr lang="pl-PL" sz="2400" dirty="0"/>
              <a:t> </a:t>
            </a:r>
            <a:r>
              <a:rPr lang="pl-PL" sz="2400" dirty="0" err="1"/>
              <a:t>risulta</a:t>
            </a:r>
            <a:r>
              <a:rPr lang="pl-PL" sz="2400" dirty="0"/>
              <a:t> in </a:t>
            </a:r>
            <a:r>
              <a:rPr lang="pl-PL" sz="2400" dirty="0" err="1"/>
              <a:t>un'identificazione</a:t>
            </a:r>
            <a:r>
              <a:rPr lang="pl-PL" sz="2400" dirty="0"/>
              <a:t> e </a:t>
            </a:r>
            <a:r>
              <a:rPr lang="pl-PL" sz="2400" dirty="0" err="1"/>
              <a:t>comprensione</a:t>
            </a:r>
            <a:r>
              <a:rPr lang="pl-PL" sz="2400" dirty="0"/>
              <a:t> </a:t>
            </a:r>
            <a:r>
              <a:rPr lang="pl-PL" sz="2400" dirty="0" err="1"/>
              <a:t>completa</a:t>
            </a:r>
            <a:r>
              <a:rPr lang="pl-PL" sz="2400" dirty="0"/>
              <a:t> </a:t>
            </a:r>
            <a:r>
              <a:rPr lang="pl-PL" sz="2400" dirty="0" err="1"/>
              <a:t>delle</a:t>
            </a:r>
            <a:r>
              <a:rPr lang="pl-PL" sz="2400" dirty="0"/>
              <a:t> </a:t>
            </a:r>
            <a:r>
              <a:rPr lang="pl-PL" sz="2400" dirty="0" err="1"/>
              <a:t>diverse</a:t>
            </a:r>
            <a:r>
              <a:rPr lang="pl-PL" sz="2400" dirty="0"/>
              <a:t> </a:t>
            </a:r>
            <a:r>
              <a:rPr lang="pl-PL" sz="2400" dirty="0" err="1"/>
              <a:t>prospettive</a:t>
            </a:r>
            <a:r>
              <a:rPr lang="pl-PL" sz="2400" dirty="0"/>
              <a:t> di vista e </a:t>
            </a:r>
            <a:r>
              <a:rPr lang="pl-PL" sz="2400" dirty="0" err="1"/>
              <a:t>permette</a:t>
            </a:r>
            <a:r>
              <a:rPr lang="pl-PL" sz="2400" dirty="0"/>
              <a:t> di </a:t>
            </a:r>
            <a:r>
              <a:rPr lang="pl-PL" sz="2400" dirty="0" err="1"/>
              <a:t>trovare</a:t>
            </a:r>
            <a:r>
              <a:rPr lang="pl-PL" sz="2400" dirty="0"/>
              <a:t> </a:t>
            </a:r>
            <a:r>
              <a:rPr lang="pl-PL" sz="2400" dirty="0" err="1"/>
              <a:t>soluzioni</a:t>
            </a:r>
            <a:r>
              <a:rPr lang="pl-PL" sz="2400" dirty="0"/>
              <a:t> </a:t>
            </a:r>
            <a:r>
              <a:rPr lang="pl-PL" sz="2400" dirty="0" err="1"/>
              <a:t>che</a:t>
            </a:r>
            <a:r>
              <a:rPr lang="pl-PL" sz="2400" dirty="0"/>
              <a:t> sono </a:t>
            </a:r>
            <a:r>
              <a:rPr lang="pl-PL" sz="2400" dirty="0" err="1"/>
              <a:t>vantaggiose</a:t>
            </a:r>
            <a:r>
              <a:rPr lang="pl-PL" sz="2400" dirty="0"/>
              <a:t> da </a:t>
            </a:r>
            <a:r>
              <a:rPr lang="pl-PL" sz="2400" dirty="0" err="1"/>
              <a:t>più</a:t>
            </a:r>
            <a:r>
              <a:rPr lang="pl-PL" sz="2400" dirty="0"/>
              <a:t> </a:t>
            </a:r>
            <a:r>
              <a:rPr lang="pl-PL" sz="2400" dirty="0" err="1"/>
              <a:t>punti</a:t>
            </a:r>
            <a:r>
              <a:rPr lang="pl-PL" sz="2400" dirty="0"/>
              <a:t> di vista.</a:t>
            </a:r>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852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815968"/>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Analisi</a:t>
            </a:r>
            <a:r>
              <a:rPr lang="pl-PL" sz="4000" b="1" dirty="0">
                <a:solidFill>
                  <a:srgbClr val="243255"/>
                </a:solidFill>
              </a:rPr>
              <a:t> CATWOE</a:t>
            </a:r>
          </a:p>
          <a:p>
            <a:pPr marL="12700">
              <a:spcBef>
                <a:spcPts val="110"/>
              </a:spcBef>
            </a:pPr>
            <a:endParaRPr lang="pl-PL" sz="2400" dirty="0"/>
          </a:p>
          <a:p>
            <a:pPr marL="12700">
              <a:spcBef>
                <a:spcPts val="110"/>
              </a:spcBef>
            </a:pPr>
            <a:r>
              <a:rPr lang="pl-PL" sz="2400" dirty="0"/>
              <a:t>Prima di </a:t>
            </a:r>
            <a:r>
              <a:rPr lang="pl-PL" sz="2400" dirty="0" err="1"/>
              <a:t>proporre</a:t>
            </a:r>
            <a:r>
              <a:rPr lang="pl-PL" sz="2400" dirty="0"/>
              <a:t> </a:t>
            </a:r>
            <a:r>
              <a:rPr lang="pl-PL" sz="2400" dirty="0" err="1"/>
              <a:t>un</a:t>
            </a:r>
            <a:r>
              <a:rPr lang="pl-PL" sz="2400" dirty="0"/>
              <a:t> </a:t>
            </a:r>
            <a:r>
              <a:rPr lang="pl-PL" sz="2400" dirty="0" err="1"/>
              <a:t>cambiamento</a:t>
            </a:r>
            <a:r>
              <a:rPr lang="pl-PL" sz="2400" dirty="0"/>
              <a:t> </a:t>
            </a:r>
            <a:r>
              <a:rPr lang="pl-PL" sz="2400" dirty="0" err="1"/>
              <a:t>specifico</a:t>
            </a:r>
            <a:r>
              <a:rPr lang="pl-PL" sz="2400" dirty="0"/>
              <a:t>, una </a:t>
            </a:r>
            <a:r>
              <a:rPr lang="pl-PL" sz="2400" dirty="0" err="1"/>
              <a:t>soluzione</a:t>
            </a:r>
            <a:r>
              <a:rPr lang="pl-PL" sz="2400" dirty="0"/>
              <a:t> specifica </a:t>
            </a:r>
            <a:r>
              <a:rPr lang="pl-PL" sz="2400" dirty="0" err="1"/>
              <a:t>dovrebbe</a:t>
            </a:r>
            <a:r>
              <a:rPr lang="pl-PL" sz="2400" dirty="0"/>
              <a:t> </a:t>
            </a:r>
            <a:r>
              <a:rPr lang="pl-PL" sz="2400" dirty="0" err="1"/>
              <a:t>essere</a:t>
            </a:r>
            <a:r>
              <a:rPr lang="pl-PL" sz="2400" dirty="0"/>
              <a:t> vista </a:t>
            </a:r>
            <a:r>
              <a:rPr lang="pl-PL" sz="2400" dirty="0" err="1"/>
              <a:t>dalla</a:t>
            </a:r>
            <a:r>
              <a:rPr lang="pl-PL" sz="2400" dirty="0"/>
              <a:t> </a:t>
            </a:r>
            <a:r>
              <a:rPr lang="pl-PL" sz="2400" dirty="0" err="1"/>
              <a:t>prospettiva</a:t>
            </a:r>
            <a:r>
              <a:rPr lang="pl-PL" sz="2400" dirty="0"/>
              <a:t> </a:t>
            </a:r>
            <a:r>
              <a:rPr lang="pl-PL" sz="2400" dirty="0" err="1"/>
              <a:t>delle</a:t>
            </a:r>
            <a:r>
              <a:rPr lang="pl-PL" sz="2400" dirty="0"/>
              <a:t> </a:t>
            </a:r>
            <a:r>
              <a:rPr lang="pl-PL" sz="2400" dirty="0" err="1"/>
              <a:t>parti</a:t>
            </a:r>
            <a:r>
              <a:rPr lang="pl-PL" sz="2400" dirty="0"/>
              <a:t> </a:t>
            </a:r>
            <a:r>
              <a:rPr lang="pl-PL" sz="2400" dirty="0" err="1"/>
              <a:t>interessate</a:t>
            </a:r>
            <a:r>
              <a:rPr lang="pl-PL" sz="2400" dirty="0"/>
              <a:t>, </a:t>
            </a:r>
            <a:r>
              <a:rPr lang="pl-PL" sz="2400" dirty="0" err="1"/>
              <a:t>che</a:t>
            </a:r>
            <a:r>
              <a:rPr lang="pl-PL" sz="2400" dirty="0"/>
              <a:t> sono:</a:t>
            </a:r>
          </a:p>
          <a:p>
            <a:pPr marL="12700">
              <a:spcBef>
                <a:spcPts val="110"/>
              </a:spcBef>
            </a:pPr>
            <a:endParaRPr lang="pl-PL" sz="2400" dirty="0"/>
          </a:p>
          <a:p>
            <a:pPr marL="12700">
              <a:spcBef>
                <a:spcPts val="110"/>
              </a:spcBef>
            </a:pPr>
            <a:r>
              <a:rPr lang="pl-PL" sz="2400" b="1" dirty="0"/>
              <a:t>C – ((</a:t>
            </a:r>
            <a:r>
              <a:rPr lang="pl-PL" sz="2400" b="1" dirty="0" err="1"/>
              <a:t>Customers</a:t>
            </a:r>
            <a:r>
              <a:rPr lang="pl-PL" sz="2400" b="1" dirty="0"/>
              <a:t>) </a:t>
            </a:r>
            <a:r>
              <a:rPr lang="pl-PL" sz="2400" b="1" dirty="0" err="1"/>
              <a:t>Clienti</a:t>
            </a:r>
            <a:r>
              <a:rPr lang="pl-PL" sz="2400" b="1" dirty="0"/>
              <a:t> </a:t>
            </a:r>
            <a:r>
              <a:rPr lang="pl-PL" sz="2400" dirty="0"/>
              <a:t>- </a:t>
            </a:r>
            <a:r>
              <a:rPr lang="pl-PL" sz="2400" dirty="0" err="1"/>
              <a:t>clienti</a:t>
            </a:r>
            <a:r>
              <a:rPr lang="pl-PL" sz="2400" dirty="0"/>
              <a:t> </a:t>
            </a:r>
            <a:r>
              <a:rPr lang="pl-PL" sz="2400" dirty="0" err="1"/>
              <a:t>dell'organizzazione</a:t>
            </a:r>
            <a:r>
              <a:rPr lang="pl-PL" sz="2400" dirty="0"/>
              <a:t>, </a:t>
            </a:r>
            <a:r>
              <a:rPr lang="pl-PL" sz="2400" dirty="0" err="1"/>
              <a:t>utenti</a:t>
            </a:r>
            <a:r>
              <a:rPr lang="pl-PL" sz="2400" dirty="0"/>
              <a:t> dei </a:t>
            </a:r>
            <a:r>
              <a:rPr lang="pl-PL" sz="2400" dirty="0" err="1"/>
              <a:t>suoi</a:t>
            </a:r>
            <a:r>
              <a:rPr lang="pl-PL" sz="2400" dirty="0"/>
              <a:t> </a:t>
            </a:r>
            <a:r>
              <a:rPr lang="pl-PL" sz="2400" dirty="0" err="1"/>
              <a:t>prodotti</a:t>
            </a:r>
            <a:r>
              <a:rPr lang="pl-PL" sz="2400" dirty="0"/>
              <a:t> e </a:t>
            </a:r>
            <a:r>
              <a:rPr lang="pl-PL" sz="2400" dirty="0" err="1"/>
              <a:t>servizi</a:t>
            </a:r>
            <a:r>
              <a:rPr lang="pl-PL" sz="2400" dirty="0"/>
              <a:t>, </a:t>
            </a:r>
            <a:r>
              <a:rPr lang="pl-PL" sz="2400" dirty="0" err="1"/>
              <a:t>identificare</a:t>
            </a:r>
            <a:r>
              <a:rPr lang="pl-PL" sz="2400" dirty="0"/>
              <a:t> i </a:t>
            </a:r>
            <a:r>
              <a:rPr lang="pl-PL" sz="2400" dirty="0" err="1"/>
              <a:t>clienti</a:t>
            </a:r>
            <a:r>
              <a:rPr lang="pl-PL" sz="2400" dirty="0"/>
              <a:t> </a:t>
            </a:r>
            <a:r>
              <a:rPr lang="pl-PL" sz="2400" dirty="0" err="1"/>
              <a:t>esistenti</a:t>
            </a:r>
            <a:r>
              <a:rPr lang="pl-PL" sz="2400" dirty="0"/>
              <a:t> e </a:t>
            </a:r>
            <a:r>
              <a:rPr lang="pl-PL" sz="2400" dirty="0" err="1"/>
              <a:t>indicare</a:t>
            </a:r>
            <a:r>
              <a:rPr lang="pl-PL" sz="2400" dirty="0"/>
              <a:t> </a:t>
            </a:r>
            <a:r>
              <a:rPr lang="pl-PL" sz="2400" dirty="0" err="1"/>
              <a:t>come</a:t>
            </a:r>
            <a:r>
              <a:rPr lang="pl-PL" sz="2400" dirty="0"/>
              <a:t> </a:t>
            </a:r>
            <a:r>
              <a:rPr lang="pl-PL" sz="2400" dirty="0" err="1"/>
              <a:t>il</a:t>
            </a:r>
            <a:r>
              <a:rPr lang="pl-PL" sz="2400" dirty="0"/>
              <a:t> </a:t>
            </a:r>
            <a:r>
              <a:rPr lang="pl-PL" sz="2400" dirty="0" err="1"/>
              <a:t>cambiamento</a:t>
            </a:r>
            <a:r>
              <a:rPr lang="pl-PL" sz="2400" dirty="0"/>
              <a:t> </a:t>
            </a:r>
            <a:r>
              <a:rPr lang="pl-PL" sz="2400" dirty="0" err="1"/>
              <a:t>pianificato</a:t>
            </a:r>
            <a:r>
              <a:rPr lang="pl-PL" sz="2400" dirty="0"/>
              <a:t>, </a:t>
            </a:r>
            <a:r>
              <a:rPr lang="pl-PL" sz="2400" dirty="0" err="1"/>
              <a:t>soluzione</a:t>
            </a:r>
            <a:r>
              <a:rPr lang="pl-PL" sz="2400" dirty="0"/>
              <a:t> del </a:t>
            </a:r>
            <a:r>
              <a:rPr lang="pl-PL" sz="2400" dirty="0" err="1"/>
              <a:t>problema</a:t>
            </a:r>
            <a:r>
              <a:rPr lang="pl-PL" sz="2400" dirty="0"/>
              <a:t> </a:t>
            </a:r>
            <a:r>
              <a:rPr lang="pl-PL" sz="2400" dirty="0" err="1"/>
              <a:t>può</a:t>
            </a:r>
            <a:r>
              <a:rPr lang="pl-PL" sz="2400" dirty="0"/>
              <a:t> </a:t>
            </a:r>
            <a:r>
              <a:rPr lang="pl-PL" sz="2400" dirty="0" err="1"/>
              <a:t>essere</a:t>
            </a:r>
            <a:r>
              <a:rPr lang="pl-PL" sz="2400" dirty="0"/>
              <a:t> </a:t>
            </a:r>
            <a:r>
              <a:rPr lang="pl-PL" sz="2400" dirty="0" err="1"/>
              <a:t>ricevuto</a:t>
            </a:r>
            <a:r>
              <a:rPr lang="pl-PL" sz="2400" dirty="0"/>
              <a:t> da loro.</a:t>
            </a:r>
          </a:p>
          <a:p>
            <a:pPr marL="12700">
              <a:spcBef>
                <a:spcPts val="110"/>
              </a:spcBef>
            </a:pPr>
            <a:r>
              <a:rPr lang="pl-PL" sz="2400" b="1" dirty="0"/>
              <a:t>A – (</a:t>
            </a:r>
            <a:r>
              <a:rPr lang="pl-PL" sz="2400" b="1" dirty="0" err="1"/>
              <a:t>Actors</a:t>
            </a:r>
            <a:r>
              <a:rPr lang="pl-PL" sz="2400" b="1" dirty="0"/>
              <a:t>) </a:t>
            </a:r>
            <a:r>
              <a:rPr lang="pl-PL" sz="2400" b="1" dirty="0" err="1"/>
              <a:t>Attori</a:t>
            </a:r>
            <a:r>
              <a:rPr lang="pl-PL" sz="2400" b="1" dirty="0"/>
              <a:t> </a:t>
            </a:r>
            <a:r>
              <a:rPr lang="pl-PL" sz="2400" dirty="0"/>
              <a:t>- </a:t>
            </a:r>
            <a:r>
              <a:rPr lang="pl-PL" sz="2400" dirty="0" err="1"/>
              <a:t>dipendenti</a:t>
            </a:r>
            <a:r>
              <a:rPr lang="pl-PL" sz="2400" dirty="0"/>
              <a:t> </a:t>
            </a:r>
            <a:r>
              <a:rPr lang="pl-PL" sz="2400" dirty="0" err="1"/>
              <a:t>dell'organizzazione</a:t>
            </a:r>
            <a:r>
              <a:rPr lang="pl-PL" sz="2400" dirty="0"/>
              <a:t>, </a:t>
            </a:r>
            <a:r>
              <a:rPr lang="pl-PL" sz="2400" dirty="0" err="1"/>
              <a:t>responsabili</a:t>
            </a:r>
            <a:r>
              <a:rPr lang="pl-PL" sz="2400" dirty="0"/>
              <a:t> dei </a:t>
            </a:r>
            <a:r>
              <a:rPr lang="pl-PL" sz="2400" dirty="0" err="1"/>
              <a:t>processi</a:t>
            </a:r>
            <a:r>
              <a:rPr lang="pl-PL" sz="2400" dirty="0"/>
              <a:t> di </a:t>
            </a:r>
            <a:r>
              <a:rPr lang="pl-PL" sz="2400" dirty="0" err="1"/>
              <a:t>produzione</a:t>
            </a:r>
            <a:r>
              <a:rPr lang="pl-PL" sz="2400" dirty="0"/>
              <a:t>, ma </a:t>
            </a:r>
            <a:r>
              <a:rPr lang="pl-PL" sz="2400" dirty="0" err="1"/>
              <a:t>questo</a:t>
            </a:r>
            <a:r>
              <a:rPr lang="pl-PL" sz="2400" dirty="0"/>
              <a:t> </a:t>
            </a:r>
            <a:r>
              <a:rPr lang="pl-PL" sz="2400" dirty="0" err="1"/>
              <a:t>può</a:t>
            </a:r>
            <a:r>
              <a:rPr lang="pl-PL" sz="2400" dirty="0"/>
              <a:t> </a:t>
            </a:r>
            <a:r>
              <a:rPr lang="pl-PL" sz="2400" dirty="0" err="1"/>
              <a:t>anche</a:t>
            </a:r>
            <a:r>
              <a:rPr lang="pl-PL" sz="2400" dirty="0"/>
              <a:t> </a:t>
            </a:r>
            <a:r>
              <a:rPr lang="pl-PL" sz="2400" dirty="0" err="1"/>
              <a:t>essere</a:t>
            </a:r>
            <a:r>
              <a:rPr lang="pl-PL" sz="2400" dirty="0"/>
              <a:t> </a:t>
            </a:r>
            <a:r>
              <a:rPr lang="pl-PL" sz="2400" dirty="0" err="1"/>
              <a:t>un</a:t>
            </a:r>
            <a:r>
              <a:rPr lang="pl-PL" sz="2400" dirty="0"/>
              <a:t> </a:t>
            </a:r>
            <a:r>
              <a:rPr lang="pl-PL" sz="2400" dirty="0" err="1"/>
              <a:t>problema</a:t>
            </a:r>
            <a:r>
              <a:rPr lang="pl-PL" sz="2400" dirty="0"/>
              <a:t> per loro e </a:t>
            </a:r>
            <a:r>
              <a:rPr lang="pl-PL" sz="2400" dirty="0" err="1"/>
              <a:t>partecipano</a:t>
            </a:r>
            <a:r>
              <a:rPr lang="pl-PL" sz="2400" dirty="0"/>
              <a:t> al </a:t>
            </a:r>
            <a:r>
              <a:rPr lang="pl-PL" sz="2400" dirty="0" err="1"/>
              <a:t>processo</a:t>
            </a:r>
            <a:r>
              <a:rPr lang="pl-PL" sz="2400" dirty="0"/>
              <a:t> di </a:t>
            </a:r>
            <a:r>
              <a:rPr lang="pl-PL" sz="2400" dirty="0" err="1"/>
              <a:t>cambiamento</a:t>
            </a:r>
            <a:r>
              <a:rPr lang="pl-PL" sz="2400" dirty="0"/>
              <a:t>,</a:t>
            </a:r>
          </a:p>
          <a:p>
            <a:pPr marL="12700">
              <a:spcBef>
                <a:spcPts val="110"/>
              </a:spcBef>
            </a:pPr>
            <a:r>
              <a:rPr lang="pl-PL" sz="2400" b="1" dirty="0"/>
              <a:t>T – (</a:t>
            </a:r>
            <a:r>
              <a:rPr lang="pl-PL" sz="2400" b="1" dirty="0" err="1"/>
              <a:t>Transformation</a:t>
            </a:r>
            <a:r>
              <a:rPr lang="pl-PL" sz="2400" b="1" dirty="0"/>
              <a:t> proces) </a:t>
            </a:r>
            <a:r>
              <a:rPr lang="pl-PL" sz="2400" b="1" dirty="0" err="1"/>
              <a:t>Processo</a:t>
            </a:r>
            <a:r>
              <a:rPr lang="pl-PL" sz="2400" b="1" dirty="0"/>
              <a:t> di </a:t>
            </a:r>
            <a:r>
              <a:rPr lang="pl-PL" sz="2400" b="1" dirty="0" err="1"/>
              <a:t>trasformazione</a:t>
            </a:r>
            <a:r>
              <a:rPr lang="pl-PL" sz="2400" b="1" dirty="0"/>
              <a:t> </a:t>
            </a:r>
            <a:r>
              <a:rPr lang="pl-PL" sz="2400" dirty="0"/>
              <a:t>- </a:t>
            </a:r>
            <a:r>
              <a:rPr lang="pl-PL" sz="2400" dirty="0" err="1"/>
              <a:t>attività</a:t>
            </a:r>
            <a:r>
              <a:rPr lang="pl-PL" sz="2400" dirty="0"/>
              <a:t> </a:t>
            </a:r>
            <a:r>
              <a:rPr lang="pl-PL" sz="2400" dirty="0" err="1"/>
              <a:t>svolte</a:t>
            </a:r>
            <a:r>
              <a:rPr lang="pl-PL" sz="2400" dirty="0"/>
              <a:t> </a:t>
            </a:r>
            <a:r>
              <a:rPr lang="pl-PL" sz="2400" dirty="0" err="1"/>
              <a:t>dall'impresa</a:t>
            </a:r>
            <a:r>
              <a:rPr lang="pl-PL" sz="2400" dirty="0"/>
              <a:t> (</a:t>
            </a:r>
            <a:r>
              <a:rPr lang="pl-PL" sz="2400" dirty="0" err="1"/>
              <a:t>produzione</a:t>
            </a:r>
            <a:r>
              <a:rPr lang="pl-PL" sz="2400" dirty="0"/>
              <a:t>, </a:t>
            </a:r>
            <a:r>
              <a:rPr lang="pl-PL" sz="2400" dirty="0" err="1"/>
              <a:t>commercio</a:t>
            </a:r>
            <a:r>
              <a:rPr lang="pl-PL" sz="2400" dirty="0"/>
              <a:t> o </a:t>
            </a:r>
            <a:r>
              <a:rPr lang="pl-PL" sz="2400" dirty="0" err="1"/>
              <a:t>servizi</a:t>
            </a:r>
            <a:r>
              <a:rPr lang="pl-PL" sz="2400" dirty="0"/>
              <a:t>), </a:t>
            </a:r>
            <a:r>
              <a:rPr lang="pl-PL" sz="2400" dirty="0" err="1"/>
              <a:t>dovrebbe</a:t>
            </a:r>
            <a:r>
              <a:rPr lang="pl-PL" sz="2400" dirty="0"/>
              <a:t> </a:t>
            </a:r>
            <a:r>
              <a:rPr lang="pl-PL" sz="2400" dirty="0" err="1"/>
              <a:t>essere</a:t>
            </a:r>
            <a:r>
              <a:rPr lang="pl-PL" sz="2400" dirty="0"/>
              <a:t> indicato </a:t>
            </a:r>
            <a:r>
              <a:rPr lang="pl-PL" sz="2400" dirty="0" err="1"/>
              <a:t>come</a:t>
            </a:r>
            <a:r>
              <a:rPr lang="pl-PL" sz="2400" dirty="0"/>
              <a:t> </a:t>
            </a:r>
            <a:r>
              <a:rPr lang="pl-PL" sz="2400" dirty="0" err="1"/>
              <a:t>il</a:t>
            </a:r>
            <a:r>
              <a:rPr lang="pl-PL" sz="2400" dirty="0"/>
              <a:t> </a:t>
            </a:r>
            <a:r>
              <a:rPr lang="pl-PL" sz="2400" dirty="0" err="1"/>
              <a:t>processo</a:t>
            </a:r>
            <a:r>
              <a:rPr lang="pl-PL" sz="2400" dirty="0"/>
              <a:t> </a:t>
            </a:r>
            <a:r>
              <a:rPr lang="pl-PL" sz="2400" dirty="0" err="1"/>
              <a:t>sta</a:t>
            </a:r>
            <a:r>
              <a:rPr lang="pl-PL" sz="2400" dirty="0"/>
              <a:t> </a:t>
            </a:r>
            <a:r>
              <a:rPr lang="pl-PL" sz="2400" dirty="0" err="1"/>
              <a:t>andando</a:t>
            </a:r>
            <a:r>
              <a:rPr lang="pl-PL" sz="2400" dirty="0"/>
              <a:t>, cosa </a:t>
            </a:r>
            <a:r>
              <a:rPr lang="pl-PL" sz="2400" dirty="0" err="1"/>
              <a:t>c'è</a:t>
            </a:r>
            <a:r>
              <a:rPr lang="pl-PL" sz="2400" dirty="0"/>
              <a:t> </a:t>
            </a:r>
            <a:r>
              <a:rPr lang="pl-PL" sz="2400" dirty="0" err="1"/>
              <a:t>dentro</a:t>
            </a:r>
            <a:r>
              <a:rPr lang="pl-PL" sz="2400" dirty="0"/>
              <a:t>, </a:t>
            </a:r>
            <a:r>
              <a:rPr lang="pl-PL" sz="2400" dirty="0" err="1"/>
              <a:t>tra</a:t>
            </a:r>
            <a:r>
              <a:rPr lang="pl-PL" sz="2400" dirty="0"/>
              <a:t> e </a:t>
            </a:r>
            <a:r>
              <a:rPr lang="pl-PL" sz="2400" dirty="0" err="1"/>
              <a:t>fuori</a:t>
            </a:r>
            <a:r>
              <a:rPr lang="pl-PL" sz="2400" dirty="0"/>
              <a:t> </a:t>
            </a:r>
            <a:r>
              <a:rPr lang="pl-PL" sz="2400" dirty="0" err="1"/>
              <a:t>il</a:t>
            </a:r>
            <a:r>
              <a:rPr lang="pl-PL" sz="2400" dirty="0"/>
              <a:t> </a:t>
            </a:r>
            <a:r>
              <a:rPr lang="pl-PL" sz="2400" dirty="0" err="1"/>
              <a:t>processo</a:t>
            </a:r>
            <a:r>
              <a:rPr lang="pl-PL" sz="2400" dirty="0"/>
              <a:t> di </a:t>
            </a:r>
            <a:r>
              <a:rPr lang="pl-PL" sz="2400" dirty="0" err="1"/>
              <a:t>produzione</a:t>
            </a:r>
            <a:r>
              <a:rPr lang="pl-PL" sz="2400" dirty="0"/>
              <a:t>, </a:t>
            </a:r>
            <a:r>
              <a:rPr lang="pl-PL" sz="2400" dirty="0" err="1"/>
              <a:t>quali</a:t>
            </a:r>
            <a:r>
              <a:rPr lang="pl-PL" sz="2400" dirty="0"/>
              <a:t> sono le </a:t>
            </a:r>
            <a:r>
              <a:rPr lang="pl-PL" sz="2400" dirty="0" err="1"/>
              <a:t>sue</a:t>
            </a:r>
            <a:r>
              <a:rPr lang="pl-PL" sz="2400" dirty="0"/>
              <a:t> </a:t>
            </a:r>
            <a:r>
              <a:rPr lang="pl-PL" sz="2400" dirty="0" err="1"/>
              <a:t>fasi</a:t>
            </a:r>
            <a:r>
              <a:rPr lang="pl-PL" sz="2400" dirty="0"/>
              <a:t>,</a:t>
            </a:r>
          </a:p>
          <a:p>
            <a:pPr marL="12700">
              <a:spcBef>
                <a:spcPts val="110"/>
              </a:spcBef>
            </a:pPr>
            <a:r>
              <a:rPr lang="pl-PL" sz="2400" b="1" dirty="0"/>
              <a:t>W – (World </a:t>
            </a:r>
            <a:r>
              <a:rPr lang="pl-PL" sz="2400" b="1" dirty="0" err="1"/>
              <a:t>vision</a:t>
            </a:r>
            <a:r>
              <a:rPr lang="pl-PL" sz="2400" b="1" dirty="0"/>
              <a:t>) </a:t>
            </a:r>
            <a:r>
              <a:rPr lang="pl-PL" sz="2400" b="1" dirty="0" err="1"/>
              <a:t>Visione</a:t>
            </a:r>
            <a:r>
              <a:rPr lang="pl-PL" sz="2400" b="1" dirty="0"/>
              <a:t> del </a:t>
            </a:r>
            <a:r>
              <a:rPr lang="pl-PL" sz="2400" b="1" dirty="0" err="1"/>
              <a:t>mondo</a:t>
            </a:r>
            <a:r>
              <a:rPr lang="pl-PL" sz="2400" b="1" dirty="0"/>
              <a:t> </a:t>
            </a:r>
            <a:r>
              <a:rPr lang="pl-PL" sz="2400" dirty="0"/>
              <a:t>- </a:t>
            </a:r>
            <a:r>
              <a:rPr lang="pl-PL" sz="2400" dirty="0" err="1"/>
              <a:t>credenze</a:t>
            </a:r>
            <a:r>
              <a:rPr lang="pl-PL" sz="2400" dirty="0"/>
              <a:t>, </a:t>
            </a:r>
            <a:r>
              <a:rPr lang="pl-PL" sz="2400" dirty="0" err="1"/>
              <a:t>significato</a:t>
            </a:r>
            <a:r>
              <a:rPr lang="pl-PL" sz="2400" dirty="0"/>
              <a:t>, </a:t>
            </a:r>
            <a:r>
              <a:rPr lang="pl-PL" sz="2400" dirty="0" err="1"/>
              <a:t>visione</a:t>
            </a:r>
            <a:r>
              <a:rPr lang="pl-PL" sz="2400" dirty="0"/>
              <a:t> </a:t>
            </a:r>
            <a:r>
              <a:rPr lang="pl-PL" sz="2400" dirty="0" err="1"/>
              <a:t>più</a:t>
            </a:r>
            <a:r>
              <a:rPr lang="pl-PL" sz="2400" dirty="0"/>
              <a:t> </a:t>
            </a:r>
            <a:r>
              <a:rPr lang="pl-PL" sz="2400" dirty="0" err="1"/>
              <a:t>ampia</a:t>
            </a:r>
            <a:r>
              <a:rPr lang="pl-PL" sz="2400" dirty="0"/>
              <a:t> </a:t>
            </a:r>
            <a:r>
              <a:rPr lang="pl-PL" sz="2400" dirty="0" err="1"/>
              <a:t>dell'ambiente</a:t>
            </a:r>
            <a:r>
              <a:rPr lang="pl-PL" sz="2400" dirty="0"/>
              <a:t> </a:t>
            </a:r>
            <a:r>
              <a:rPr lang="pl-PL" sz="2400" dirty="0" err="1"/>
              <a:t>su</a:t>
            </a:r>
            <a:r>
              <a:rPr lang="pl-PL" sz="2400" dirty="0"/>
              <a:t> </a:t>
            </a:r>
            <a:r>
              <a:rPr lang="pl-PL" sz="2400" dirty="0" err="1"/>
              <a:t>ciò</a:t>
            </a:r>
            <a:r>
              <a:rPr lang="pl-PL" sz="2400" dirty="0"/>
              <a:t> </a:t>
            </a:r>
            <a:r>
              <a:rPr lang="pl-PL" sz="2400" dirty="0" err="1"/>
              <a:t>che</a:t>
            </a:r>
            <a:r>
              <a:rPr lang="pl-PL" sz="2400" dirty="0"/>
              <a:t> </a:t>
            </a:r>
            <a:r>
              <a:rPr lang="pl-PL" sz="2400" dirty="0" err="1"/>
              <a:t>sta</a:t>
            </a:r>
            <a:r>
              <a:rPr lang="pl-PL" sz="2400" dirty="0"/>
              <a:t> </a:t>
            </a:r>
            <a:r>
              <a:rPr lang="pl-PL" sz="2400" dirty="0" err="1"/>
              <a:t>accadendo</a:t>
            </a:r>
            <a:r>
              <a:rPr lang="pl-PL" sz="2400" dirty="0"/>
              <a:t> </a:t>
            </a:r>
            <a:r>
              <a:rPr lang="pl-PL" sz="2400" dirty="0" err="1"/>
              <a:t>nell'impresa</a:t>
            </a:r>
            <a:r>
              <a:rPr lang="pl-PL" sz="2400" dirty="0"/>
              <a:t>,</a:t>
            </a:r>
          </a:p>
          <a:p>
            <a:pPr marL="12700">
              <a:spcBef>
                <a:spcPts val="110"/>
              </a:spcBef>
            </a:pPr>
            <a:r>
              <a:rPr lang="pl-PL" sz="2400" b="1" dirty="0"/>
              <a:t>O – (</a:t>
            </a:r>
            <a:r>
              <a:rPr lang="pl-PL" sz="2400" b="1" dirty="0" err="1"/>
              <a:t>Owners</a:t>
            </a:r>
            <a:r>
              <a:rPr lang="pl-PL" sz="2400" b="1" dirty="0"/>
              <a:t>) </a:t>
            </a:r>
            <a:r>
              <a:rPr lang="pl-PL" sz="2400" b="1" dirty="0" err="1"/>
              <a:t>Proprietari</a:t>
            </a:r>
            <a:r>
              <a:rPr lang="pl-PL" sz="2400" b="1" dirty="0"/>
              <a:t> </a:t>
            </a:r>
            <a:r>
              <a:rPr lang="pl-PL" sz="2400" dirty="0"/>
              <a:t>- </a:t>
            </a:r>
            <a:r>
              <a:rPr lang="pl-PL" sz="2400" dirty="0" err="1"/>
              <a:t>proprietario</a:t>
            </a:r>
            <a:r>
              <a:rPr lang="pl-PL" sz="2400" dirty="0"/>
              <a:t>, </a:t>
            </a:r>
            <a:r>
              <a:rPr lang="pl-PL" sz="2400" dirty="0" err="1"/>
              <a:t>imprenditore</a:t>
            </a:r>
            <a:r>
              <a:rPr lang="pl-PL" sz="2400" dirty="0"/>
              <a:t>, </a:t>
            </a:r>
            <a:r>
              <a:rPr lang="pl-PL" sz="2400" dirty="0" err="1"/>
              <a:t>investitore</a:t>
            </a:r>
            <a:r>
              <a:rPr lang="pl-PL" sz="2400" dirty="0"/>
              <a:t> </a:t>
            </a:r>
            <a:r>
              <a:rPr lang="pl-PL" sz="2400" dirty="0" err="1"/>
              <a:t>che</a:t>
            </a:r>
            <a:r>
              <a:rPr lang="pl-PL" sz="2400" dirty="0"/>
              <a:t> </a:t>
            </a:r>
            <a:r>
              <a:rPr lang="pl-PL" sz="2400" dirty="0" err="1"/>
              <a:t>vuole</a:t>
            </a:r>
            <a:r>
              <a:rPr lang="pl-PL" sz="2400" dirty="0"/>
              <a:t> </a:t>
            </a:r>
            <a:r>
              <a:rPr lang="pl-PL" sz="2400" dirty="0" err="1"/>
              <a:t>fare</a:t>
            </a:r>
            <a:r>
              <a:rPr lang="pl-PL" sz="2400" dirty="0"/>
              <a:t> </a:t>
            </a:r>
            <a:r>
              <a:rPr lang="pl-PL" sz="2400" dirty="0" err="1"/>
              <a:t>cambiamenti</a:t>
            </a:r>
            <a:r>
              <a:rPr lang="pl-PL" sz="2400" dirty="0"/>
              <a:t>,</a:t>
            </a:r>
          </a:p>
          <a:p>
            <a:pPr marL="12700">
              <a:spcBef>
                <a:spcPts val="110"/>
              </a:spcBef>
            </a:pPr>
            <a:r>
              <a:rPr lang="pl-PL" sz="2400" b="1" dirty="0"/>
              <a:t>E – (</a:t>
            </a:r>
            <a:r>
              <a:rPr lang="pl-PL" sz="2400" b="1" dirty="0" err="1"/>
              <a:t>Environmental</a:t>
            </a:r>
            <a:r>
              <a:rPr lang="pl-PL" sz="2400" b="1" dirty="0"/>
              <a:t> </a:t>
            </a:r>
            <a:r>
              <a:rPr lang="pl-PL" sz="2400" b="1" dirty="0" err="1"/>
              <a:t>impacts</a:t>
            </a:r>
            <a:r>
              <a:rPr lang="pl-PL" sz="2400" b="1" dirty="0"/>
              <a:t>)</a:t>
            </a:r>
            <a:r>
              <a:rPr lang="pl-PL" sz="2400" b="1" dirty="0" err="1"/>
              <a:t>Vincoli</a:t>
            </a:r>
            <a:r>
              <a:rPr lang="pl-PL" sz="2400" b="1" dirty="0"/>
              <a:t> </a:t>
            </a:r>
            <a:r>
              <a:rPr lang="pl-PL" sz="2400" b="1" dirty="0" err="1"/>
              <a:t>ambientali</a:t>
            </a:r>
            <a:r>
              <a:rPr lang="pl-PL" sz="2400" b="1" dirty="0"/>
              <a:t> </a:t>
            </a:r>
            <a:r>
              <a:rPr lang="pl-PL" sz="2400" dirty="0"/>
              <a:t>- </a:t>
            </a:r>
            <a:r>
              <a:rPr lang="pl-PL" sz="2400" dirty="0" err="1"/>
              <a:t>gli</a:t>
            </a:r>
            <a:r>
              <a:rPr lang="pl-PL" sz="2400" dirty="0"/>
              <a:t> </a:t>
            </a:r>
            <a:r>
              <a:rPr lang="pl-PL" sz="2400" dirty="0" err="1"/>
              <a:t>elementi</a:t>
            </a:r>
            <a:r>
              <a:rPr lang="pl-PL" sz="2400" dirty="0"/>
              <a:t> </a:t>
            </a:r>
            <a:r>
              <a:rPr lang="pl-PL" sz="2400" dirty="0" err="1"/>
              <a:t>ambientali</a:t>
            </a:r>
            <a:r>
              <a:rPr lang="pl-PL" sz="2400" dirty="0"/>
              <a:t> reali </a:t>
            </a:r>
            <a:r>
              <a:rPr lang="pl-PL" sz="2400" dirty="0" err="1"/>
              <a:t>che</a:t>
            </a:r>
            <a:r>
              <a:rPr lang="pl-PL" sz="2400" dirty="0"/>
              <a:t> </a:t>
            </a:r>
            <a:r>
              <a:rPr lang="pl-PL" sz="2400" dirty="0" err="1"/>
              <a:t>possono</a:t>
            </a:r>
            <a:r>
              <a:rPr lang="pl-PL" sz="2400" dirty="0"/>
              <a:t> </a:t>
            </a:r>
            <a:r>
              <a:rPr lang="pl-PL" sz="2400" dirty="0" err="1"/>
              <a:t>influenzare</a:t>
            </a:r>
            <a:r>
              <a:rPr lang="pl-PL" sz="2400" dirty="0"/>
              <a:t> le </a:t>
            </a:r>
            <a:r>
              <a:rPr lang="pl-PL" sz="2400" dirty="0" err="1"/>
              <a:t>operazioni</a:t>
            </a:r>
            <a:r>
              <a:rPr lang="pl-PL" sz="2400" dirty="0"/>
              <a:t> </a:t>
            </a:r>
            <a:r>
              <a:rPr lang="pl-PL" sz="2400" dirty="0" err="1"/>
              <a:t>dell'azienda</a:t>
            </a:r>
            <a:r>
              <a:rPr lang="pl-PL" sz="2400" dirty="0"/>
              <a:t>.</a:t>
            </a:r>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0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4997522"/>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Analisi</a:t>
            </a:r>
            <a:r>
              <a:rPr lang="pl-PL" sz="4000" b="1" dirty="0">
                <a:solidFill>
                  <a:srgbClr val="243255"/>
                </a:solidFill>
              </a:rPr>
              <a:t> CATWOE</a:t>
            </a:r>
          </a:p>
          <a:p>
            <a:pPr marL="12700">
              <a:spcBef>
                <a:spcPts val="110"/>
              </a:spcBef>
              <a:spcAft>
                <a:spcPts val="1200"/>
              </a:spcAft>
            </a:pPr>
            <a:endParaRPr lang="pl-PL" sz="2400" dirty="0"/>
          </a:p>
          <a:p>
            <a:pPr marL="12700">
              <a:spcBef>
                <a:spcPts val="110"/>
              </a:spcBef>
              <a:spcAft>
                <a:spcPts val="1200"/>
              </a:spcAft>
            </a:pPr>
            <a:r>
              <a:rPr lang="pl-PL" sz="2400" dirty="0" err="1"/>
              <a:t>Permette</a:t>
            </a:r>
            <a:r>
              <a:rPr lang="pl-PL" sz="2400" dirty="0"/>
              <a:t> di </a:t>
            </a:r>
            <a:r>
              <a:rPr lang="pl-PL" sz="2400" dirty="0" err="1"/>
              <a:t>guardare</a:t>
            </a:r>
            <a:r>
              <a:rPr lang="pl-PL" sz="2400" dirty="0"/>
              <a:t> </a:t>
            </a:r>
            <a:r>
              <a:rPr lang="pl-PL" sz="2400" dirty="0" err="1"/>
              <a:t>il</a:t>
            </a:r>
            <a:r>
              <a:rPr lang="pl-PL" sz="2400" dirty="0"/>
              <a:t> </a:t>
            </a:r>
            <a:r>
              <a:rPr lang="pl-PL" sz="2400" dirty="0" err="1"/>
              <a:t>cambiamento</a:t>
            </a:r>
            <a:r>
              <a:rPr lang="pl-PL" sz="2400" dirty="0"/>
              <a:t> proposto, </a:t>
            </a:r>
            <a:r>
              <a:rPr lang="pl-PL" sz="2400" dirty="0" err="1"/>
              <a:t>risolvere</a:t>
            </a:r>
            <a:r>
              <a:rPr lang="pl-PL" sz="2400" dirty="0"/>
              <a:t> </a:t>
            </a:r>
            <a:r>
              <a:rPr lang="pl-PL" sz="2400" dirty="0" err="1"/>
              <a:t>il</a:t>
            </a:r>
            <a:r>
              <a:rPr lang="pl-PL" sz="2400" dirty="0"/>
              <a:t> </a:t>
            </a:r>
            <a:r>
              <a:rPr lang="pl-PL" sz="2400" dirty="0" err="1"/>
              <a:t>problema</a:t>
            </a:r>
            <a:r>
              <a:rPr lang="pl-PL" sz="2400" dirty="0"/>
              <a:t> da </a:t>
            </a:r>
            <a:r>
              <a:rPr lang="pl-PL" sz="2400" dirty="0" err="1"/>
              <a:t>diverse</a:t>
            </a:r>
            <a:r>
              <a:rPr lang="pl-PL" sz="2400" dirty="0"/>
              <a:t> </a:t>
            </a:r>
            <a:r>
              <a:rPr lang="pl-PL" sz="2400" dirty="0" err="1"/>
              <a:t>prospettive</a:t>
            </a:r>
            <a:r>
              <a:rPr lang="pl-PL" sz="2400" dirty="0"/>
              <a:t> e </a:t>
            </a:r>
            <a:r>
              <a:rPr lang="pl-PL" sz="2400" dirty="0" err="1"/>
              <a:t>trovare</a:t>
            </a:r>
            <a:r>
              <a:rPr lang="pl-PL" sz="2400" dirty="0"/>
              <a:t> una </a:t>
            </a:r>
            <a:r>
              <a:rPr lang="pl-PL" sz="2400" dirty="0" err="1"/>
              <a:t>soluzione</a:t>
            </a:r>
            <a:r>
              <a:rPr lang="pl-PL" sz="2400" dirty="0"/>
              <a:t> </a:t>
            </a:r>
            <a:r>
              <a:rPr lang="pl-PL" sz="2400" dirty="0" err="1"/>
              <a:t>che</a:t>
            </a:r>
            <a:r>
              <a:rPr lang="pl-PL" sz="2400" dirty="0"/>
              <a:t> </a:t>
            </a:r>
            <a:r>
              <a:rPr lang="pl-PL" sz="2400" dirty="0" err="1"/>
              <a:t>tenga</a:t>
            </a:r>
            <a:r>
              <a:rPr lang="pl-PL" sz="2400" dirty="0"/>
              <a:t> </a:t>
            </a:r>
            <a:r>
              <a:rPr lang="pl-PL" sz="2400" dirty="0" err="1"/>
              <a:t>conto</a:t>
            </a:r>
            <a:r>
              <a:rPr lang="pl-PL" sz="2400" dirty="0"/>
              <a:t> del punto di vista </a:t>
            </a:r>
            <a:r>
              <a:rPr lang="pl-PL" sz="2400" dirty="0" err="1"/>
              <a:t>delle</a:t>
            </a:r>
            <a:r>
              <a:rPr lang="pl-PL" sz="2400" dirty="0"/>
              <a:t> </a:t>
            </a:r>
            <a:r>
              <a:rPr lang="pl-PL" sz="2400" dirty="0" err="1"/>
              <a:t>parti</a:t>
            </a:r>
            <a:r>
              <a:rPr lang="pl-PL" sz="2400" dirty="0"/>
              <a:t> </a:t>
            </a:r>
            <a:r>
              <a:rPr lang="pl-PL" sz="2400" dirty="0" err="1"/>
              <a:t>interessate</a:t>
            </a:r>
            <a:r>
              <a:rPr lang="pl-PL" sz="2400" dirty="0"/>
              <a:t> </a:t>
            </a:r>
            <a:r>
              <a:rPr lang="pl-PL" sz="2400" dirty="0" err="1"/>
              <a:t>più</a:t>
            </a:r>
            <a:r>
              <a:rPr lang="pl-PL" sz="2400" dirty="0"/>
              <a:t> </a:t>
            </a:r>
            <a:r>
              <a:rPr lang="pl-PL" sz="2400" dirty="0" err="1"/>
              <a:t>importanti</a:t>
            </a:r>
            <a:r>
              <a:rPr lang="pl-PL" sz="2400" dirty="0"/>
              <a:t> per </a:t>
            </a:r>
            <a:r>
              <a:rPr lang="pl-PL" sz="2400" dirty="0" err="1"/>
              <a:t>l'azienda</a:t>
            </a:r>
            <a:r>
              <a:rPr lang="pl-PL" sz="2400" dirty="0"/>
              <a:t>.</a:t>
            </a:r>
          </a:p>
          <a:p>
            <a:pPr marL="12700">
              <a:spcBef>
                <a:spcPts val="110"/>
              </a:spcBef>
              <a:spcAft>
                <a:spcPts val="1200"/>
              </a:spcAft>
            </a:pPr>
            <a:r>
              <a:rPr lang="pl-PL" sz="2400" dirty="0"/>
              <a:t>Prima di </a:t>
            </a:r>
            <a:r>
              <a:rPr lang="pl-PL" sz="2400" dirty="0" err="1"/>
              <a:t>implementare</a:t>
            </a:r>
            <a:r>
              <a:rPr lang="pl-PL" sz="2400" dirty="0"/>
              <a:t> i </a:t>
            </a:r>
            <a:r>
              <a:rPr lang="pl-PL" sz="2400" dirty="0" err="1"/>
              <a:t>cambiamenti</a:t>
            </a:r>
            <a:r>
              <a:rPr lang="pl-PL" sz="2400" dirty="0"/>
              <a:t>, </a:t>
            </a:r>
            <a:r>
              <a:rPr lang="pl-PL" sz="2400" dirty="0" err="1"/>
              <a:t>l'azienda</a:t>
            </a:r>
            <a:r>
              <a:rPr lang="pl-PL" sz="2400" dirty="0"/>
              <a:t> </a:t>
            </a:r>
            <a:r>
              <a:rPr lang="pl-PL" sz="2400" dirty="0" err="1"/>
              <a:t>identifica</a:t>
            </a:r>
            <a:r>
              <a:rPr lang="pl-PL" sz="2400" dirty="0"/>
              <a:t> </a:t>
            </a:r>
            <a:r>
              <a:rPr lang="pl-PL" sz="2400" dirty="0" err="1"/>
              <a:t>il</a:t>
            </a:r>
            <a:r>
              <a:rPr lang="pl-PL" sz="2400" dirty="0"/>
              <a:t> punto di vista </a:t>
            </a:r>
            <a:r>
              <a:rPr lang="pl-PL" sz="2400" dirty="0" err="1"/>
              <a:t>delle</a:t>
            </a:r>
            <a:r>
              <a:rPr lang="pl-PL" sz="2400" dirty="0"/>
              <a:t> </a:t>
            </a:r>
            <a:r>
              <a:rPr lang="pl-PL" sz="2400" dirty="0" err="1"/>
              <a:t>parti</a:t>
            </a:r>
            <a:r>
              <a:rPr lang="pl-PL" sz="2400" dirty="0"/>
              <a:t> </a:t>
            </a:r>
            <a:r>
              <a:rPr lang="pl-PL" sz="2400" dirty="0" err="1"/>
              <a:t>interessate</a:t>
            </a:r>
            <a:r>
              <a:rPr lang="pl-PL" sz="2400" dirty="0"/>
              <a:t> e </a:t>
            </a:r>
            <a:r>
              <a:rPr lang="pl-PL" sz="2400" dirty="0" err="1"/>
              <a:t>determina</a:t>
            </a:r>
            <a:r>
              <a:rPr lang="pl-PL" sz="2400" dirty="0"/>
              <a:t> </a:t>
            </a:r>
            <a:r>
              <a:rPr lang="pl-PL" sz="2400" dirty="0" err="1"/>
              <a:t>ciò</a:t>
            </a:r>
            <a:r>
              <a:rPr lang="pl-PL" sz="2400" dirty="0"/>
              <a:t> </a:t>
            </a:r>
            <a:r>
              <a:rPr lang="pl-PL" sz="2400" dirty="0" err="1"/>
              <a:t>che</a:t>
            </a:r>
            <a:r>
              <a:rPr lang="pl-PL" sz="2400" dirty="0"/>
              <a:t> </a:t>
            </a:r>
            <a:r>
              <a:rPr lang="pl-PL" sz="2400" dirty="0" err="1"/>
              <a:t>è</a:t>
            </a:r>
            <a:r>
              <a:rPr lang="pl-PL" sz="2400" dirty="0"/>
              <a:t> di </a:t>
            </a:r>
            <a:r>
              <a:rPr lang="pl-PL" sz="2400" dirty="0" err="1"/>
              <a:t>fondamentale</a:t>
            </a:r>
            <a:r>
              <a:rPr lang="pl-PL" sz="2400" dirty="0"/>
              <a:t> </a:t>
            </a:r>
            <a:r>
              <a:rPr lang="pl-PL" sz="2400" dirty="0" err="1"/>
              <a:t>importanza</a:t>
            </a:r>
            <a:r>
              <a:rPr lang="pl-PL" sz="2400" dirty="0"/>
              <a:t> per loro. </a:t>
            </a:r>
            <a:r>
              <a:rPr lang="pl-PL" sz="2400" dirty="0" err="1"/>
              <a:t>Guarda</a:t>
            </a:r>
            <a:r>
              <a:rPr lang="pl-PL" sz="2400" dirty="0"/>
              <a:t> le </a:t>
            </a:r>
            <a:r>
              <a:rPr lang="pl-PL" sz="2400" dirty="0" err="1"/>
              <a:t>conseguenze</a:t>
            </a:r>
            <a:r>
              <a:rPr lang="pl-PL" sz="2400" dirty="0"/>
              <a:t> del </a:t>
            </a:r>
            <a:r>
              <a:rPr lang="pl-PL" sz="2400" dirty="0" err="1"/>
              <a:t>cambiamento</a:t>
            </a:r>
            <a:r>
              <a:rPr lang="pl-PL" sz="2400" dirty="0"/>
              <a:t> proposto in modo </a:t>
            </a:r>
            <a:r>
              <a:rPr lang="pl-PL" sz="2400" dirty="0" err="1"/>
              <a:t>olistico</a:t>
            </a:r>
            <a:r>
              <a:rPr lang="pl-PL" sz="2400" dirty="0"/>
              <a:t> e </a:t>
            </a:r>
            <a:r>
              <a:rPr lang="pl-PL" sz="2400" dirty="0" err="1"/>
              <a:t>quindi</a:t>
            </a:r>
            <a:r>
              <a:rPr lang="pl-PL" sz="2400" dirty="0"/>
              <a:t> </a:t>
            </a:r>
            <a:r>
              <a:rPr lang="pl-PL" sz="2400" dirty="0" err="1"/>
              <a:t>dà</a:t>
            </a:r>
            <a:r>
              <a:rPr lang="pl-PL" sz="2400" dirty="0"/>
              <a:t> </a:t>
            </a:r>
            <a:r>
              <a:rPr lang="pl-PL" sz="2400" dirty="0" err="1"/>
              <a:t>l'opportunità</a:t>
            </a:r>
            <a:r>
              <a:rPr lang="pl-PL" sz="2400" dirty="0"/>
              <a:t> di </a:t>
            </a:r>
            <a:r>
              <a:rPr lang="pl-PL" sz="2400" dirty="0" err="1"/>
              <a:t>indicare</a:t>
            </a:r>
            <a:r>
              <a:rPr lang="pl-PL" sz="2400" dirty="0"/>
              <a:t> la </a:t>
            </a:r>
            <a:r>
              <a:rPr lang="pl-PL" sz="2400" dirty="0" err="1"/>
              <a:t>direzione</a:t>
            </a:r>
            <a:r>
              <a:rPr lang="pl-PL" sz="2400" dirty="0"/>
              <a:t> </a:t>
            </a:r>
            <a:r>
              <a:rPr lang="pl-PL" sz="2400" dirty="0" err="1"/>
              <a:t>che</a:t>
            </a:r>
            <a:r>
              <a:rPr lang="pl-PL" sz="2400" dirty="0"/>
              <a:t> </a:t>
            </a:r>
            <a:r>
              <a:rPr lang="pl-PL" sz="2400" dirty="0" err="1"/>
              <a:t>dovrebbe</a:t>
            </a:r>
            <a:r>
              <a:rPr lang="pl-PL" sz="2400" dirty="0"/>
              <a:t> </a:t>
            </a:r>
            <a:r>
              <a:rPr lang="pl-PL" sz="2400" dirty="0" err="1"/>
              <a:t>essere</a:t>
            </a:r>
            <a:r>
              <a:rPr lang="pl-PL" sz="2400" dirty="0"/>
              <a:t> </a:t>
            </a:r>
            <a:r>
              <a:rPr lang="pl-PL" sz="2400" dirty="0" err="1"/>
              <a:t>presa</a:t>
            </a:r>
            <a:r>
              <a:rPr lang="pl-PL" sz="2400" dirty="0"/>
              <a:t> per </a:t>
            </a:r>
            <a:r>
              <a:rPr lang="pl-PL" sz="2400" dirty="0" err="1"/>
              <a:t>esporre</a:t>
            </a:r>
            <a:r>
              <a:rPr lang="pl-PL" sz="2400" dirty="0"/>
              <a:t> </a:t>
            </a:r>
            <a:r>
              <a:rPr lang="pl-PL" sz="2400" dirty="0" err="1"/>
              <a:t>l'azienda</a:t>
            </a:r>
            <a:r>
              <a:rPr lang="pl-PL" sz="2400" dirty="0"/>
              <a:t> </a:t>
            </a:r>
            <a:r>
              <a:rPr lang="pl-PL" sz="2400" dirty="0" err="1"/>
              <a:t>alle</a:t>
            </a:r>
            <a:r>
              <a:rPr lang="pl-PL" sz="2400" dirty="0"/>
              <a:t> </a:t>
            </a:r>
            <a:r>
              <a:rPr lang="pl-PL" sz="2400" dirty="0" err="1"/>
              <a:t>minori</a:t>
            </a:r>
            <a:r>
              <a:rPr lang="pl-PL" sz="2400" dirty="0"/>
              <a:t> </a:t>
            </a:r>
            <a:r>
              <a:rPr lang="pl-PL" sz="2400" dirty="0" err="1"/>
              <a:t>conseguenze</a:t>
            </a:r>
            <a:r>
              <a:rPr lang="pl-PL" sz="2400" dirty="0"/>
              <a:t> </a:t>
            </a:r>
            <a:r>
              <a:rPr lang="pl-PL" sz="2400" dirty="0" err="1"/>
              <a:t>possibili</a:t>
            </a:r>
            <a:r>
              <a:rPr lang="pl-PL" sz="2400" dirty="0"/>
              <a:t>.</a:t>
            </a:r>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pl-PL" sz="1600" dirty="0"/>
              <a:t>Cos’è CATWOE?: </a:t>
            </a:r>
            <a:br>
              <a:rPr lang="pl-PL" sz="1600" dirty="0"/>
            </a:br>
            <a:r>
              <a:rPr lang="pl-PL" sz="1600" u="sng" dirty="0">
                <a:hlinkClick r:id="rId5"/>
              </a:rPr>
              <a:t>https://www.youtube.com/watch?v=lvQYLIzE9gE</a:t>
            </a:r>
            <a:r>
              <a:rPr lang="pl-PL" sz="1600" dirty="0"/>
              <a:t> </a:t>
            </a:r>
          </a:p>
          <a:p>
            <a:r>
              <a:rPr lang="pl-PL" sz="1600" dirty="0"/>
              <a:t>CATWOE </a:t>
            </a:r>
            <a:r>
              <a:rPr lang="pl-PL" sz="1600" dirty="0" err="1"/>
              <a:t>analisi</a:t>
            </a:r>
            <a:r>
              <a:rPr lang="pl-PL" sz="1600" dirty="0"/>
              <a:t>, </a:t>
            </a:r>
            <a:r>
              <a:rPr lang="pl-PL" sz="1600" dirty="0" err="1"/>
              <a:t>strumenti</a:t>
            </a:r>
            <a:r>
              <a:rPr lang="pl-PL" sz="1600" dirty="0"/>
              <a:t> per la </a:t>
            </a:r>
            <a:r>
              <a:rPr lang="pl-PL" sz="1600" dirty="0" err="1"/>
              <a:t>raccolta</a:t>
            </a:r>
            <a:r>
              <a:rPr lang="pl-PL" sz="1600" dirty="0"/>
              <a:t> </a:t>
            </a:r>
            <a:r>
              <a:rPr lang="pl-PL" sz="1600" dirty="0" err="1"/>
              <a:t>dati</a:t>
            </a:r>
            <a:r>
              <a:rPr lang="pl-PL" sz="1600" dirty="0"/>
              <a:t> </a:t>
            </a:r>
            <a:r>
              <a:rPr lang="pl-PL" sz="1600" dirty="0" err="1"/>
              <a:t>finalizzata</a:t>
            </a:r>
            <a:r>
              <a:rPr lang="pl-PL" sz="1600" dirty="0"/>
              <a:t> al problem </a:t>
            </a:r>
            <a:r>
              <a:rPr lang="pl-PL" sz="1600" dirty="0" err="1"/>
              <a:t>solving</a:t>
            </a:r>
            <a:r>
              <a:rPr lang="pl-PL" sz="1600" dirty="0"/>
              <a:t>: </a:t>
            </a:r>
          </a:p>
          <a:p>
            <a:r>
              <a:rPr lang="pl-PL" sz="1600" u="sng" dirty="0">
                <a:hlinkClick r:id="rId6"/>
              </a:rPr>
              <a:t>https://www.youtube.com/watch?v=IIFYD05PLr4</a:t>
            </a:r>
            <a:r>
              <a:rPr lang="pl-PL" sz="1600" dirty="0"/>
              <a:t> </a:t>
            </a:r>
          </a:p>
          <a:p>
            <a:r>
              <a:rPr lang="pl-PL" sz="1600" dirty="0"/>
              <a:t>CATWOE </a:t>
            </a:r>
            <a:r>
              <a:rPr lang="pl-PL" sz="1600" dirty="0" err="1"/>
              <a:t>analisi</a:t>
            </a:r>
            <a:r>
              <a:rPr lang="pl-PL" sz="1600" dirty="0"/>
              <a:t>:</a:t>
            </a:r>
          </a:p>
          <a:p>
            <a:r>
              <a:rPr lang="pl-PL" sz="1600" u="sng" dirty="0">
                <a:hlinkClick r:id="rId7"/>
              </a:rPr>
              <a:t>https://www.youtube.com/watch?v=YRqbM6ZpTHI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523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44127"/>
          </a:xfrm>
          <a:prstGeom prst="rect">
            <a:avLst/>
          </a:prstGeom>
        </p:spPr>
        <p:txBody>
          <a:bodyPr vert="horz" wrap="square" lIns="0" tIns="13970" rIns="0" bIns="0" rtlCol="0">
            <a:spAutoFit/>
          </a:bodyPr>
          <a:lstStyle/>
          <a:p>
            <a:pPr marL="12700">
              <a:lnSpc>
                <a:spcPct val="100000"/>
              </a:lnSpc>
              <a:spcBef>
                <a:spcPts val="110"/>
              </a:spcBef>
              <a:spcAft>
                <a:spcPts val="1200"/>
              </a:spcAft>
            </a:pPr>
            <a:r>
              <a:rPr lang="en-US" sz="4000" b="1" spc="50" dirty="0" err="1">
                <a:solidFill>
                  <a:srgbClr val="E12227"/>
                </a:solidFill>
                <a:cs typeface="Tahoma"/>
              </a:rPr>
              <a:t>Strumenti</a:t>
            </a:r>
            <a:r>
              <a:rPr lang="en-US" sz="4000" b="1" spc="50" dirty="0">
                <a:solidFill>
                  <a:srgbClr val="E12227"/>
                </a:solidFill>
                <a:cs typeface="Tahoma"/>
              </a:rPr>
              <a:t> </a:t>
            </a:r>
            <a:r>
              <a:rPr lang="en-US" sz="4000" b="1" spc="50" dirty="0" err="1">
                <a:solidFill>
                  <a:srgbClr val="E12227"/>
                </a:solidFill>
                <a:cs typeface="Tahoma"/>
              </a:rPr>
              <a:t>utili</a:t>
            </a:r>
            <a:r>
              <a:rPr lang="en-US" sz="4000" b="1" spc="50" dirty="0">
                <a:solidFill>
                  <a:srgbClr val="E12227"/>
                </a:solidFill>
                <a:cs typeface="Tahoma"/>
              </a:rPr>
              <a:t> per </a:t>
            </a:r>
            <a:r>
              <a:rPr lang="en-US" sz="4000" b="1" spc="50" dirty="0" err="1">
                <a:solidFill>
                  <a:srgbClr val="E12227"/>
                </a:solidFill>
                <a:cs typeface="Tahoma"/>
              </a:rPr>
              <a:t>soluzioni</a:t>
            </a:r>
            <a:r>
              <a:rPr lang="en-US" sz="4000" b="1" spc="50" dirty="0">
                <a:solidFill>
                  <a:srgbClr val="E12227"/>
                </a:solidFill>
                <a:cs typeface="Tahoma"/>
              </a:rPr>
              <a:t> di brainstorming. </a:t>
            </a:r>
          </a:p>
          <a:p>
            <a:pPr marL="811213">
              <a:lnSpc>
                <a:spcPct val="150000"/>
              </a:lnSpc>
            </a:pPr>
            <a:r>
              <a:rPr lang="pl-PL" sz="4000" b="1" dirty="0" err="1">
                <a:solidFill>
                  <a:srgbClr val="243255"/>
                </a:solidFill>
              </a:rPr>
              <a:t>Brainstorming</a:t>
            </a:r>
            <a:r>
              <a:rPr lang="pl-PL" sz="4000" b="1" dirty="0">
                <a:solidFill>
                  <a:srgbClr val="243255"/>
                </a:solidFill>
              </a:rPr>
              <a:t>.</a:t>
            </a:r>
          </a:p>
          <a:p>
            <a:pPr marL="811213">
              <a:lnSpc>
                <a:spcPct val="150000"/>
              </a:lnSpc>
            </a:pPr>
            <a:r>
              <a:rPr lang="pl-PL" sz="4000" b="1" dirty="0" err="1">
                <a:solidFill>
                  <a:srgbClr val="243255"/>
                </a:solidFill>
              </a:rPr>
              <a:t>Brainstorming</a:t>
            </a:r>
            <a:r>
              <a:rPr lang="pl-PL" sz="4000" b="1" dirty="0">
                <a:solidFill>
                  <a:srgbClr val="243255"/>
                </a:solidFill>
              </a:rPr>
              <a:t> </a:t>
            </a:r>
            <a:r>
              <a:rPr lang="pl-PL" sz="4000" b="1" dirty="0" err="1">
                <a:solidFill>
                  <a:srgbClr val="243255"/>
                </a:solidFill>
              </a:rPr>
              <a:t>inverso</a:t>
            </a:r>
            <a:r>
              <a:rPr lang="pl-PL" sz="4000" b="1" dirty="0">
                <a:solidFill>
                  <a:srgbClr val="243255"/>
                </a:solidFill>
              </a:rPr>
              <a:t>. </a:t>
            </a:r>
          </a:p>
          <a:p>
            <a:pPr marL="811213">
              <a:lnSpc>
                <a:spcPct val="150000"/>
              </a:lnSpc>
            </a:pPr>
            <a:r>
              <a:rPr lang="pl-PL" sz="4000" b="1" dirty="0">
                <a:solidFill>
                  <a:srgbClr val="243255"/>
                </a:solidFill>
              </a:rPr>
              <a:t>Metodo 635.</a:t>
            </a:r>
          </a:p>
          <a:p>
            <a:pPr marL="811213">
              <a:lnSpc>
                <a:spcPct val="150000"/>
              </a:lnSpc>
            </a:pPr>
            <a:r>
              <a:rPr lang="pl-PL" sz="4000" b="1" dirty="0">
                <a:solidFill>
                  <a:srgbClr val="243255"/>
                </a:solidFill>
              </a:rPr>
              <a:t>SCAMPER.</a:t>
            </a:r>
          </a:p>
          <a:p>
            <a:pPr marL="811213">
              <a:lnSpc>
                <a:spcPct val="150000"/>
              </a:lnSpc>
            </a:pPr>
            <a:r>
              <a:rPr lang="pl-PL" sz="4000" b="1" dirty="0" err="1">
                <a:solidFill>
                  <a:srgbClr val="243255"/>
                </a:solidFill>
              </a:rPr>
              <a:t>Tecnica</a:t>
            </a:r>
            <a:r>
              <a:rPr lang="pl-PL" sz="4000" b="1" dirty="0">
                <a:solidFill>
                  <a:srgbClr val="243255"/>
                </a:solidFill>
              </a:rPr>
              <a:t> di Walt Disney.</a:t>
            </a:r>
          </a:p>
          <a:p>
            <a:pPr marL="811213">
              <a:lnSpc>
                <a:spcPct val="150000"/>
              </a:lnSpc>
            </a:pPr>
            <a:r>
              <a:rPr lang="pl-PL" sz="4000" b="1" dirty="0" err="1">
                <a:solidFill>
                  <a:srgbClr val="243255"/>
                </a:solidFill>
              </a:rPr>
              <a:t>Diagramma</a:t>
            </a:r>
            <a:r>
              <a:rPr lang="pl-PL" sz="4000" b="1" dirty="0">
                <a:solidFill>
                  <a:srgbClr val="243255"/>
                </a:solidFill>
              </a:rPr>
              <a:t> di Lorenz-</a:t>
            </a:r>
            <a:r>
              <a:rPr lang="pl-PL" sz="4000" b="1" dirty="0" err="1">
                <a:solidFill>
                  <a:srgbClr val="243255"/>
                </a:solidFill>
              </a:rPr>
              <a:t>Pareto</a:t>
            </a:r>
            <a:r>
              <a:rPr lang="pl-PL" sz="4000" b="1" dirty="0">
                <a:solidFill>
                  <a:srgbClr val="243255"/>
                </a:solidFill>
              </a:rPr>
              <a:t>.</a:t>
            </a:r>
          </a:p>
          <a:p>
            <a:pPr marL="469900" indent="-457200">
              <a:lnSpc>
                <a:spcPct val="100000"/>
              </a:lnSpc>
              <a:spcBef>
                <a:spcPts val="110"/>
              </a:spcBef>
              <a:buAutoNum type="arabicPeriod"/>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153992" y="345492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186240" y="258890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153992" y="440066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173571" y="619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173571" y="7188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153992" y="5283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2">
            <a:extLst>
              <a:ext uri="{FF2B5EF4-FFF2-40B4-BE49-F238E27FC236}">
                <a16:creationId xmlns:a16="http://schemas.microsoft.com/office/drawing/2014/main" id="{BBCA0EA4-4E64-449E-BEF8-1881DFC9D3B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2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50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bg/>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nodePh="1">
                                  <p:stCondLst>
                                    <p:cond delay="500"/>
                                  </p:stCondLst>
                                  <p:endCondLst>
                                    <p:cond evt="begin" delay="0">
                                      <p:tn val="14"/>
                                    </p:cond>
                                  </p:end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bg/>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nodePh="1">
                                  <p:stCondLst>
                                    <p:cond delay="500"/>
                                  </p:stCondLst>
                                  <p:endCondLst>
                                    <p:cond evt="begin" delay="0">
                                      <p:tn val="20"/>
                                    </p:cond>
                                  </p:end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nodePh="1">
                                  <p:stCondLst>
                                    <p:cond delay="500"/>
                                  </p:stCondLst>
                                  <p:endCondLst>
                                    <p:cond evt="begin" delay="0">
                                      <p:tn val="26"/>
                                    </p:cond>
                                  </p:endCondLst>
                                  <p:childTnLst>
                                    <p:set>
                                      <p:cBhvr>
                                        <p:cTn id="27" dur="1" fill="hold">
                                          <p:stCondLst>
                                            <p:cond delay="0"/>
                                          </p:stCondLst>
                                        </p:cTn>
                                        <p:tgtEl>
                                          <p:spTgt spid="14">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bg/>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nodePh="1">
                                  <p:stCondLst>
                                    <p:cond delay="500"/>
                                  </p:stCondLst>
                                  <p:endCondLst>
                                    <p:cond evt="begin" delay="0">
                                      <p:tn val="32"/>
                                    </p:cond>
                                  </p:end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7">
                                            <p:bg/>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nodePh="1">
                                  <p:stCondLst>
                                    <p:cond delay="50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build="p" animBg="1"/>
      <p:bldP spid="13" grpId="0" build="p" animBg="1"/>
      <p:bldP spid="14" grpId="0" build="p" animBg="1"/>
      <p:bldP spid="15" grpId="0" build="p" animBg="1"/>
      <p:bldP spid="17"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58837" y="1028700"/>
            <a:ext cx="16587945" cy="6798015"/>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Strumenti</a:t>
            </a:r>
            <a:r>
              <a:rPr lang="en-US" sz="4000" b="1" spc="50" dirty="0">
                <a:solidFill>
                  <a:srgbClr val="E12227"/>
                </a:solidFill>
                <a:cs typeface="Tahoma"/>
              </a:rPr>
              <a:t> </a:t>
            </a:r>
            <a:r>
              <a:rPr lang="en-US" sz="4000" b="1" spc="50" dirty="0" err="1">
                <a:solidFill>
                  <a:srgbClr val="E12227"/>
                </a:solidFill>
                <a:cs typeface="Tahoma"/>
              </a:rPr>
              <a:t>utili</a:t>
            </a:r>
            <a:r>
              <a:rPr lang="en-US" sz="4000" b="1" spc="50" dirty="0">
                <a:solidFill>
                  <a:srgbClr val="E12227"/>
                </a:solidFill>
                <a:cs typeface="Tahoma"/>
              </a:rPr>
              <a:t> per </a:t>
            </a:r>
            <a:r>
              <a:rPr lang="en-US" sz="4000" b="1" spc="50" dirty="0" err="1">
                <a:solidFill>
                  <a:srgbClr val="E12227"/>
                </a:solidFill>
                <a:cs typeface="Tahoma"/>
              </a:rPr>
              <a:t>soluzioni</a:t>
            </a:r>
            <a:r>
              <a:rPr lang="en-US" sz="4000" b="1" spc="50" dirty="0">
                <a:solidFill>
                  <a:srgbClr val="E12227"/>
                </a:solidFill>
                <a:cs typeface="Tahoma"/>
              </a:rPr>
              <a:t> di brainstorming. </a:t>
            </a:r>
          </a:p>
          <a:p>
            <a:pPr marL="12700">
              <a:lnSpc>
                <a:spcPct val="100000"/>
              </a:lnSpc>
              <a:spcBef>
                <a:spcPts val="110"/>
              </a:spcBef>
              <a:spcAft>
                <a:spcPts val="600"/>
              </a:spcAft>
            </a:pPr>
            <a:r>
              <a:rPr lang="pl-PL" sz="4000" b="1" dirty="0" err="1">
                <a:solidFill>
                  <a:srgbClr val="243255"/>
                </a:solidFill>
              </a:rPr>
              <a:t>Brainstorming</a:t>
            </a:r>
            <a:r>
              <a:rPr lang="pl-PL" sz="4000" b="1" dirty="0">
                <a:solidFill>
                  <a:srgbClr val="243255"/>
                </a:solidFill>
              </a:rPr>
              <a:t> </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Un </a:t>
            </a:r>
            <a:r>
              <a:rPr lang="en-US" altLang="es-ES" sz="2500" dirty="0" err="1">
                <a:latin typeface="Calibri" panose="020F0502020204030204" pitchFamily="34" charset="0"/>
                <a:cs typeface="Calibri" panose="020F0502020204030204" pitchFamily="34" charset="0"/>
              </a:rPr>
              <a:t>metodo</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generazione</a:t>
            </a:r>
            <a:r>
              <a:rPr lang="en-US" altLang="es-ES" sz="2500" dirty="0">
                <a:latin typeface="Calibri" panose="020F0502020204030204" pitchFamily="34" charset="0"/>
                <a:cs typeface="Calibri" panose="020F0502020204030204" pitchFamily="34" charset="0"/>
              </a:rPr>
              <a:t> di idee, </a:t>
            </a:r>
            <a:r>
              <a:rPr lang="en-US" altLang="es-ES" sz="2500" dirty="0" err="1">
                <a:latin typeface="Calibri" panose="020F0502020204030204" pitchFamily="34" charset="0"/>
                <a:cs typeface="Calibri" panose="020F0502020204030204" pitchFamily="34" charset="0"/>
              </a:rPr>
              <a:t>utilizzato</a:t>
            </a:r>
            <a:r>
              <a:rPr lang="en-US" altLang="es-ES" sz="2500" dirty="0">
                <a:latin typeface="Calibri" panose="020F0502020204030204" pitchFamily="34" charset="0"/>
                <a:cs typeface="Calibri" panose="020F0502020204030204" pitchFamily="34" charset="0"/>
              </a:rPr>
              <a:t> per la </a:t>
            </a:r>
            <a:r>
              <a:rPr lang="en-US" altLang="es-ES" sz="2500" dirty="0" err="1">
                <a:latin typeface="Calibri" panose="020F0502020204030204" pitchFamily="34" charset="0"/>
                <a:cs typeface="Calibri" panose="020F0502020204030204" pitchFamily="34" charset="0"/>
              </a:rPr>
              <a:t>risoluzione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creativa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problemi</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b="1" dirty="0" err="1">
                <a:latin typeface="Calibri" panose="020F0502020204030204" pitchFamily="34" charset="0"/>
                <a:cs typeface="Calibri" panose="020F0502020204030204" pitchFamily="34" charset="0"/>
              </a:rPr>
              <a:t>Effettuato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quando</a:t>
            </a:r>
            <a:r>
              <a:rPr lang="en-US" altLang="es-ES" sz="2500" b="1" dirty="0">
                <a:latin typeface="Calibri" panose="020F0502020204030204" pitchFamily="34" charset="0"/>
                <a:cs typeface="Calibri" panose="020F0502020204030204" pitchFamily="34" charset="0"/>
              </a:rPr>
              <a:t> le cause del problema non </a:t>
            </a:r>
            <a:r>
              <a:rPr lang="en-US" altLang="es-ES" sz="2500" b="1" dirty="0" err="1">
                <a:latin typeface="Calibri" panose="020F0502020204030204" pitchFamily="34" charset="0"/>
                <a:cs typeface="Calibri" panose="020F0502020204030204" pitchFamily="34" charset="0"/>
              </a:rPr>
              <a:t>sono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chiare</a:t>
            </a:r>
            <a:r>
              <a:rPr lang="en-US" altLang="es-ES" sz="2500" b="1" dirty="0">
                <a:latin typeface="Calibri" panose="020F0502020204030204" pitchFamily="34" charset="0"/>
                <a:cs typeface="Calibri" panose="020F0502020204030204" pitchFamily="34" charset="0"/>
              </a:rPr>
              <a:t> o ci </a:t>
            </a:r>
            <a:r>
              <a:rPr lang="en-US" altLang="es-ES" sz="2500" b="1" dirty="0" err="1">
                <a:latin typeface="Calibri" panose="020F0502020204030204" pitchFamily="34" charset="0"/>
                <a:cs typeface="Calibri" panose="020F0502020204030204" pitchFamily="34" charset="0"/>
              </a:rPr>
              <a:t>si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aspettano</a:t>
            </a:r>
            <a:r>
              <a:rPr lang="en-US" altLang="es-ES" sz="2500" b="1" dirty="0">
                <a:latin typeface="Calibri" panose="020F0502020204030204" pitchFamily="34" charset="0"/>
                <a:cs typeface="Calibri" panose="020F0502020204030204" pitchFamily="34" charset="0"/>
              </a:rPr>
              <a:t> idee </a:t>
            </a:r>
            <a:r>
              <a:rPr lang="en-US" altLang="es-ES" sz="2500" b="1" dirty="0" err="1">
                <a:latin typeface="Calibri" panose="020F0502020204030204" pitchFamily="34" charset="0"/>
                <a:cs typeface="Calibri" panose="020F0502020204030204" pitchFamily="34" charset="0"/>
              </a:rPr>
              <a:t>fuori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dagli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schemi</a:t>
            </a:r>
            <a:r>
              <a:rPr lang="en-US" altLang="es-ES" sz="2500" b="1" dirty="0">
                <a:latin typeface="Calibri" panose="020F0502020204030204" pitchFamily="34" charset="0"/>
                <a:cs typeface="Calibri" panose="020F0502020204030204" pitchFamily="34" charset="0"/>
              </a:rPr>
              <a:t>, il </a:t>
            </a:r>
            <a:r>
              <a:rPr lang="en-US" altLang="es-ES" sz="2500" b="1" dirty="0" err="1">
                <a:latin typeface="Calibri" panose="020F0502020204030204" pitchFamily="34" charset="0"/>
                <a:cs typeface="Calibri" panose="020F0502020204030204" pitchFamily="34" charset="0"/>
              </a:rPr>
              <a:t>cosiddetto</a:t>
            </a:r>
            <a:r>
              <a:rPr lang="en-US" altLang="es-ES" sz="2500" b="1" dirty="0">
                <a:latin typeface="Calibri" panose="020F0502020204030204" pitchFamily="34" charset="0"/>
                <a:cs typeface="Calibri" panose="020F0502020204030204" pitchFamily="34" charset="0"/>
              </a:rPr>
              <a:t> "Out of the box";</a:t>
            </a:r>
          </a:p>
          <a:p>
            <a:pPr marL="355600" indent="-342900">
              <a:lnSpc>
                <a:spcPct val="100000"/>
              </a:lnSpc>
              <a:spcBef>
                <a:spcPts val="110"/>
              </a:spcBef>
              <a:spcAft>
                <a:spcPts val="600"/>
              </a:spcAft>
              <a:buFont typeface="Arial" panose="020B0604020202020204" pitchFamily="34" charset="0"/>
              <a:buChar char="•"/>
            </a:pPr>
            <a:r>
              <a:rPr lang="en-US" altLang="es-ES" sz="2500" dirty="0" err="1">
                <a:solidFill>
                  <a:schemeClr val="tx2"/>
                </a:solidFill>
                <a:latin typeface="Calibri" panose="020F0502020204030204" pitchFamily="34" charset="0"/>
                <a:cs typeface="Calibri" panose="020F0502020204030204" pitchFamily="34" charset="0"/>
              </a:rPr>
              <a:t>Vantaggi</a:t>
            </a:r>
            <a:r>
              <a:rPr lang="en-US" altLang="es-ES" sz="2500" dirty="0">
                <a:latin typeface="Calibri" panose="020F0502020204030204" pitchFamily="34" charset="0"/>
                <a:cs typeface="Calibri" panose="020F0502020204030204" pitchFamily="34" charset="0"/>
              </a:rPr>
              <a:t>: non </a:t>
            </a:r>
            <a:r>
              <a:rPr lang="en-US" altLang="es-ES" sz="2500" dirty="0" err="1">
                <a:latin typeface="Calibri" panose="020F0502020204030204" pitchFamily="34" charset="0"/>
                <a:cs typeface="Calibri" panose="020F0502020204030204" pitchFamily="34" charset="0"/>
              </a:rPr>
              <a:t>richiede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grandi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spese</a:t>
            </a:r>
            <a:r>
              <a:rPr lang="en-US" altLang="es-ES" sz="2500" dirty="0">
                <a:latin typeface="Calibri" panose="020F0502020204030204" pitchFamily="34" charset="0"/>
                <a:cs typeface="Calibri" panose="020F0502020204030204" pitchFamily="34" charset="0"/>
              </a:rPr>
              <a:t> o </a:t>
            </a:r>
            <a:r>
              <a:rPr lang="en-US" altLang="es-ES" sz="2500" dirty="0" err="1">
                <a:latin typeface="Calibri" panose="020F0502020204030204" pitchFamily="34" charset="0"/>
                <a:cs typeface="Calibri" panose="020F0502020204030204" pitchFamily="34" charset="0"/>
              </a:rPr>
              <a:t>sforzi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permette</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esprimersi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liberamente</a:t>
            </a:r>
            <a:r>
              <a:rPr lang="en-US" altLang="es-ES" sz="2500" dirty="0">
                <a:latin typeface="Calibri" panose="020F0502020204030204" pitchFamily="34" charset="0"/>
                <a:cs typeface="Calibri" panose="020F0502020204030204" pitchFamily="34" charset="0"/>
              </a:rPr>
              <a:t> e di </a:t>
            </a:r>
            <a:r>
              <a:rPr lang="en-US" altLang="es-ES" sz="2500" dirty="0" err="1">
                <a:latin typeface="Calibri" panose="020F0502020204030204" pitchFamily="34" charset="0"/>
                <a:cs typeface="Calibri" panose="020F0502020204030204" pitchFamily="34" charset="0"/>
              </a:rPr>
              <a:t>generare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anche</a:t>
            </a:r>
            <a:r>
              <a:rPr lang="en-US" altLang="es-ES" sz="2500" dirty="0">
                <a:latin typeface="Calibri" panose="020F0502020204030204" pitchFamily="34" charset="0"/>
                <a:cs typeface="Calibri" panose="020F0502020204030204" pitchFamily="34" charset="0"/>
              </a:rPr>
              <a:t> le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più</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irrealistiche</a:t>
            </a:r>
            <a:r>
              <a:rPr lang="en-US" altLang="es-ES" sz="2500" dirty="0">
                <a:latin typeface="Calibri" panose="020F0502020204030204" pitchFamily="34" charset="0"/>
                <a:cs typeface="Calibri" panose="020F0502020204030204" pitchFamily="34" charset="0"/>
              </a:rPr>
              <a:t> a </a:t>
            </a:r>
            <a:r>
              <a:rPr lang="en-US" altLang="es-ES" sz="2500" dirty="0" err="1">
                <a:latin typeface="Calibri" panose="020F0502020204030204" pitchFamily="34" charset="0"/>
                <a:cs typeface="Calibri" panose="020F0502020204030204" pitchFamily="34" charset="0"/>
              </a:rPr>
              <a:t>problemi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risposte</a:t>
            </a:r>
            <a:r>
              <a:rPr lang="en-US" altLang="es-ES" sz="2500" dirty="0">
                <a:latin typeface="Calibri" panose="020F0502020204030204" pitchFamily="34" charset="0"/>
                <a:cs typeface="Calibri" panose="020F0502020204030204" pitchFamily="34" charset="0"/>
              </a:rPr>
              <a:t>, idee in un tempo molto breve;</a:t>
            </a:r>
          </a:p>
          <a:p>
            <a:pPr marL="355600" indent="-342900">
              <a:lnSpc>
                <a:spcPct val="100000"/>
              </a:lnSpc>
              <a:spcBef>
                <a:spcPts val="110"/>
              </a:spcBef>
              <a:spcAft>
                <a:spcPts val="600"/>
              </a:spcAft>
              <a:buFont typeface="Arial" panose="020B0604020202020204" pitchFamily="34" charset="0"/>
              <a:buChar char="•"/>
            </a:pPr>
            <a:r>
              <a:rPr lang="en-US" altLang="es-ES" sz="2500" dirty="0" err="1">
                <a:solidFill>
                  <a:srgbClr val="FF0000"/>
                </a:solidFill>
                <a:latin typeface="Calibri" panose="020F0502020204030204" pitchFamily="34" charset="0"/>
                <a:cs typeface="Calibri" panose="020F0502020204030204" pitchFamily="34" charset="0"/>
              </a:rPr>
              <a:t>Imperfezioni</a:t>
            </a:r>
            <a:r>
              <a:rPr lang="en-US" altLang="es-ES" sz="2500" dirty="0">
                <a:latin typeface="Calibri" panose="020F0502020204030204" pitchFamily="34" charset="0"/>
                <a:cs typeface="Calibri" panose="020F0502020204030204" pitchFamily="34" charset="0"/>
              </a:rPr>
              <a:t>: la </a:t>
            </a:r>
            <a:r>
              <a:rPr lang="en-US" altLang="es-ES" sz="2500" dirty="0" err="1">
                <a:latin typeface="Calibri" panose="020F0502020204030204" pitchFamily="34" charset="0"/>
                <a:cs typeface="Calibri" panose="020F0502020204030204" pitchFamily="34" charset="0"/>
              </a:rPr>
              <a:t>possibilità</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essere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influenzati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dalle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affermazioni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partecipanti</a:t>
            </a:r>
            <a:r>
              <a:rPr lang="en-US" altLang="es-ES" sz="2500" dirty="0">
                <a:latin typeface="Calibri" panose="020F0502020204030204" pitchFamily="34" charset="0"/>
                <a:cs typeface="Calibri" panose="020F0502020204030204" pitchFamily="34" charset="0"/>
              </a:rPr>
              <a:t>, il </a:t>
            </a:r>
            <a:r>
              <a:rPr lang="en-US" altLang="es-ES" sz="2500" dirty="0" err="1">
                <a:latin typeface="Calibri" panose="020F0502020204030204" pitchFamily="34" charset="0"/>
                <a:cs typeface="Calibri" panose="020F0502020204030204" pitchFamily="34" charset="0"/>
              </a:rPr>
              <a:t>rischio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una persona </a:t>
            </a:r>
            <a:r>
              <a:rPr lang="en-US" altLang="es-ES" sz="2500" dirty="0" err="1">
                <a:latin typeface="Calibri" panose="020F0502020204030204" pitchFamily="34" charset="0"/>
                <a:cs typeface="Calibri" panose="020F0502020204030204" pitchFamily="34" charset="0"/>
              </a:rPr>
              <a:t>dominante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appaia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nel</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gruppo</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Ogni</a:t>
            </a:r>
            <a:r>
              <a:rPr lang="en-US" altLang="es-ES" sz="2500" dirty="0">
                <a:latin typeface="Calibri" panose="020F0502020204030204" pitchFamily="34" charset="0"/>
                <a:cs typeface="Calibri" panose="020F0502020204030204" pitchFamily="34" charset="0"/>
              </a:rPr>
              <a:t> brainstorming </a:t>
            </a:r>
            <a:r>
              <a:rPr lang="en-US" altLang="es-ES" sz="2500" dirty="0" err="1">
                <a:latin typeface="Calibri" panose="020F0502020204030204" pitchFamily="34" charset="0"/>
                <a:cs typeface="Calibri" panose="020F0502020204030204" pitchFamily="34" charset="0"/>
              </a:rPr>
              <a:t>è</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presieduto</a:t>
            </a:r>
            <a:r>
              <a:rPr lang="en-US" altLang="es-ES" sz="2500" dirty="0">
                <a:latin typeface="Calibri" panose="020F0502020204030204" pitchFamily="34" charset="0"/>
                <a:cs typeface="Calibri" panose="020F0502020204030204" pitchFamily="34" charset="0"/>
              </a:rPr>
              <a:t> da un </a:t>
            </a:r>
            <a:r>
              <a:rPr lang="en-US" altLang="es-ES" sz="2500" dirty="0" err="1">
                <a:latin typeface="Calibri" panose="020F0502020204030204" pitchFamily="34" charset="0"/>
                <a:cs typeface="Calibri" panose="020F0502020204030204" pitchFamily="34" charset="0"/>
              </a:rPr>
              <a:t>moderatore</a:t>
            </a:r>
            <a:r>
              <a:rPr lang="en-US" altLang="es-ES" sz="2500" dirty="0">
                <a:latin typeface="Calibri" panose="020F0502020204030204" pitchFamily="34" charset="0"/>
                <a:cs typeface="Calibri" panose="020F0502020204030204" pitchFamily="34" charset="0"/>
              </a:rPr>
              <a:t> - una persona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conosce</a:t>
            </a:r>
            <a:r>
              <a:rPr lang="en-US" altLang="es-ES" sz="2500" dirty="0">
                <a:latin typeface="Calibri" panose="020F0502020204030204" pitchFamily="34" charset="0"/>
                <a:cs typeface="Calibri" panose="020F0502020204030204" pitchFamily="34" charset="0"/>
              </a:rPr>
              <a:t> le </a:t>
            </a:r>
            <a:r>
              <a:rPr lang="en-US" altLang="es-ES" sz="2500" dirty="0" err="1">
                <a:latin typeface="Calibri" panose="020F0502020204030204" pitchFamily="34" charset="0"/>
                <a:cs typeface="Calibri" panose="020F0502020204030204" pitchFamily="34" charset="0"/>
              </a:rPr>
              <a:t>regole</a:t>
            </a:r>
            <a:r>
              <a:rPr lang="en-US" altLang="es-ES" sz="2500" dirty="0">
                <a:latin typeface="Calibri" panose="020F0502020204030204" pitchFamily="34" charset="0"/>
                <a:cs typeface="Calibri" panose="020F0502020204030204" pitchFamily="34" charset="0"/>
              </a:rPr>
              <a:t> del brainstorming, </a:t>
            </a:r>
            <a:r>
              <a:rPr lang="en-US" altLang="es-ES" sz="2500" dirty="0" err="1">
                <a:latin typeface="Calibri" panose="020F0502020204030204" pitchFamily="34" charset="0"/>
                <a:cs typeface="Calibri" panose="020F0502020204030204" pitchFamily="34" charset="0"/>
              </a:rPr>
              <a:t>conosce</a:t>
            </a:r>
            <a:r>
              <a:rPr lang="en-US" altLang="es-ES" sz="2500" dirty="0">
                <a:latin typeface="Calibri" panose="020F0502020204030204" pitchFamily="34" charset="0"/>
                <a:cs typeface="Calibri" panose="020F0502020204030204" pitchFamily="34" charset="0"/>
              </a:rPr>
              <a:t> il problema e </a:t>
            </a:r>
            <a:r>
              <a:rPr lang="en-US" altLang="es-ES" sz="2500" dirty="0" err="1">
                <a:latin typeface="Calibri" panose="020F0502020204030204" pitchFamily="34" charset="0"/>
                <a:cs typeface="Calibri" panose="020F0502020204030204" pitchFamily="34" charset="0"/>
              </a:rPr>
              <a:t>può</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condurre</a:t>
            </a:r>
            <a:r>
              <a:rPr lang="en-US" altLang="es-ES" sz="2500" dirty="0">
                <a:latin typeface="Calibri" panose="020F0502020204030204" pitchFamily="34" charset="0"/>
                <a:cs typeface="Calibri" panose="020F0502020204030204" pitchFamily="34" charset="0"/>
              </a:rPr>
              <a:t> una </a:t>
            </a:r>
            <a:r>
              <a:rPr lang="en-US" altLang="es-ES" sz="2500" dirty="0" err="1">
                <a:latin typeface="Calibri" panose="020F0502020204030204" pitchFamily="34" charset="0"/>
                <a:cs typeface="Calibri" panose="020F0502020204030204" pitchFamily="34" charset="0"/>
              </a:rPr>
              <a:t>discussione</a:t>
            </a:r>
            <a:r>
              <a:rPr lang="en-US" altLang="es-ES" sz="2500" dirty="0">
                <a:latin typeface="Calibri" panose="020F0502020204030204" pitchFamily="34" charset="0"/>
                <a:cs typeface="Calibri" panose="020F0502020204030204" pitchFamily="34" charset="0"/>
              </a:rPr>
              <a:t> con </a:t>
            </a:r>
            <a:r>
              <a:rPr lang="en-US" altLang="es-ES" sz="2500" dirty="0" err="1">
                <a:latin typeface="Calibri" panose="020F0502020204030204" pitchFamily="34" charset="0"/>
                <a:cs typeface="Calibri" panose="020F0502020204030204" pitchFamily="34" charset="0"/>
              </a:rPr>
              <a:t>domande</a:t>
            </a:r>
            <a:r>
              <a:rPr lang="en-US" altLang="es-ES" sz="2500" dirty="0">
                <a:latin typeface="Calibri" panose="020F0502020204030204" pitchFamily="34" charset="0"/>
                <a:cs typeface="Calibri" panose="020F0502020204030204" pitchFamily="34" charset="0"/>
              </a:rPr>
              <a:t> appropriate, </a:t>
            </a:r>
            <a:r>
              <a:rPr lang="en-US" altLang="es-ES" sz="2500" dirty="0" err="1">
                <a:latin typeface="Calibri" panose="020F0502020204030204" pitchFamily="34" charset="0"/>
                <a:cs typeface="Calibri" panose="020F0502020204030204" pitchFamily="34" charset="0"/>
              </a:rPr>
              <a:t>conosce</a:t>
            </a:r>
            <a:r>
              <a:rPr lang="en-US" altLang="es-ES" sz="2500" dirty="0">
                <a:latin typeface="Calibri" panose="020F0502020204030204" pitchFamily="34" charset="0"/>
                <a:cs typeface="Calibri" panose="020F0502020204030204" pitchFamily="34" charset="0"/>
              </a:rPr>
              <a:t> il team, </a:t>
            </a:r>
            <a:r>
              <a:rPr lang="en-US" altLang="es-ES" sz="2500" dirty="0" err="1">
                <a:latin typeface="Calibri" panose="020F0502020204030204" pitchFamily="34" charset="0"/>
                <a:cs typeface="Calibri" panose="020F0502020204030204" pitchFamily="34" charset="0"/>
              </a:rPr>
              <a:t>può</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stimolare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l'immaginazione</a:t>
            </a:r>
            <a:r>
              <a:rPr lang="en-US" altLang="es-ES" sz="2500" dirty="0">
                <a:latin typeface="Calibri" panose="020F0502020204030204" pitchFamily="34" charset="0"/>
                <a:cs typeface="Calibri" panose="020F0502020204030204" pitchFamily="34" charset="0"/>
              </a:rPr>
              <a:t> e </a:t>
            </a:r>
            <a:r>
              <a:rPr lang="en-US" altLang="es-ES" sz="2500" dirty="0" err="1">
                <a:latin typeface="Calibri" panose="020F0502020204030204" pitchFamily="34" charset="0"/>
                <a:cs typeface="Calibri" panose="020F0502020204030204" pitchFamily="34" charset="0"/>
              </a:rPr>
              <a:t>ascoltare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attivamente</a:t>
            </a:r>
            <a:r>
              <a:rPr lang="en-US" altLang="es-ES" sz="2500" dirty="0">
                <a:latin typeface="Calibri" panose="020F0502020204030204" pitchFamily="34" charset="0"/>
                <a:cs typeface="Calibri" panose="020F0502020204030204" pitchFamily="34" charset="0"/>
              </a:rPr>
              <a:t>, ma </a:t>
            </a:r>
            <a:r>
              <a:rPr lang="en-US" altLang="es-ES" sz="2500" dirty="0" err="1">
                <a:latin typeface="Calibri" panose="020F0502020204030204" pitchFamily="34" charset="0"/>
                <a:cs typeface="Calibri" panose="020F0502020204030204" pitchFamily="34" charset="0"/>
              </a:rPr>
              <a:t>anche</a:t>
            </a:r>
            <a:r>
              <a:rPr lang="en-US" altLang="es-ES" sz="2500" dirty="0">
                <a:latin typeface="Calibri" panose="020F0502020204030204" pitchFamily="34" charset="0"/>
                <a:cs typeface="Calibri" panose="020F0502020204030204" pitchFamily="34" charset="0"/>
              </a:rPr>
              <a:t> non </a:t>
            </a:r>
            <a:r>
              <a:rPr lang="en-US" altLang="es-ES" sz="2500" dirty="0" err="1">
                <a:latin typeface="Calibri" panose="020F0502020204030204" pitchFamily="34" charset="0"/>
                <a:cs typeface="Calibri" panose="020F0502020204030204" pitchFamily="34" charset="0"/>
              </a:rPr>
              <a:t>permette</a:t>
            </a:r>
            <a:r>
              <a:rPr lang="en-US" altLang="es-ES" sz="2500" dirty="0">
                <a:latin typeface="Calibri" panose="020F0502020204030204" pitchFamily="34" charset="0"/>
                <a:cs typeface="Calibri" panose="020F0502020204030204" pitchFamily="34" charset="0"/>
              </a:rPr>
              <a:t> ai </a:t>
            </a:r>
            <a:r>
              <a:rPr lang="en-US" altLang="es-ES" sz="2500" dirty="0" err="1">
                <a:latin typeface="Calibri" panose="020F0502020204030204" pitchFamily="34" charset="0"/>
                <a:cs typeface="Calibri" panose="020F0502020204030204" pitchFamily="34" charset="0"/>
              </a:rPr>
              <a:t>partecipanti</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deviare</a:t>
            </a:r>
            <a:r>
              <a:rPr lang="en-US" altLang="es-ES" sz="2500" dirty="0">
                <a:latin typeface="Calibri" panose="020F0502020204030204" pitchFamily="34" charset="0"/>
                <a:cs typeface="Calibri" panose="020F0502020204030204" pitchFamily="34" charset="0"/>
              </a:rPr>
              <a:t> dal </a:t>
            </a:r>
            <a:r>
              <a:rPr lang="en-US" altLang="es-ES" sz="2500" dirty="0" err="1">
                <a:latin typeface="Calibri" panose="020F0502020204030204" pitchFamily="34" charset="0"/>
                <a:cs typeface="Calibri" panose="020F0502020204030204" pitchFamily="34" charset="0"/>
              </a:rPr>
              <a:t>tema</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Il brainstorming </a:t>
            </a:r>
            <a:r>
              <a:rPr lang="en-US" altLang="es-ES" sz="2500" dirty="0" err="1">
                <a:latin typeface="Calibri" panose="020F0502020204030204" pitchFamily="34" charset="0"/>
                <a:cs typeface="Calibri" panose="020F0502020204030204" pitchFamily="34" charset="0"/>
              </a:rPr>
              <a:t>si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svolge</a:t>
            </a:r>
            <a:r>
              <a:rPr lang="en-US" altLang="es-ES" sz="2500" dirty="0">
                <a:latin typeface="Calibri" panose="020F0502020204030204" pitchFamily="34" charset="0"/>
                <a:cs typeface="Calibri" panose="020F0502020204030204" pitchFamily="34" charset="0"/>
              </a:rPr>
              <a:t> in </a:t>
            </a:r>
            <a:r>
              <a:rPr lang="en-US" altLang="es-ES" sz="2500" dirty="0" err="1">
                <a:latin typeface="Calibri" panose="020F0502020204030204" pitchFamily="34" charset="0"/>
                <a:cs typeface="Calibri" panose="020F0502020204030204" pitchFamily="34" charset="0"/>
              </a:rPr>
              <a:t>gruppi</a:t>
            </a:r>
            <a:r>
              <a:rPr lang="en-US" altLang="es-ES" sz="2500" dirty="0">
                <a:latin typeface="Calibri" panose="020F0502020204030204" pitchFamily="34" charset="0"/>
                <a:cs typeface="Calibri" panose="020F0502020204030204" pitchFamily="34" charset="0"/>
              </a:rPr>
              <a:t> da 5 a 10 </a:t>
            </a:r>
            <a:r>
              <a:rPr lang="en-US" altLang="es-ES" sz="2500" dirty="0" err="1">
                <a:latin typeface="Calibri" panose="020F0502020204030204" pitchFamily="34" charset="0"/>
                <a:cs typeface="Calibri" panose="020F0502020204030204" pitchFamily="34" charset="0"/>
              </a:rPr>
              <a:t>persone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preferibilmente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anche</a:t>
            </a:r>
            <a:r>
              <a:rPr lang="en-US" altLang="es-ES" sz="2500" dirty="0">
                <a:latin typeface="Calibri" panose="020F0502020204030204" pitchFamily="34" charset="0"/>
                <a:cs typeface="Calibri" panose="020F0502020204030204" pitchFamily="34" charset="0"/>
              </a:rPr>
              <a:t> con </a:t>
            </a:r>
            <a:r>
              <a:rPr lang="en-US" altLang="es-ES" sz="2500" dirty="0" err="1">
                <a:latin typeface="Calibri" panose="020F0502020204030204" pitchFamily="34" charset="0"/>
                <a:cs typeface="Calibri" panose="020F0502020204030204" pitchFamily="34" charset="0"/>
              </a:rPr>
              <a:t>persone</a:t>
            </a:r>
            <a:r>
              <a:rPr lang="en-US" altLang="es-ES" sz="2500" dirty="0">
                <a:latin typeface="Calibri" panose="020F0502020204030204" pitchFamily="34" charset="0"/>
                <a:cs typeface="Calibri" panose="020F0502020204030204" pitchFamily="34" charset="0"/>
              </a:rPr>
              <a:t> al di </a:t>
            </a:r>
            <a:r>
              <a:rPr lang="en-US" altLang="es-ES" sz="2500" dirty="0" err="1">
                <a:latin typeface="Calibri" panose="020F0502020204030204" pitchFamily="34" charset="0"/>
                <a:cs typeface="Calibri" panose="020F0502020204030204" pitchFamily="34" charset="0"/>
              </a:rPr>
              <a:t>fuori</a:t>
            </a:r>
            <a:r>
              <a:rPr lang="en-US" altLang="es-ES" sz="2500" dirty="0">
                <a:latin typeface="Calibri" panose="020F0502020204030204" pitchFamily="34" charset="0"/>
                <a:cs typeface="Calibri" panose="020F0502020204030204" pitchFamily="34" charset="0"/>
              </a:rPr>
              <a:t> del </a:t>
            </a:r>
            <a:r>
              <a:rPr lang="en-US" altLang="es-ES" sz="2500" dirty="0" err="1">
                <a:latin typeface="Calibri" panose="020F0502020204030204" pitchFamily="34" charset="0"/>
                <a:cs typeface="Calibri" panose="020F0502020204030204" pitchFamily="34" charset="0"/>
              </a:rPr>
              <a:t>dato</a:t>
            </a:r>
            <a:r>
              <a:rPr lang="en-US" altLang="es-ES" sz="2500" dirty="0">
                <a:latin typeface="Calibri" panose="020F0502020204030204" pitchFamily="34" charset="0"/>
                <a:cs typeface="Calibri" panose="020F0502020204030204" pitchFamily="34" charset="0"/>
              </a:rPr>
              <a:t> campo / area </a:t>
            </a:r>
            <a:r>
              <a:rPr lang="en-US" altLang="es-ES" sz="2500" dirty="0" err="1">
                <a:latin typeface="Calibri" panose="020F0502020204030204" pitchFamily="34" charset="0"/>
                <a:cs typeface="Calibri" panose="020F0502020204030204" pitchFamily="34" charset="0"/>
              </a:rPr>
              <a:t>problematica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nella</a:t>
            </a:r>
            <a:r>
              <a:rPr lang="en-US" altLang="es-ES" sz="2500" dirty="0">
                <a:latin typeface="Calibri" panose="020F0502020204030204" pitchFamily="34" charset="0"/>
                <a:cs typeface="Calibri" panose="020F0502020204030204" pitchFamily="34" charset="0"/>
              </a:rPr>
              <a:t> stanza, dove </a:t>
            </a:r>
            <a:r>
              <a:rPr lang="en-US" altLang="es-ES" sz="2500" dirty="0" err="1">
                <a:latin typeface="Calibri" panose="020F0502020204030204" pitchFamily="34" charset="0"/>
                <a:cs typeface="Calibri" panose="020F0502020204030204" pitchFamily="34" charset="0"/>
              </a:rPr>
              <a:t>è</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possibile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preparare</a:t>
            </a:r>
            <a:r>
              <a:rPr lang="en-US" altLang="es-ES" sz="2500" dirty="0">
                <a:latin typeface="Calibri" panose="020F0502020204030204" pitchFamily="34" charset="0"/>
                <a:cs typeface="Calibri" panose="020F0502020204030204" pitchFamily="34" charset="0"/>
              </a:rPr>
              <a:t> una </a:t>
            </a:r>
            <a:r>
              <a:rPr lang="en-US" altLang="es-ES" sz="2500" dirty="0" err="1">
                <a:latin typeface="Calibri" panose="020F0502020204030204" pitchFamily="34" charset="0"/>
                <a:cs typeface="Calibri" panose="020F0502020204030204" pitchFamily="34" charset="0"/>
              </a:rPr>
              <a:t>lavagna</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scrivere</a:t>
            </a:r>
            <a:r>
              <a:rPr lang="en-US" altLang="es-ES" sz="2500" dirty="0">
                <a:latin typeface="Calibri" panose="020F0502020204030204" pitchFamily="34" charset="0"/>
                <a:cs typeface="Calibri" panose="020F0502020204030204" pitchFamily="34" charset="0"/>
              </a:rPr>
              <a:t> idee in tempo </a:t>
            </a:r>
            <a:r>
              <a:rPr lang="en-US" altLang="es-ES" sz="2500" dirty="0" err="1">
                <a:latin typeface="Calibri" panose="020F0502020204030204" pitchFamily="34" charset="0"/>
                <a:cs typeface="Calibri" panose="020F0502020204030204" pitchFamily="34" charset="0"/>
              </a:rPr>
              <a:t>reale</a:t>
            </a:r>
            <a:r>
              <a:rPr lang="en-US" altLang="es-ES" sz="2500" dirty="0">
                <a:latin typeface="Calibri" panose="020F0502020204030204" pitchFamily="34" charset="0"/>
                <a:cs typeface="Calibri" panose="020F0502020204030204" pitchFamily="34" charset="0"/>
              </a:rPr>
              <a:t> in un </a:t>
            </a:r>
            <a:r>
              <a:rPr lang="en-US" altLang="es-ES" sz="2500" dirty="0" err="1">
                <a:latin typeface="Calibri" panose="020F0502020204030204" pitchFamily="34" charset="0"/>
                <a:cs typeface="Calibri" panose="020F0502020204030204" pitchFamily="34" charset="0"/>
              </a:rPr>
              <a:t>luogo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visibile</a:t>
            </a:r>
            <a:r>
              <a:rPr lang="en-US" altLang="es-ES" sz="2500" dirty="0">
                <a:latin typeface="Calibri" panose="020F0502020204030204" pitchFamily="34" charset="0"/>
                <a:cs typeface="Calibri" panose="020F0502020204030204" pitchFamily="34" charset="0"/>
              </a:rPr>
              <a:t> a tutti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partecipanti</a:t>
            </a:r>
            <a:r>
              <a:rPr lang="en-US"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09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Il brainstorming </a:t>
            </a:r>
            <a:r>
              <a:rPr lang="en-US" sz="4000" b="1" dirty="0" err="1">
                <a:solidFill>
                  <a:srgbClr val="243255"/>
                </a:solidFill>
              </a:rPr>
              <a:t>tradizionale</a:t>
            </a:r>
            <a:r>
              <a:rPr lang="en-US" sz="4000" b="1" dirty="0">
                <a:solidFill>
                  <a:srgbClr val="243255"/>
                </a:solidFill>
              </a:rPr>
              <a:t> </a:t>
            </a:r>
            <a:r>
              <a:rPr lang="en-US" sz="4000" b="1" dirty="0" err="1">
                <a:solidFill>
                  <a:srgbClr val="243255"/>
                </a:solidFill>
              </a:rPr>
              <a:t>è</a:t>
            </a:r>
            <a:r>
              <a:rPr lang="en-US" sz="4000" b="1" dirty="0">
                <a:solidFill>
                  <a:srgbClr val="243255"/>
                </a:solidFill>
              </a:rPr>
              <a:t> </a:t>
            </a:r>
            <a:r>
              <a:rPr lang="en-US" sz="4000" b="1" dirty="0" err="1">
                <a:solidFill>
                  <a:srgbClr val="243255"/>
                </a:solidFill>
              </a:rPr>
              <a:t>diviso</a:t>
            </a:r>
            <a:r>
              <a:rPr lang="en-US" sz="4000" b="1" dirty="0">
                <a:solidFill>
                  <a:srgbClr val="243255"/>
                </a:solidFill>
              </a:rPr>
              <a:t> in 3 </a:t>
            </a:r>
            <a:r>
              <a:rPr lang="en-US" sz="4000" b="1" dirty="0" err="1">
                <a:solidFill>
                  <a:srgbClr val="243255"/>
                </a:solidFill>
              </a:rPr>
              <a:t>fasi</a:t>
            </a:r>
            <a:r>
              <a:rPr lang="en-US" sz="4000" b="1" dirty="0">
                <a:solidFill>
                  <a:srgbClr val="243255"/>
                </a:solidFill>
              </a:rPr>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1245042003"/>
              </p:ext>
            </p:extLst>
          </p:nvPr>
        </p:nvGraphicFramePr>
        <p:xfrm>
          <a:off x="938055" y="2400300"/>
          <a:ext cx="11253945"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55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10FBA7DD-6395-479F-9753-E23022EDD633}"/>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graphicEl>
                                              <a:dgm id="{3B0BB0E8-8464-4801-8256-66635F43AB66}"/>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graphicEl>
                                              <a:dgm id="{625564FC-7A04-4C71-B68C-8C0EB6AD6FAC}"/>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9">
                                            <p:graphicEl>
                                              <a:dgm id="{F8704E31-FC0D-4530-8496-D59D57C0939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9">
                                            <p:graphicEl>
                                              <a:dgm id="{E08290E4-7E66-4A38-8C04-B744075D2ED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9">
                                            <p:graphicEl>
                                              <a:dgm id="{C745B468-92C4-45EC-A1D8-01D5351FA85C}"/>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9">
                                            <p:graphicEl>
                                              <a:dgm id="{B237F976-40D2-4842-94CD-1BF2F7C821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Il Brainstorming </a:t>
            </a:r>
            <a:r>
              <a:rPr lang="en-US" sz="4000" b="1" dirty="0" err="1">
                <a:solidFill>
                  <a:srgbClr val="243255"/>
                </a:solidFill>
              </a:rPr>
              <a:t>è</a:t>
            </a:r>
            <a:r>
              <a:rPr lang="en-US" sz="4000" b="1" dirty="0">
                <a:solidFill>
                  <a:srgbClr val="243255"/>
                </a:solidFill>
              </a:rPr>
              <a:t> </a:t>
            </a:r>
            <a:r>
              <a:rPr lang="en-US" sz="4000" b="1" dirty="0" err="1">
                <a:solidFill>
                  <a:srgbClr val="243255"/>
                </a:solidFill>
              </a:rPr>
              <a:t>basato</a:t>
            </a:r>
            <a:r>
              <a:rPr lang="en-US" sz="4000" b="1" dirty="0">
                <a:solidFill>
                  <a:srgbClr val="243255"/>
                </a:solidFill>
              </a:rPr>
              <a:t> sui </a:t>
            </a:r>
            <a:r>
              <a:rPr lang="en-US" sz="4000" b="1" dirty="0" err="1">
                <a:solidFill>
                  <a:srgbClr val="243255"/>
                </a:solidFill>
              </a:rPr>
              <a:t>seguenti</a:t>
            </a:r>
            <a:r>
              <a:rPr lang="en-US" sz="4000" b="1" dirty="0">
                <a:solidFill>
                  <a:srgbClr val="243255"/>
                </a:solidFill>
              </a:rPr>
              <a:t> </a:t>
            </a:r>
            <a:r>
              <a:rPr lang="en-US" sz="4000" b="1" dirty="0" err="1">
                <a:solidFill>
                  <a:srgbClr val="243255"/>
                </a:solidFill>
              </a:rPr>
              <a:t>principî</a:t>
            </a:r>
            <a:r>
              <a:rPr lang="en-US" sz="4000" b="1" dirty="0">
                <a:solidFill>
                  <a:srgbClr val="243255"/>
                </a:solidFill>
              </a:rPr>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2145413"/>
            <a:ext cx="16587945" cy="3376565"/>
          </a:xfrm>
          <a:prstGeom prst="rect">
            <a:avLst/>
          </a:prstGeom>
        </p:spPr>
        <p:txBody>
          <a:bodyPr vert="horz" wrap="square" lIns="0" tIns="13970" rIns="0" bIns="0" rtlCol="0">
            <a:spAutoFit/>
          </a:bodyPr>
          <a:lstStyle/>
          <a:p>
            <a:pPr marL="1517650" indent="-706438">
              <a:lnSpc>
                <a:spcPct val="150000"/>
              </a:lnSpc>
              <a:spcBef>
                <a:spcPts val="110"/>
              </a:spcBef>
            </a:pPr>
            <a:r>
              <a:rPr lang="en-US" sz="3600" dirty="0" err="1">
                <a:solidFill>
                  <a:srgbClr val="243255"/>
                </a:solidFill>
              </a:rPr>
              <a:t>È</a:t>
            </a:r>
            <a:r>
              <a:rPr lang="en-US" sz="3600" dirty="0">
                <a:solidFill>
                  <a:srgbClr val="243255"/>
                </a:solidFill>
              </a:rPr>
              <a:t> la </a:t>
            </a:r>
            <a:r>
              <a:rPr lang="en-US" sz="3600" dirty="0" err="1">
                <a:solidFill>
                  <a:srgbClr val="243255"/>
                </a:solidFill>
              </a:rPr>
              <a:t>quantità</a:t>
            </a:r>
            <a:r>
              <a:rPr lang="en-US" sz="3600" dirty="0">
                <a:solidFill>
                  <a:srgbClr val="243255"/>
                </a:solidFill>
              </a:rPr>
              <a:t> </a:t>
            </a:r>
            <a:r>
              <a:rPr lang="en-US" sz="3600" dirty="0" err="1">
                <a:solidFill>
                  <a:srgbClr val="243255"/>
                </a:solidFill>
              </a:rPr>
              <a:t>che</a:t>
            </a:r>
            <a:r>
              <a:rPr lang="en-US" sz="3600" dirty="0">
                <a:solidFill>
                  <a:srgbClr val="243255"/>
                </a:solidFill>
              </a:rPr>
              <a:t> </a:t>
            </a:r>
            <a:r>
              <a:rPr lang="en-US" sz="3600" dirty="0" err="1">
                <a:solidFill>
                  <a:srgbClr val="243255"/>
                </a:solidFill>
              </a:rPr>
              <a:t>conta</a:t>
            </a:r>
            <a:r>
              <a:rPr lang="en-US" sz="3600" dirty="0">
                <a:solidFill>
                  <a:srgbClr val="243255"/>
                </a:solidFill>
              </a:rPr>
              <a:t>, non la </a:t>
            </a:r>
            <a:r>
              <a:rPr lang="en-US" sz="3600" dirty="0" err="1">
                <a:solidFill>
                  <a:srgbClr val="243255"/>
                </a:solidFill>
              </a:rPr>
              <a:t>qualità</a:t>
            </a:r>
            <a:r>
              <a:rPr lang="en-US" sz="3600" dirty="0">
                <a:solidFill>
                  <a:srgbClr val="243255"/>
                </a:solidFill>
              </a:rPr>
              <a:t> </a:t>
            </a:r>
            <a:r>
              <a:rPr lang="en-US" sz="3600" dirty="0" err="1">
                <a:solidFill>
                  <a:srgbClr val="243255"/>
                </a:solidFill>
              </a:rPr>
              <a:t>delle</a:t>
            </a:r>
            <a:r>
              <a:rPr lang="en-US" sz="3600" dirty="0">
                <a:solidFill>
                  <a:srgbClr val="243255"/>
                </a:solidFill>
              </a:rPr>
              <a:t> idee</a:t>
            </a:r>
          </a:p>
          <a:p>
            <a:pPr marL="1517650" indent="-706438">
              <a:lnSpc>
                <a:spcPct val="150000"/>
              </a:lnSpc>
              <a:spcBef>
                <a:spcPts val="110"/>
              </a:spcBef>
            </a:pPr>
            <a:r>
              <a:rPr lang="en-US" sz="3600" dirty="0">
                <a:solidFill>
                  <a:srgbClr val="243255"/>
                </a:solidFill>
              </a:rPr>
              <a:t>Le idee non </a:t>
            </a:r>
            <a:r>
              <a:rPr lang="en-US" sz="3600" dirty="0" err="1">
                <a:solidFill>
                  <a:srgbClr val="243255"/>
                </a:solidFill>
              </a:rPr>
              <a:t>possono</a:t>
            </a:r>
            <a:r>
              <a:rPr lang="en-US" sz="3600" dirty="0">
                <a:solidFill>
                  <a:srgbClr val="243255"/>
                </a:solidFill>
              </a:rPr>
              <a:t> </a:t>
            </a:r>
            <a:r>
              <a:rPr lang="en-US" sz="3600" dirty="0" err="1">
                <a:solidFill>
                  <a:srgbClr val="243255"/>
                </a:solidFill>
              </a:rPr>
              <a:t>essere</a:t>
            </a:r>
            <a:r>
              <a:rPr lang="en-US" sz="3600" dirty="0">
                <a:solidFill>
                  <a:srgbClr val="243255"/>
                </a:solidFill>
              </a:rPr>
              <a:t> </a:t>
            </a:r>
            <a:r>
              <a:rPr lang="en-US" sz="3600" dirty="0" err="1">
                <a:solidFill>
                  <a:srgbClr val="243255"/>
                </a:solidFill>
              </a:rPr>
              <a:t>criticate</a:t>
            </a:r>
            <a:r>
              <a:rPr lang="en-US" sz="3600" dirty="0">
                <a:solidFill>
                  <a:srgbClr val="243255"/>
                </a:solidFill>
              </a:rPr>
              <a:t> o commentate</a:t>
            </a:r>
          </a:p>
          <a:p>
            <a:pPr marL="1517650" indent="-706438">
              <a:lnSpc>
                <a:spcPct val="150000"/>
              </a:lnSpc>
              <a:spcBef>
                <a:spcPts val="110"/>
              </a:spcBef>
            </a:pPr>
            <a:r>
              <a:rPr lang="en-US" sz="3600" dirty="0" err="1">
                <a:solidFill>
                  <a:srgbClr val="243255"/>
                </a:solidFill>
              </a:rPr>
              <a:t>Combinare</a:t>
            </a:r>
            <a:r>
              <a:rPr lang="en-US" sz="3600" dirty="0">
                <a:solidFill>
                  <a:srgbClr val="243255"/>
                </a:solidFill>
              </a:rPr>
              <a:t>, </a:t>
            </a:r>
            <a:r>
              <a:rPr lang="en-US" sz="3600" dirty="0" err="1">
                <a:solidFill>
                  <a:srgbClr val="243255"/>
                </a:solidFill>
              </a:rPr>
              <a:t>migliorare</a:t>
            </a:r>
            <a:r>
              <a:rPr lang="en-US" sz="3600" dirty="0">
                <a:solidFill>
                  <a:srgbClr val="243255"/>
                </a:solidFill>
              </a:rPr>
              <a:t>, </a:t>
            </a:r>
            <a:r>
              <a:rPr lang="en-US" sz="3600" dirty="0" err="1">
                <a:solidFill>
                  <a:srgbClr val="243255"/>
                </a:solidFill>
              </a:rPr>
              <a:t>modificare</a:t>
            </a:r>
            <a:r>
              <a:rPr lang="en-US" sz="3600" dirty="0">
                <a:solidFill>
                  <a:srgbClr val="243255"/>
                </a:solidFill>
              </a:rPr>
              <a:t> le idee </a:t>
            </a:r>
            <a:r>
              <a:rPr lang="en-US" sz="3600" dirty="0" err="1">
                <a:solidFill>
                  <a:srgbClr val="243255"/>
                </a:solidFill>
              </a:rPr>
              <a:t>emergenti</a:t>
            </a:r>
            <a:endParaRPr lang="en-US" sz="3600" dirty="0">
              <a:solidFill>
                <a:srgbClr val="243255"/>
              </a:solidFill>
            </a:endParaRPr>
          </a:p>
          <a:p>
            <a:pPr marL="1517650" indent="-706438">
              <a:lnSpc>
                <a:spcPct val="150000"/>
              </a:lnSpc>
              <a:spcBef>
                <a:spcPts val="110"/>
              </a:spcBef>
            </a:pPr>
            <a:r>
              <a:rPr lang="en-US" sz="3600" dirty="0" err="1">
                <a:solidFill>
                  <a:srgbClr val="243255"/>
                </a:solidFill>
              </a:rPr>
              <a:t>Apprezzare</a:t>
            </a:r>
            <a:r>
              <a:rPr lang="en-US" sz="3600" dirty="0">
                <a:solidFill>
                  <a:srgbClr val="243255"/>
                </a:solidFill>
              </a:rPr>
              <a:t>, </a:t>
            </a:r>
            <a:r>
              <a:rPr lang="en-US" sz="3600" dirty="0" err="1">
                <a:solidFill>
                  <a:srgbClr val="243255"/>
                </a:solidFill>
              </a:rPr>
              <a:t>ringraziare</a:t>
            </a:r>
            <a:r>
              <a:rPr lang="en-US" sz="3600" dirty="0">
                <a:solidFill>
                  <a:srgbClr val="243255"/>
                </a:solidFill>
              </a:rPr>
              <a:t> per le idee </a:t>
            </a:r>
            <a:r>
              <a:rPr lang="en-US" sz="3600" dirty="0" err="1">
                <a:solidFill>
                  <a:srgbClr val="243255"/>
                </a:solidFill>
              </a:rPr>
              <a:t>uniche</a:t>
            </a:r>
            <a:r>
              <a:rPr lang="en-US" sz="3600" dirty="0">
                <a:solidFill>
                  <a:srgbClr val="243255"/>
                </a:solidFill>
              </a:rPr>
              <a:t> e </a:t>
            </a:r>
            <a:r>
              <a:rPr lang="en-US" sz="3600" dirty="0" err="1">
                <a:solidFill>
                  <a:srgbClr val="243255"/>
                </a:solidFill>
              </a:rPr>
              <a:t>insolite</a:t>
            </a:r>
            <a:endParaRPr lang="en-US" sz="3600" dirty="0">
              <a:solidFill>
                <a:srgbClr val="243255"/>
              </a:solidFill>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231377" y="2464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231377" y="3326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231378" y="41650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231378" y="50032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4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17987" y="1313480"/>
            <a:ext cx="16587945" cy="5464316"/>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Strumenti</a:t>
            </a:r>
            <a:r>
              <a:rPr lang="en-US" sz="4000" b="1" spc="50" dirty="0">
                <a:solidFill>
                  <a:srgbClr val="E12227"/>
                </a:solidFill>
                <a:cs typeface="Tahoma"/>
              </a:rPr>
              <a:t> </a:t>
            </a:r>
            <a:r>
              <a:rPr lang="en-US" sz="4000" b="1" spc="50" dirty="0" err="1">
                <a:solidFill>
                  <a:srgbClr val="E12227"/>
                </a:solidFill>
                <a:cs typeface="Tahoma"/>
              </a:rPr>
              <a:t>utili</a:t>
            </a:r>
            <a:r>
              <a:rPr lang="en-US" sz="4000" b="1" spc="50" dirty="0">
                <a:solidFill>
                  <a:srgbClr val="E12227"/>
                </a:solidFill>
                <a:cs typeface="Tahoma"/>
              </a:rPr>
              <a:t> per </a:t>
            </a:r>
            <a:r>
              <a:rPr lang="en-US" sz="4000" b="1" spc="50" dirty="0" err="1">
                <a:solidFill>
                  <a:srgbClr val="E12227"/>
                </a:solidFill>
                <a:cs typeface="Tahoma"/>
              </a:rPr>
              <a:t>soluzioni</a:t>
            </a:r>
            <a:r>
              <a:rPr lang="en-US" sz="4000" b="1" spc="50" dirty="0">
                <a:solidFill>
                  <a:srgbClr val="E12227"/>
                </a:solidFill>
                <a:cs typeface="Tahoma"/>
              </a:rPr>
              <a:t> di brainstorming. </a:t>
            </a:r>
          </a:p>
          <a:p>
            <a:pPr marL="12700">
              <a:lnSpc>
                <a:spcPct val="100000"/>
              </a:lnSpc>
              <a:spcBef>
                <a:spcPts val="110"/>
              </a:spcBef>
              <a:spcAft>
                <a:spcPts val="600"/>
              </a:spcAft>
            </a:pPr>
            <a:r>
              <a:rPr lang="pl-PL" sz="4000" b="1" dirty="0" err="1">
                <a:solidFill>
                  <a:srgbClr val="243255"/>
                </a:solidFill>
              </a:rPr>
              <a:t>Brainstorming</a:t>
            </a:r>
            <a:r>
              <a:rPr lang="pl-PL" sz="4000" b="1" dirty="0">
                <a:solidFill>
                  <a:srgbClr val="243255"/>
                </a:solidFill>
              </a:rPr>
              <a:t> </a:t>
            </a:r>
            <a:r>
              <a:rPr lang="pl-PL" sz="4000" b="1" dirty="0" err="1">
                <a:solidFill>
                  <a:srgbClr val="243255"/>
                </a:solidFill>
              </a:rPr>
              <a:t>inverso</a:t>
            </a:r>
            <a:endParaRPr lang="pl-PL" sz="4000" b="1" dirty="0">
              <a:solidFill>
                <a:srgbClr val="243255"/>
              </a:solidFill>
            </a:endParaRP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La </a:t>
            </a:r>
            <a:r>
              <a:rPr lang="en-US" altLang="es-ES" sz="2500" dirty="0" err="1">
                <a:latin typeface="Calibri" panose="020F0502020204030204" pitchFamily="34" charset="0"/>
                <a:cs typeface="Calibri" panose="020F0502020204030204" pitchFamily="34" charset="0"/>
              </a:rPr>
              <a:t>tecnica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basa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sulla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convinzione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una persona nota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più</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velocemente</a:t>
            </a:r>
            <a:r>
              <a:rPr lang="en-US" altLang="es-ES" sz="2500" dirty="0">
                <a:latin typeface="Calibri" panose="020F0502020204030204" pitchFamily="34" charset="0"/>
                <a:cs typeface="Calibri" panose="020F0502020204030204" pitchFamily="34" charset="0"/>
              </a:rPr>
              <a:t> per natura, </a:t>
            </a:r>
            <a:r>
              <a:rPr lang="en-US" altLang="es-ES" sz="2500" dirty="0" err="1">
                <a:latin typeface="Calibri" panose="020F0502020204030204" pitchFamily="34" charset="0"/>
                <a:cs typeface="Calibri" panose="020F0502020204030204" pitchFamily="34" charset="0"/>
              </a:rPr>
              <a:t>ciò</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causa un </a:t>
            </a:r>
            <a:r>
              <a:rPr lang="en-US" altLang="es-ES" sz="2500" dirty="0" err="1">
                <a:latin typeface="Calibri" panose="020F0502020204030204" pitchFamily="34" charset="0"/>
                <a:cs typeface="Calibri" panose="020F0502020204030204" pitchFamily="34" charset="0"/>
              </a:rPr>
              <a:t>sacco</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sgradevolezza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nella</a:t>
            </a:r>
            <a:r>
              <a:rPr lang="en-US" altLang="es-ES" sz="2500" dirty="0">
                <a:latin typeface="Calibri" panose="020F0502020204030204" pitchFamily="34" charset="0"/>
                <a:cs typeface="Calibri" panose="020F0502020204030204" pitchFamily="34" charset="0"/>
              </a:rPr>
              <a:t> vita </a:t>
            </a:r>
            <a:r>
              <a:rPr lang="en-US" altLang="es-ES" sz="2500" dirty="0" err="1">
                <a:latin typeface="Calibri" panose="020F0502020204030204" pitchFamily="34" charset="0"/>
                <a:cs typeface="Calibri" panose="020F0502020204030204" pitchFamily="34" charset="0"/>
              </a:rPr>
              <a:t>quotidiana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può</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essere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grande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quando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utilizza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questa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tecnica</a:t>
            </a:r>
            <a:r>
              <a:rPr lang="en-US" altLang="es-ES" sz="2500" dirty="0">
                <a:latin typeface="Calibri" panose="020F0502020204030204" pitchFamily="34" charset="0"/>
                <a:cs typeface="Calibri" panose="020F0502020204030204" pitchFamily="34" charset="0"/>
              </a:rPr>
              <a:t> e </a:t>
            </a:r>
            <a:r>
              <a:rPr lang="en-US" altLang="es-ES" sz="2500" dirty="0" err="1">
                <a:latin typeface="Calibri" panose="020F0502020204030204" pitchFamily="34" charset="0"/>
                <a:cs typeface="Calibri" panose="020F0502020204030204" pitchFamily="34" charset="0"/>
              </a:rPr>
              <a:t>aiutare</a:t>
            </a:r>
            <a:r>
              <a:rPr lang="en-US" altLang="es-ES" sz="2500" dirty="0">
                <a:latin typeface="Calibri" panose="020F0502020204030204" pitchFamily="34" charset="0"/>
                <a:cs typeface="Calibri" panose="020F0502020204030204" pitchFamily="34" charset="0"/>
              </a:rPr>
              <a:t> a risolvere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problemi</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Il brainstorming </a:t>
            </a:r>
            <a:r>
              <a:rPr lang="en-US" altLang="es-ES" sz="2500" dirty="0" err="1">
                <a:latin typeface="Calibri" panose="020F0502020204030204" pitchFamily="34" charset="0"/>
                <a:cs typeface="Calibri" panose="020F0502020204030204" pitchFamily="34" charset="0"/>
              </a:rPr>
              <a:t>inverso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basa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sullo</a:t>
            </a:r>
            <a:r>
              <a:rPr lang="en-US" altLang="es-ES" sz="2500" dirty="0">
                <a:latin typeface="Calibri" panose="020F0502020204030204" pitchFamily="34" charset="0"/>
                <a:cs typeface="Calibri" panose="020F0502020204030204" pitchFamily="34" charset="0"/>
              </a:rPr>
              <a:t> schema </a:t>
            </a:r>
            <a:r>
              <a:rPr lang="en-US" altLang="es-ES" sz="2500" dirty="0" err="1">
                <a:latin typeface="Calibri" panose="020F0502020204030204" pitchFamily="34" charset="0"/>
                <a:cs typeface="Calibri" panose="020F0502020204030204" pitchFamily="34" charset="0"/>
              </a:rPr>
              <a:t>della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versione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classica</a:t>
            </a:r>
            <a:r>
              <a:rPr lang="en-US" altLang="es-ES" sz="2500" dirty="0">
                <a:latin typeface="Calibri" panose="020F0502020204030204" pitchFamily="34" charset="0"/>
                <a:cs typeface="Calibri" panose="020F0502020204030204" pitchFamily="34" charset="0"/>
              </a:rPr>
              <a:t>, ma </a:t>
            </a:r>
            <a:r>
              <a:rPr lang="en-US" altLang="es-ES" sz="2500" b="1" dirty="0" err="1">
                <a:latin typeface="Calibri" panose="020F0502020204030204" pitchFamily="34" charset="0"/>
                <a:cs typeface="Calibri" panose="020F0502020204030204" pitchFamily="34" charset="0"/>
              </a:rPr>
              <a:t>all'ingresso</a:t>
            </a:r>
            <a:r>
              <a:rPr lang="en-US" altLang="es-ES" sz="2500" b="1" dirty="0">
                <a:latin typeface="Calibri" panose="020F0502020204030204" pitchFamily="34" charset="0"/>
                <a:cs typeface="Calibri" panose="020F0502020204030204" pitchFamily="34" charset="0"/>
              </a:rPr>
              <a:t> ha un </a:t>
            </a:r>
            <a:r>
              <a:rPr lang="en-US" altLang="es-ES" sz="2500" b="1" dirty="0" err="1">
                <a:latin typeface="Calibri" panose="020F0502020204030204" pitchFamily="34" charset="0"/>
                <a:cs typeface="Calibri" panose="020F0502020204030204" pitchFamily="34" charset="0"/>
              </a:rPr>
              <a:t>obiettivo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completamente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diverso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invece</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chiedere</a:t>
            </a:r>
            <a:r>
              <a:rPr lang="en-US" altLang="es-ES" sz="2500" dirty="0">
                <a:latin typeface="Calibri" panose="020F0502020204030204" pitchFamily="34" charset="0"/>
                <a:cs typeface="Calibri" panose="020F0502020204030204" pitchFamily="34" charset="0"/>
              </a:rPr>
              <a:t> "Come </a:t>
            </a:r>
            <a:r>
              <a:rPr lang="en-US" altLang="es-ES" sz="2500" dirty="0" err="1">
                <a:latin typeface="Calibri" panose="020F0502020204030204" pitchFamily="34" charset="0"/>
                <a:cs typeface="Calibri" panose="020F0502020204030204" pitchFamily="34" charset="0"/>
              </a:rPr>
              <a:t>si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può</a:t>
            </a:r>
            <a:r>
              <a:rPr lang="en-US" altLang="es-ES" sz="2500" dirty="0">
                <a:latin typeface="Calibri" panose="020F0502020204030204" pitchFamily="34" charset="0"/>
                <a:cs typeface="Calibri" panose="020F0502020204030204" pitchFamily="34" charset="0"/>
              </a:rPr>
              <a:t> risolvere/</a:t>
            </a:r>
            <a:r>
              <a:rPr lang="en-US" altLang="es-ES" sz="2500" dirty="0" err="1">
                <a:latin typeface="Calibri" panose="020F0502020204030204" pitchFamily="34" charset="0"/>
                <a:cs typeface="Calibri" panose="020F0502020204030204" pitchFamily="34" charset="0"/>
              </a:rPr>
              <a:t>evitare</a:t>
            </a:r>
            <a:r>
              <a:rPr lang="en-US" altLang="es-ES" sz="2500" dirty="0">
                <a:latin typeface="Calibri" panose="020F0502020204030204" pitchFamily="34" charset="0"/>
                <a:cs typeface="Calibri" panose="020F0502020204030204" pitchFamily="34" charset="0"/>
              </a:rPr>
              <a:t> un problema?" </a:t>
            </a:r>
            <a:r>
              <a:rPr lang="en-US" altLang="es-ES" sz="2500" dirty="0" err="1">
                <a:latin typeface="Calibri" panose="020F0502020204030204" pitchFamily="34" charset="0"/>
                <a:cs typeface="Calibri" panose="020F0502020204030204" pitchFamily="34" charset="0"/>
              </a:rPr>
              <a:t>chiediamo</a:t>
            </a:r>
            <a:r>
              <a:rPr lang="en-US" altLang="es-ES" sz="2500" dirty="0">
                <a:latin typeface="Calibri" panose="020F0502020204030204" pitchFamily="34" charset="0"/>
                <a:cs typeface="Calibri" panose="020F0502020204030204" pitchFamily="34" charset="0"/>
              </a:rPr>
              <a:t> </a:t>
            </a:r>
            <a:r>
              <a:rPr lang="en-US" altLang="es-ES" sz="2500" dirty="0">
                <a:solidFill>
                  <a:srgbClr val="FF0000"/>
                </a:solidFill>
                <a:latin typeface="Calibri" panose="020F0502020204030204" pitchFamily="34" charset="0"/>
                <a:cs typeface="Calibri" panose="020F0502020204030204" pitchFamily="34" charset="0"/>
              </a:rPr>
              <a:t>"Cosa </a:t>
            </a:r>
            <a:r>
              <a:rPr lang="en-US" altLang="es-ES" sz="2500" dirty="0" err="1">
                <a:solidFill>
                  <a:srgbClr val="FF0000"/>
                </a:solidFill>
                <a:latin typeface="Calibri" panose="020F0502020204030204" pitchFamily="34" charset="0"/>
                <a:cs typeface="Calibri" panose="020F0502020204030204" pitchFamily="34" charset="0"/>
              </a:rPr>
              <a:t>farà</a:t>
            </a:r>
            <a:r>
              <a:rPr lang="en-US" altLang="es-ES" sz="2500" dirty="0">
                <a:solidFill>
                  <a:srgbClr val="FF0000"/>
                </a:solidFill>
                <a:latin typeface="Calibri" panose="020F0502020204030204" pitchFamily="34" charset="0"/>
                <a:cs typeface="Calibri" panose="020F0502020204030204" pitchFamily="34" charset="0"/>
              </a:rPr>
              <a:t> </a:t>
            </a:r>
            <a:r>
              <a:rPr lang="en-US" altLang="es-ES" sz="2500" dirty="0" err="1">
                <a:solidFill>
                  <a:srgbClr val="FF0000"/>
                </a:solidFill>
                <a:latin typeface="Calibri" panose="020F0502020204030204" pitchFamily="34" charset="0"/>
                <a:cs typeface="Calibri" panose="020F0502020204030204" pitchFamily="34" charset="0"/>
              </a:rPr>
              <a:t>sì</a:t>
            </a:r>
            <a:r>
              <a:rPr lang="en-US" altLang="es-ES" sz="2500" dirty="0">
                <a:solidFill>
                  <a:srgbClr val="FF0000"/>
                </a:solidFill>
                <a:latin typeface="Calibri" panose="020F0502020204030204" pitchFamily="34" charset="0"/>
                <a:cs typeface="Calibri" panose="020F0502020204030204" pitchFamily="34" charset="0"/>
              </a:rPr>
              <a:t> </a:t>
            </a:r>
            <a:r>
              <a:rPr lang="en-US" altLang="es-ES" sz="2500" dirty="0" err="1">
                <a:solidFill>
                  <a:srgbClr val="FF0000"/>
                </a:solidFill>
                <a:latin typeface="Calibri" panose="020F0502020204030204" pitchFamily="34" charset="0"/>
                <a:cs typeface="Calibri" panose="020F0502020204030204" pitchFamily="34" charset="0"/>
              </a:rPr>
              <a:t>che</a:t>
            </a:r>
            <a:r>
              <a:rPr lang="en-US" altLang="es-ES" sz="2500" dirty="0">
                <a:solidFill>
                  <a:srgbClr val="FF0000"/>
                </a:solidFill>
                <a:latin typeface="Calibri" panose="020F0502020204030204" pitchFamily="34" charset="0"/>
                <a:cs typeface="Calibri" panose="020F0502020204030204" pitchFamily="34" charset="0"/>
              </a:rPr>
              <a:t> </a:t>
            </a:r>
            <a:r>
              <a:rPr lang="en-US" altLang="es-ES" sz="2500" dirty="0" err="1">
                <a:solidFill>
                  <a:srgbClr val="FF0000"/>
                </a:solidFill>
                <a:latin typeface="Calibri" panose="020F0502020204030204" pitchFamily="34" charset="0"/>
                <a:cs typeface="Calibri" panose="020F0502020204030204" pitchFamily="34" charset="0"/>
              </a:rPr>
              <a:t>questo</a:t>
            </a:r>
            <a:r>
              <a:rPr lang="en-US" altLang="es-ES" sz="2500" dirty="0">
                <a:solidFill>
                  <a:srgbClr val="FF0000"/>
                </a:solidFill>
                <a:latin typeface="Calibri" panose="020F0502020204030204" pitchFamily="34" charset="0"/>
                <a:cs typeface="Calibri" panose="020F0502020204030204" pitchFamily="34" charset="0"/>
              </a:rPr>
              <a:t> problema </a:t>
            </a:r>
            <a:r>
              <a:rPr lang="en-US" altLang="es-ES" sz="2500" dirty="0" err="1">
                <a:solidFill>
                  <a:srgbClr val="FF0000"/>
                </a:solidFill>
                <a:latin typeface="Calibri" panose="020F0502020204030204" pitchFamily="34" charset="0"/>
                <a:cs typeface="Calibri" panose="020F0502020204030204" pitchFamily="34" charset="0"/>
              </a:rPr>
              <a:t>si</a:t>
            </a:r>
            <a:r>
              <a:rPr lang="en-US" altLang="es-ES" sz="2500" dirty="0">
                <a:solidFill>
                  <a:srgbClr val="FF0000"/>
                </a:solidFill>
                <a:latin typeface="Calibri" panose="020F0502020204030204" pitchFamily="34" charset="0"/>
                <a:cs typeface="Calibri" panose="020F0502020204030204" pitchFamily="34" charset="0"/>
              </a:rPr>
              <a:t> </a:t>
            </a:r>
            <a:r>
              <a:rPr lang="en-US" altLang="es-ES" sz="2500" dirty="0" err="1">
                <a:solidFill>
                  <a:srgbClr val="FF0000"/>
                </a:solidFill>
                <a:latin typeface="Calibri" panose="020F0502020204030204" pitchFamily="34" charset="0"/>
                <a:cs typeface="Calibri" panose="020F0502020204030204" pitchFamily="34" charset="0"/>
              </a:rPr>
              <a:t>verifichi</a:t>
            </a:r>
            <a:r>
              <a:rPr lang="en-US" altLang="es-ES" sz="2500" dirty="0">
                <a:solidFill>
                  <a:srgbClr val="FF0000"/>
                </a:solidFill>
                <a:latin typeface="Calibri" panose="020F0502020204030204" pitchFamily="34" charset="0"/>
                <a:cs typeface="Calibri" panose="020F0502020204030204" pitchFamily="34" charset="0"/>
              </a:rPr>
              <a:t>?"</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invece</a:t>
            </a:r>
            <a:r>
              <a:rPr lang="en-US" altLang="es-ES" sz="2500" dirty="0">
                <a:latin typeface="Calibri" panose="020F0502020204030204" pitchFamily="34" charset="0"/>
                <a:cs typeface="Calibri" panose="020F0502020204030204" pitchFamily="34" charset="0"/>
              </a:rPr>
              <a:t> di: "Come </a:t>
            </a:r>
            <a:r>
              <a:rPr lang="en-US" altLang="es-ES" sz="2500" dirty="0" err="1">
                <a:latin typeface="Calibri" panose="020F0502020204030204" pitchFamily="34" charset="0"/>
                <a:cs typeface="Calibri" panose="020F0502020204030204" pitchFamily="34" charset="0"/>
              </a:rPr>
              <a:t>raggiungere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l'obiettivo</a:t>
            </a:r>
            <a:r>
              <a:rPr lang="en-US" altLang="es-ES" sz="2500" dirty="0">
                <a:latin typeface="Calibri" panose="020F0502020204030204" pitchFamily="34" charset="0"/>
                <a:cs typeface="Calibri" panose="020F0502020204030204" pitchFamily="34" charset="0"/>
              </a:rPr>
              <a:t>/</a:t>
            </a:r>
            <a:r>
              <a:rPr lang="en-US" altLang="es-ES" sz="2500" dirty="0" err="1">
                <a:latin typeface="Calibri" panose="020F0502020204030204" pitchFamily="34" charset="0"/>
                <a:cs typeface="Calibri" panose="020F0502020204030204" pitchFamily="34" charset="0"/>
              </a:rPr>
              <a:t>risultato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dato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chiediamo</a:t>
            </a:r>
            <a:r>
              <a:rPr lang="en-US" altLang="es-ES" sz="2500" dirty="0">
                <a:latin typeface="Calibri" panose="020F0502020204030204" pitchFamily="34" charset="0"/>
                <a:cs typeface="Calibri" panose="020F0502020204030204" pitchFamily="34" charset="0"/>
              </a:rPr>
              <a:t>: </a:t>
            </a:r>
            <a:r>
              <a:rPr lang="en-US" altLang="es-ES" sz="2500" dirty="0">
                <a:solidFill>
                  <a:srgbClr val="FF0000"/>
                </a:solidFill>
                <a:latin typeface="Calibri" panose="020F0502020204030204" pitchFamily="34" charset="0"/>
                <a:cs typeface="Calibri" panose="020F0502020204030204" pitchFamily="34" charset="0"/>
              </a:rPr>
              <a:t>"Come </a:t>
            </a:r>
            <a:r>
              <a:rPr lang="en-US" altLang="es-ES" sz="2500" dirty="0" err="1">
                <a:solidFill>
                  <a:srgbClr val="FF0000"/>
                </a:solidFill>
                <a:latin typeface="Calibri" panose="020F0502020204030204" pitchFamily="34" charset="0"/>
                <a:cs typeface="Calibri" panose="020F0502020204030204" pitchFamily="34" charset="0"/>
              </a:rPr>
              <a:t>potrei</a:t>
            </a:r>
            <a:r>
              <a:rPr lang="en-US" altLang="es-ES" sz="2500" dirty="0">
                <a:solidFill>
                  <a:srgbClr val="FF0000"/>
                </a:solidFill>
                <a:latin typeface="Calibri" panose="020F0502020204030204" pitchFamily="34" charset="0"/>
                <a:cs typeface="Calibri" panose="020F0502020204030204" pitchFamily="34" charset="0"/>
              </a:rPr>
              <a:t> </a:t>
            </a:r>
            <a:r>
              <a:rPr lang="en-US" altLang="es-ES" sz="2500" dirty="0" err="1">
                <a:solidFill>
                  <a:srgbClr val="FF0000"/>
                </a:solidFill>
                <a:latin typeface="Calibri" panose="020F0502020204030204" pitchFamily="34" charset="0"/>
                <a:cs typeface="Calibri" panose="020F0502020204030204" pitchFamily="34" charset="0"/>
              </a:rPr>
              <a:t>ottenere</a:t>
            </a:r>
            <a:r>
              <a:rPr lang="en-US" altLang="es-ES" sz="2500" dirty="0">
                <a:solidFill>
                  <a:srgbClr val="FF0000"/>
                </a:solidFill>
                <a:latin typeface="Calibri" panose="020F0502020204030204" pitchFamily="34" charset="0"/>
                <a:cs typeface="Calibri" panose="020F0502020204030204" pitchFamily="34" charset="0"/>
              </a:rPr>
              <a:t> il </a:t>
            </a:r>
            <a:r>
              <a:rPr lang="en-US" altLang="es-ES" sz="2500" dirty="0" err="1">
                <a:solidFill>
                  <a:srgbClr val="FF0000"/>
                </a:solidFill>
                <a:latin typeface="Calibri" panose="020F0502020204030204" pitchFamily="34" charset="0"/>
                <a:cs typeface="Calibri" panose="020F0502020204030204" pitchFamily="34" charset="0"/>
              </a:rPr>
              <a:t>contrario</a:t>
            </a:r>
            <a:r>
              <a:rPr lang="en-US" altLang="es-ES" sz="2500" dirty="0">
                <a:solidFill>
                  <a:srgbClr val="FF0000"/>
                </a:solidFill>
                <a:latin typeface="Calibri" panose="020F0502020204030204" pitchFamily="34" charset="0"/>
                <a:cs typeface="Calibri" panose="020F0502020204030204" pitchFamily="34" charset="0"/>
              </a:rPr>
              <a:t> di </a:t>
            </a:r>
            <a:r>
              <a:rPr lang="en-US" altLang="es-ES" sz="2500" dirty="0" err="1">
                <a:solidFill>
                  <a:srgbClr val="FF0000"/>
                </a:solidFill>
                <a:latin typeface="Calibri" panose="020F0502020204030204" pitchFamily="34" charset="0"/>
                <a:cs typeface="Calibri" panose="020F0502020204030204" pitchFamily="34" charset="0"/>
              </a:rPr>
              <a:t>ciò</a:t>
            </a:r>
            <a:r>
              <a:rPr lang="en-US" altLang="es-ES" sz="2500" dirty="0">
                <a:solidFill>
                  <a:srgbClr val="FF0000"/>
                </a:solidFill>
                <a:latin typeface="Calibri" panose="020F0502020204030204" pitchFamily="34" charset="0"/>
                <a:cs typeface="Calibri" panose="020F0502020204030204" pitchFamily="34" charset="0"/>
              </a:rPr>
              <a:t> </a:t>
            </a:r>
            <a:r>
              <a:rPr lang="en-US" altLang="es-ES" sz="2500" dirty="0" err="1">
                <a:solidFill>
                  <a:srgbClr val="FF0000"/>
                </a:solidFill>
                <a:latin typeface="Calibri" panose="020F0502020204030204" pitchFamily="34" charset="0"/>
                <a:cs typeface="Calibri" panose="020F0502020204030204" pitchFamily="34" charset="0"/>
              </a:rPr>
              <a:t>che</a:t>
            </a:r>
            <a:r>
              <a:rPr lang="en-US" altLang="es-ES" sz="2500" dirty="0">
                <a:solidFill>
                  <a:srgbClr val="FF0000"/>
                </a:solidFill>
                <a:latin typeface="Calibri" panose="020F0502020204030204" pitchFamily="34" charset="0"/>
                <a:cs typeface="Calibri" panose="020F0502020204030204" pitchFamily="34" charset="0"/>
              </a:rPr>
              <a:t> </a:t>
            </a:r>
            <a:r>
              <a:rPr lang="en-US" altLang="es-ES" sz="2500" dirty="0" err="1">
                <a:solidFill>
                  <a:srgbClr val="FF0000"/>
                </a:solidFill>
                <a:latin typeface="Calibri" panose="020F0502020204030204" pitchFamily="34" charset="0"/>
                <a:cs typeface="Calibri" panose="020F0502020204030204" pitchFamily="34" charset="0"/>
              </a:rPr>
              <a:t>intendevo</a:t>
            </a:r>
            <a:r>
              <a:rPr lang="en-US" altLang="es-ES" sz="2500" dirty="0">
                <a:solidFill>
                  <a:srgbClr val="FF0000"/>
                </a:solidFill>
                <a:latin typeface="Calibri" panose="020F0502020204030204" pitchFamily="34" charset="0"/>
                <a:cs typeface="Calibri" panose="020F0502020204030204" pitchFamily="34" charset="0"/>
              </a:rPr>
              <a:t>?"</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La </a:t>
            </a:r>
            <a:r>
              <a:rPr lang="en-US" altLang="es-ES" sz="2500" dirty="0" err="1">
                <a:latin typeface="Calibri" panose="020F0502020204030204" pitchFamily="34" charset="0"/>
                <a:cs typeface="Calibri" panose="020F0502020204030204" pitchFamily="34" charset="0"/>
              </a:rPr>
              <a:t>ricerca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delle</a:t>
            </a:r>
            <a:r>
              <a:rPr lang="en-US" altLang="es-ES" sz="2500" dirty="0">
                <a:latin typeface="Calibri" panose="020F0502020204030204" pitchFamily="34" charset="0"/>
                <a:cs typeface="Calibri" panose="020F0502020204030204" pitchFamily="34" charset="0"/>
              </a:rPr>
              <a:t> cause e di </a:t>
            </a:r>
            <a:r>
              <a:rPr lang="en-US" altLang="es-ES" sz="2500" dirty="0" err="1">
                <a:latin typeface="Calibri" panose="020F0502020204030204" pitchFamily="34" charset="0"/>
                <a:cs typeface="Calibri" panose="020F0502020204030204" pitchFamily="34" charset="0"/>
              </a:rPr>
              <a:t>altri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potenziali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utilizzando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principi</a:t>
            </a:r>
            <a:r>
              <a:rPr lang="en-US" altLang="es-ES" sz="2500" dirty="0">
                <a:latin typeface="Calibri" panose="020F0502020204030204" pitchFamily="34" charset="0"/>
                <a:cs typeface="Calibri" panose="020F0502020204030204" pitchFamily="34" charset="0"/>
              </a:rPr>
              <a:t> del brainstorming </a:t>
            </a:r>
            <a:r>
              <a:rPr lang="en-US" altLang="es-ES" sz="2500" dirty="0" err="1">
                <a:latin typeface="Calibri" panose="020F0502020204030204" pitchFamily="34" charset="0"/>
                <a:cs typeface="Calibri" panose="020F0502020204030204" pitchFamily="34" charset="0"/>
              </a:rPr>
              <a:t>tradizionale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è</a:t>
            </a:r>
            <a:r>
              <a:rPr lang="en-US" altLang="es-ES" sz="2500" dirty="0">
                <a:latin typeface="Calibri" panose="020F0502020204030204" pitchFamily="34" charset="0"/>
                <a:cs typeface="Calibri" panose="020F0502020204030204" pitchFamily="34" charset="0"/>
              </a:rPr>
              <a:t> solo un </a:t>
            </a:r>
            <a:r>
              <a:rPr lang="en-US" altLang="es-ES" sz="2500" dirty="0" err="1">
                <a:latin typeface="Calibri" panose="020F0502020204030204" pitchFamily="34" charset="0"/>
                <a:cs typeface="Calibri" panose="020F0502020204030204" pitchFamily="34" charset="0"/>
              </a:rPr>
              <a:t>altro</a:t>
            </a:r>
            <a:r>
              <a:rPr lang="en-US" altLang="es-ES" sz="2500" dirty="0">
                <a:latin typeface="Calibri" panose="020F0502020204030204" pitchFamily="34" charset="0"/>
                <a:cs typeface="Calibri" panose="020F0502020204030204" pitchFamily="34" charset="0"/>
              </a:rPr>
              <a:t> modo per </a:t>
            </a:r>
            <a:r>
              <a:rPr lang="en-US" altLang="es-ES" sz="2500" dirty="0" err="1">
                <a:latin typeface="Calibri" panose="020F0502020204030204" pitchFamily="34" charset="0"/>
                <a:cs typeface="Calibri" panose="020F0502020204030204" pitchFamily="34" charset="0"/>
              </a:rPr>
              <a:t>trovare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basate</a:t>
            </a:r>
            <a:r>
              <a:rPr lang="en-US" altLang="es-ES" sz="2500" dirty="0">
                <a:latin typeface="Calibri" panose="020F0502020204030204" pitchFamily="34" charset="0"/>
                <a:cs typeface="Calibri" panose="020F0502020204030204" pitchFamily="34" charset="0"/>
              </a:rPr>
              <a:t> sui </a:t>
            </a:r>
            <a:r>
              <a:rPr lang="en-US" altLang="es-ES" sz="2500" dirty="0" err="1">
                <a:latin typeface="Calibri" panose="020F0502020204030204" pitchFamily="34" charset="0"/>
                <a:cs typeface="Calibri" panose="020F0502020204030204" pitchFamily="34" charset="0"/>
              </a:rPr>
              <a:t>meccanismi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naturali</a:t>
            </a:r>
            <a:r>
              <a:rPr lang="en-US" altLang="es-ES" sz="2500" dirty="0">
                <a:latin typeface="Calibri" panose="020F0502020204030204" pitchFamily="34" charset="0"/>
                <a:cs typeface="Calibri" panose="020F0502020204030204" pitchFamily="34" charset="0"/>
              </a:rPr>
              <a:t> del </a:t>
            </a:r>
            <a:r>
              <a:rPr lang="en-US" altLang="es-ES" sz="2500" dirty="0" err="1">
                <a:latin typeface="Calibri" panose="020F0502020204030204" pitchFamily="34" charset="0"/>
                <a:cs typeface="Calibri" panose="020F0502020204030204" pitchFamily="34" charset="0"/>
              </a:rPr>
              <a:t>comportamento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umano</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L'ultima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fase</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questa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tecnica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è</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quella</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invertire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nuovamente</a:t>
            </a:r>
            <a:r>
              <a:rPr lang="en-US" altLang="es-ES" sz="2500" dirty="0">
                <a:latin typeface="Calibri" panose="020F0502020204030204" pitchFamily="34" charset="0"/>
                <a:cs typeface="Calibri" panose="020F0502020204030204" pitchFamily="34" charset="0"/>
              </a:rPr>
              <a:t> le idee, e </a:t>
            </a:r>
            <a:r>
              <a:rPr lang="en-US" altLang="es-ES" sz="2500" dirty="0" err="1">
                <a:latin typeface="Calibri" panose="020F0502020204030204" pitchFamily="34" charset="0"/>
                <a:cs typeface="Calibri" panose="020F0502020204030204" pitchFamily="34" charset="0"/>
              </a:rPr>
              <a:t>quindi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indicare</a:t>
            </a:r>
            <a:r>
              <a:rPr lang="en-US" altLang="es-ES" sz="2500" dirty="0">
                <a:latin typeface="Calibri" panose="020F0502020204030204" pitchFamily="34" charset="0"/>
                <a:cs typeface="Calibri" panose="020F0502020204030204" pitchFamily="34" charset="0"/>
              </a:rPr>
              <a:t> le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volevamo</a:t>
            </a:r>
            <a:r>
              <a:rPr lang="en-US" altLang="es-ES" sz="2500" dirty="0">
                <a:latin typeface="Calibri" panose="020F0502020204030204" pitchFamily="34" charset="0"/>
                <a:cs typeface="Calibri" panose="020F0502020204030204" pitchFamily="34" charset="0"/>
              </a:rPr>
              <a:t> - le </a:t>
            </a:r>
            <a:r>
              <a:rPr lang="en-US" altLang="es-ES" sz="2500" dirty="0" err="1">
                <a:latin typeface="Calibri" panose="020F0502020204030204" pitchFamily="34" charset="0"/>
                <a:cs typeface="Calibri" panose="020F0502020204030204" pitchFamily="34" charset="0"/>
              </a:rPr>
              <a:t>risposte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alla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sfida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originale</a:t>
            </a:r>
            <a:r>
              <a:rPr lang="en-US"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755654" y="6495379"/>
            <a:ext cx="4724400" cy="1785104"/>
          </a:xfrm>
          <a:prstGeom prst="rect">
            <a:avLst/>
          </a:prstGeom>
        </p:spPr>
        <p:txBody>
          <a:bodyPr wrap="square">
            <a:spAutoFit/>
          </a:bodyPr>
          <a:lstStyle/>
          <a:p>
            <a:pPr algn="just"/>
            <a:r>
              <a:rPr lang="en-US" sz="2200" dirty="0"/>
              <a:t>Per </a:t>
            </a:r>
            <a:r>
              <a:rPr lang="en-US" sz="2200" dirty="0" err="1"/>
              <a:t>esempio</a:t>
            </a:r>
            <a:r>
              <a:rPr lang="en-US" sz="2200" dirty="0"/>
              <a:t>:  </a:t>
            </a:r>
          </a:p>
          <a:p>
            <a:pPr algn="just"/>
            <a:r>
              <a:rPr lang="en-US" sz="2200" dirty="0" err="1"/>
              <a:t>Invece</a:t>
            </a:r>
            <a:r>
              <a:rPr lang="en-US" sz="2200" dirty="0"/>
              <a:t> di </a:t>
            </a:r>
            <a:r>
              <a:rPr lang="en-US" sz="2200" dirty="0" err="1"/>
              <a:t>capire</a:t>
            </a:r>
            <a:r>
              <a:rPr lang="en-US" sz="2200" dirty="0"/>
              <a:t> </a:t>
            </a:r>
            <a:r>
              <a:rPr lang="en-US" sz="2200" b="1" dirty="0"/>
              <a:t>come </a:t>
            </a:r>
            <a:r>
              <a:rPr lang="en-US" sz="2200" b="1" dirty="0" err="1"/>
              <a:t>ottenere</a:t>
            </a:r>
            <a:r>
              <a:rPr lang="en-US" sz="2200" b="1" dirty="0"/>
              <a:t> </a:t>
            </a:r>
            <a:r>
              <a:rPr lang="en-US" sz="2200" b="1" dirty="0" err="1"/>
              <a:t>clienti</a:t>
            </a:r>
            <a:r>
              <a:rPr lang="en-US" sz="2200" b="1" dirty="0"/>
              <a:t> </a:t>
            </a:r>
            <a:r>
              <a:rPr lang="en-US" sz="2200" b="1" dirty="0" err="1"/>
              <a:t>fedeli</a:t>
            </a:r>
            <a:r>
              <a:rPr lang="en-US" sz="2200" dirty="0"/>
              <a:t>, il team </a:t>
            </a:r>
            <a:r>
              <a:rPr lang="en-US" sz="2200" dirty="0" err="1"/>
              <a:t>elenca</a:t>
            </a:r>
            <a:r>
              <a:rPr lang="en-US" sz="2200" dirty="0"/>
              <a:t> </a:t>
            </a:r>
            <a:r>
              <a:rPr lang="en-US" sz="2200" b="1" dirty="0">
                <a:solidFill>
                  <a:srgbClr val="FF0000"/>
                </a:solidFill>
              </a:rPr>
              <a:t>tutti </a:t>
            </a:r>
            <a:r>
              <a:rPr lang="en-US" sz="2200" b="1" dirty="0" err="1">
                <a:solidFill>
                  <a:srgbClr val="FF0000"/>
                </a:solidFill>
              </a:rPr>
              <a:t>i</a:t>
            </a:r>
            <a:r>
              <a:rPr lang="en-US" sz="2200" b="1" dirty="0">
                <a:solidFill>
                  <a:srgbClr val="FF0000"/>
                </a:solidFill>
              </a:rPr>
              <a:t> </a:t>
            </a:r>
            <a:r>
              <a:rPr lang="en-US" sz="2200" b="1" dirty="0" err="1">
                <a:solidFill>
                  <a:srgbClr val="FF0000"/>
                </a:solidFill>
              </a:rPr>
              <a:t>possibili</a:t>
            </a:r>
            <a:r>
              <a:rPr lang="en-US" sz="2200" b="1" dirty="0">
                <a:solidFill>
                  <a:srgbClr val="FF0000"/>
                </a:solidFill>
              </a:rPr>
              <a:t> </a:t>
            </a:r>
            <a:r>
              <a:rPr lang="en-US" sz="2200" b="1" dirty="0" err="1">
                <a:solidFill>
                  <a:srgbClr val="FF0000"/>
                </a:solidFill>
              </a:rPr>
              <a:t>problemi</a:t>
            </a:r>
            <a:r>
              <a:rPr lang="en-US" sz="2200" b="1" dirty="0">
                <a:solidFill>
                  <a:srgbClr val="FF0000"/>
                </a:solidFill>
              </a:rPr>
              <a:t> </a:t>
            </a:r>
            <a:r>
              <a:rPr lang="en-US" sz="2200" b="1" dirty="0" err="1">
                <a:solidFill>
                  <a:srgbClr val="FF0000"/>
                </a:solidFill>
              </a:rPr>
              <a:t>che</a:t>
            </a:r>
            <a:r>
              <a:rPr lang="en-US" sz="2200" b="1" dirty="0">
                <a:solidFill>
                  <a:srgbClr val="FF0000"/>
                </a:solidFill>
              </a:rPr>
              <a:t> </a:t>
            </a:r>
            <a:r>
              <a:rPr lang="en-US" sz="2200" b="1" dirty="0" err="1">
                <a:solidFill>
                  <a:srgbClr val="FF0000"/>
                </a:solidFill>
              </a:rPr>
              <a:t>scoraggiano</a:t>
            </a:r>
            <a:r>
              <a:rPr lang="en-US" sz="2200" b="1" dirty="0">
                <a:solidFill>
                  <a:srgbClr val="FF0000"/>
                </a:solidFill>
              </a:rPr>
              <a:t> </a:t>
            </a:r>
            <a:r>
              <a:rPr lang="en-US" sz="2200" b="1" dirty="0" err="1">
                <a:solidFill>
                  <a:srgbClr val="FF0000"/>
                </a:solidFill>
              </a:rPr>
              <a:t>i</a:t>
            </a:r>
            <a:r>
              <a:rPr lang="en-US" sz="2200" b="1" dirty="0">
                <a:solidFill>
                  <a:srgbClr val="FF0000"/>
                </a:solidFill>
              </a:rPr>
              <a:t> </a:t>
            </a:r>
            <a:r>
              <a:rPr lang="en-US" sz="2200" b="1" dirty="0" err="1">
                <a:solidFill>
                  <a:srgbClr val="FF0000"/>
                </a:solidFill>
              </a:rPr>
              <a:t>clienti</a:t>
            </a:r>
            <a:r>
              <a:rPr lang="en-US" sz="2200" b="1" dirty="0">
                <a:solidFill>
                  <a:srgbClr val="FF0000"/>
                </a:solidFill>
              </a:rPr>
              <a:t> </a:t>
            </a:r>
            <a:r>
              <a:rPr lang="en-US" sz="2200" dirty="0"/>
              <a:t>ad </a:t>
            </a:r>
            <a:r>
              <a:rPr lang="en-US" sz="2200" dirty="0" err="1"/>
              <a:t>acquistare</a:t>
            </a:r>
            <a:r>
              <a:rPr lang="en-US" sz="2200" dirty="0"/>
              <a:t> </a:t>
            </a:r>
            <a:r>
              <a:rPr lang="en-US" sz="2200" dirty="0" err="1"/>
              <a:t>dalla</a:t>
            </a:r>
            <a:r>
              <a:rPr lang="en-US" sz="2200" dirty="0"/>
              <a:t> </a:t>
            </a:r>
            <a:r>
              <a:rPr lang="en-US" sz="2200" dirty="0" err="1"/>
              <a:t>tua</a:t>
            </a:r>
            <a:r>
              <a:rPr lang="en-US" sz="2200" dirty="0"/>
              <a:t> </a:t>
            </a:r>
            <a:r>
              <a:rPr lang="en-US" sz="2200" dirty="0" err="1"/>
              <a:t>azienda</a:t>
            </a:r>
            <a:r>
              <a:rPr lang="en-US" sz="2200" dirty="0"/>
              <a:t>.</a:t>
            </a:r>
          </a:p>
        </p:txBody>
      </p:sp>
      <p:sp>
        <p:nvSpPr>
          <p:cNvPr id="11" name="Połowa ramki 10"/>
          <p:cNvSpPr/>
          <p:nvPr/>
        </p:nvSpPr>
        <p:spPr>
          <a:xfrm>
            <a:off x="12616391" y="6421686"/>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ołowa ramki 11"/>
          <p:cNvSpPr/>
          <p:nvPr/>
        </p:nvSpPr>
        <p:spPr>
          <a:xfrm rot="5400000">
            <a:off x="17166647" y="6592588"/>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ołowa ramki 12"/>
          <p:cNvSpPr/>
          <p:nvPr/>
        </p:nvSpPr>
        <p:spPr>
          <a:xfrm rot="16200000">
            <a:off x="12534138" y="7985239"/>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ołowa ramki 13"/>
          <p:cNvSpPr/>
          <p:nvPr/>
        </p:nvSpPr>
        <p:spPr>
          <a:xfrm rot="10800000">
            <a:off x="17248900" y="778174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8">
            <a:extLst>
              <a:ext uri="{FF2B5EF4-FFF2-40B4-BE49-F238E27FC236}">
                <a16:creationId xmlns:a16="http://schemas.microsoft.com/office/drawing/2014/main" id="{CB5A255A-B23C-4604-BC56-9DD8D4BC7704}"/>
              </a:ext>
            </a:extLst>
          </p:cNvPr>
          <p:cNvSpPr/>
          <p:nvPr/>
        </p:nvSpPr>
        <p:spPr>
          <a:xfrm>
            <a:off x="331908"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6" name="Rectangle 36">
            <a:extLst>
              <a:ext uri="{FF2B5EF4-FFF2-40B4-BE49-F238E27FC236}">
                <a16:creationId xmlns:a16="http://schemas.microsoft.com/office/drawing/2014/main" id="{F524A302-5A70-43C5-9A42-B44CDC7F3DB0}"/>
              </a:ext>
            </a:extLst>
          </p:cNvPr>
          <p:cNvSpPr/>
          <p:nvPr/>
        </p:nvSpPr>
        <p:spPr>
          <a:xfrm>
            <a:off x="506412" y="753342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3" name="Prostokąt 2"/>
          <p:cNvSpPr/>
          <p:nvPr/>
        </p:nvSpPr>
        <p:spPr>
          <a:xfrm>
            <a:off x="1295400" y="7192619"/>
            <a:ext cx="9144000" cy="1200329"/>
          </a:xfrm>
          <a:prstGeom prst="rect">
            <a:avLst/>
          </a:prstGeom>
        </p:spPr>
        <p:txBody>
          <a:bodyPr>
            <a:spAutoFit/>
          </a:bodyPr>
          <a:lstStyle/>
          <a:p>
            <a:r>
              <a:rPr lang="en-US" dirty="0"/>
              <a:t>Come fare brainstorming </a:t>
            </a:r>
            <a:r>
              <a:rPr lang="en-US" dirty="0" err="1"/>
              <a:t>inverso</a:t>
            </a:r>
            <a:r>
              <a:rPr lang="en-US" dirty="0"/>
              <a:t> per </a:t>
            </a:r>
            <a:r>
              <a:rPr lang="en-US" dirty="0" err="1"/>
              <a:t>generare</a:t>
            </a:r>
            <a:r>
              <a:rPr lang="en-US" dirty="0"/>
              <a:t> idee</a:t>
            </a:r>
            <a:r>
              <a:rPr lang="pl-PL" dirty="0"/>
              <a:t>: </a:t>
            </a:r>
            <a:r>
              <a:rPr lang="en-US" dirty="0">
                <a:hlinkClick r:id="rId5"/>
              </a:rPr>
              <a:t>https://www.youtube.com/watch?v=B5SmSoVuPRA </a:t>
            </a:r>
            <a:r>
              <a:rPr lang="pl-PL" dirty="0">
                <a:hlinkClick r:id="rId5"/>
              </a:rPr>
              <a:t>  </a:t>
            </a:r>
            <a:endParaRPr lang="pl-PL" dirty="0"/>
          </a:p>
          <a:p>
            <a:r>
              <a:rPr lang="en-US" dirty="0" err="1"/>
              <a:t>Attività</a:t>
            </a:r>
            <a:r>
              <a:rPr lang="en-US" dirty="0"/>
              <a:t> di brainstorming </a:t>
            </a:r>
            <a:r>
              <a:rPr lang="en-US" dirty="0" err="1"/>
              <a:t>inverso</a:t>
            </a:r>
            <a:r>
              <a:rPr lang="en-US" dirty="0"/>
              <a:t> per </a:t>
            </a:r>
            <a:r>
              <a:rPr lang="en-US" dirty="0" err="1"/>
              <a:t>generare</a:t>
            </a:r>
            <a:r>
              <a:rPr lang="en-US" dirty="0"/>
              <a:t> idee: </a:t>
            </a:r>
            <a:r>
              <a:rPr lang="en-US" dirty="0">
                <a:hlinkClick r:id="rId6"/>
              </a:rPr>
              <a:t>https://www.youtube.com/watch?v=AKe75wT90ac</a:t>
            </a:r>
            <a:endParaRPr lang="en-US" dirty="0"/>
          </a:p>
        </p:txBody>
      </p:sp>
    </p:spTree>
    <p:extLst>
      <p:ext uri="{BB962C8B-B14F-4D97-AF65-F5344CB8AC3E}">
        <p14:creationId xmlns:p14="http://schemas.microsoft.com/office/powerpoint/2010/main" val="13030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1"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grpId="0" nodeType="afterEffect">
                                  <p:stCondLst>
                                    <p:cond delay="50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p:stCondLst>
                              <p:cond delay="5000"/>
                            </p:stCondLst>
                            <p:childTnLst>
                              <p:par>
                                <p:cTn id="31" presetID="1" presetClass="entr" presetSubtype="0" fill="hold" grpId="0" nodeType="afterEffect">
                                  <p:stCondLst>
                                    <p:cond delay="50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5500"/>
                            </p:stCondLst>
                            <p:childTnLst>
                              <p:par>
                                <p:cTn id="34" presetID="1" presetClass="entr" presetSubtype="0" fill="hold" grpId="0" nodeType="afterEffect">
                                  <p:stCondLst>
                                    <p:cond delay="500"/>
                                  </p:stCondLst>
                                  <p:childTnLst>
                                    <p:set>
                                      <p:cBhvr>
                                        <p:cTn id="35" dur="1" fill="hold">
                                          <p:stCondLst>
                                            <p:cond delay="0"/>
                                          </p:stCondLst>
                                        </p:cTn>
                                        <p:tgtEl>
                                          <p:spTgt spid="2"/>
                                        </p:tgtEl>
                                        <p:attrNameLst>
                                          <p:attrName>style.visibility</p:attrName>
                                        </p:attrNameLst>
                                      </p:cBhvr>
                                      <p:to>
                                        <p:strVal val="visible"/>
                                      </p:to>
                                    </p:set>
                                  </p:childTnLst>
                                </p:cTn>
                              </p:par>
                            </p:childTnLst>
                          </p:cTn>
                        </p:par>
                        <p:par>
                          <p:cTn id="36" fill="hold">
                            <p:stCondLst>
                              <p:cond delay="6000"/>
                            </p:stCondLst>
                            <p:childTnLst>
                              <p:par>
                                <p:cTn id="37" presetID="1" presetClass="entr" presetSubtype="0" fill="hold" nodeType="afterEffect">
                                  <p:stCondLst>
                                    <p:cond delay="50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6500"/>
                            </p:stCondLst>
                            <p:childTnLst>
                              <p:par>
                                <p:cTn id="40" presetID="1" presetClass="entr" presetSubtype="0" fill="hold" nodeType="afterEffect">
                                  <p:stCondLst>
                                    <p:cond delay="50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7000"/>
                            </p:stCondLst>
                            <p:childTnLst>
                              <p:par>
                                <p:cTn id="43" presetID="1" presetClass="entr" presetSubtype="0" fill="hold" nodeType="afterEffect">
                                  <p:stCondLst>
                                    <p:cond delay="500"/>
                                  </p:stCondLst>
                                  <p:childTnLst>
                                    <p:set>
                                      <p:cBhvr>
                                        <p:cTn id="44" dur="1" fill="hold">
                                          <p:stCondLst>
                                            <p:cond delay="0"/>
                                          </p:stCondLst>
                                        </p:cTn>
                                        <p:tgtEl>
                                          <p:spTgt spid="13"/>
                                        </p:tgtEl>
                                        <p:attrNameLst>
                                          <p:attrName>style.visibility</p:attrName>
                                        </p:attrNameLst>
                                      </p:cBhvr>
                                      <p:to>
                                        <p:strVal val="visible"/>
                                      </p:to>
                                    </p:set>
                                  </p:childTnLst>
                                </p:cTn>
                              </p:par>
                            </p:childTnLst>
                          </p:cTn>
                        </p:par>
                        <p:par>
                          <p:cTn id="45" fill="hold">
                            <p:stCondLst>
                              <p:cond delay="7500"/>
                            </p:stCondLst>
                            <p:childTnLst>
                              <p:par>
                                <p:cTn id="46" presetID="1" presetClass="entr" presetSubtype="0" fill="hold" nodeType="afterEffect">
                                  <p:stCondLst>
                                    <p:cond delay="50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p:bldP spid="15" grpId="0" animBg="1"/>
      <p:bldP spid="16"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03563" y="876300"/>
            <a:ext cx="16587945" cy="5823389"/>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Strumenti</a:t>
            </a:r>
            <a:r>
              <a:rPr lang="en-US" sz="4000" b="1" spc="50" dirty="0">
                <a:solidFill>
                  <a:srgbClr val="E12227"/>
                </a:solidFill>
                <a:cs typeface="Tahoma"/>
              </a:rPr>
              <a:t> </a:t>
            </a:r>
            <a:r>
              <a:rPr lang="en-US" sz="4000" b="1" spc="50" dirty="0" err="1">
                <a:solidFill>
                  <a:srgbClr val="E12227"/>
                </a:solidFill>
                <a:cs typeface="Tahoma"/>
              </a:rPr>
              <a:t>utili</a:t>
            </a:r>
            <a:r>
              <a:rPr lang="en-US" sz="4000" b="1" spc="50" dirty="0">
                <a:solidFill>
                  <a:srgbClr val="E12227"/>
                </a:solidFill>
                <a:cs typeface="Tahoma"/>
              </a:rPr>
              <a:t> per </a:t>
            </a:r>
            <a:r>
              <a:rPr lang="en-US" sz="4000" b="1" spc="50" dirty="0" err="1">
                <a:solidFill>
                  <a:srgbClr val="E12227"/>
                </a:solidFill>
                <a:cs typeface="Tahoma"/>
              </a:rPr>
              <a:t>soluzioni</a:t>
            </a:r>
            <a:r>
              <a:rPr lang="en-US" sz="4000" b="1" spc="50" dirty="0">
                <a:solidFill>
                  <a:srgbClr val="E12227"/>
                </a:solidFill>
                <a:cs typeface="Tahoma"/>
              </a:rPr>
              <a:t> di brainstorming. </a:t>
            </a:r>
          </a:p>
          <a:p>
            <a:pPr marL="12700">
              <a:lnSpc>
                <a:spcPct val="100000"/>
              </a:lnSpc>
              <a:spcBef>
                <a:spcPts val="110"/>
              </a:spcBef>
              <a:spcAft>
                <a:spcPts val="600"/>
              </a:spcAft>
            </a:pPr>
            <a:r>
              <a:rPr lang="pl-PL" sz="4000" b="1" dirty="0">
                <a:solidFill>
                  <a:srgbClr val="243255"/>
                </a:solidFill>
              </a:rPr>
              <a:t>Metodo 635</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Un'alternativa</a:t>
            </a:r>
            <a:r>
              <a:rPr lang="en-US" altLang="es-ES" sz="2500" dirty="0">
                <a:latin typeface="Calibri" panose="020F0502020204030204" pitchFamily="34" charset="0"/>
                <a:cs typeface="Calibri" panose="020F0502020204030204" pitchFamily="34" charset="0"/>
              </a:rPr>
              <a:t> al classico brainstorming (</a:t>
            </a:r>
            <a:r>
              <a:rPr lang="en-US" altLang="es-ES" sz="2500" dirty="0" err="1">
                <a:latin typeface="Calibri" panose="020F0502020204030204" pitchFamily="34" charset="0"/>
                <a:cs typeface="Calibri" panose="020F0502020204030204" pitchFamily="34" charset="0"/>
              </a:rPr>
              <a:t>perfetta</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gli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introversi</a:t>
            </a:r>
            <a:r>
              <a:rPr lang="en-US" altLang="es-ES" sz="2500" dirty="0">
                <a:latin typeface="Calibri" panose="020F0502020204030204" pitchFamily="34" charset="0"/>
                <a:cs typeface="Calibri" panose="020F0502020204030204" pitchFamily="34" charset="0"/>
              </a:rPr>
              <a:t>, ad </a:t>
            </a:r>
            <a:r>
              <a:rPr lang="en-US" altLang="es-ES" sz="2500" dirty="0" err="1">
                <a:latin typeface="Calibri" panose="020F0502020204030204" pitchFamily="34" charset="0"/>
                <a:cs typeface="Calibri" panose="020F0502020204030204" pitchFamily="34" charset="0"/>
              </a:rPr>
              <a:t>esempio</a:t>
            </a:r>
            <a:r>
              <a:rPr lang="en-US" altLang="es-ES" sz="2500" dirty="0">
                <a:latin typeface="Calibri" panose="020F0502020204030204" pitchFamily="34" charset="0"/>
                <a:cs typeface="Calibri" panose="020F0502020204030204" pitchFamily="34" charset="0"/>
              </a:rPr>
              <a:t> per il modo di </a:t>
            </a:r>
            <a:r>
              <a:rPr lang="en-US" altLang="es-ES" sz="2500" dirty="0" err="1">
                <a:latin typeface="Calibri" panose="020F0502020204030204" pitchFamily="34" charset="0"/>
                <a:cs typeface="Calibri" panose="020F0502020204030204" pitchFamily="34" charset="0"/>
              </a:rPr>
              <a:t>lavorare</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Questa </a:t>
            </a:r>
            <a:r>
              <a:rPr lang="en-US" altLang="es-ES" sz="2500" dirty="0" err="1">
                <a:latin typeface="Calibri" panose="020F0502020204030204" pitchFamily="34" charset="0"/>
                <a:cs typeface="Calibri" panose="020F0502020204030204" pitchFamily="34" charset="0"/>
              </a:rPr>
              <a:t>tecnica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permette</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generare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molte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durante</a:t>
            </a:r>
            <a:r>
              <a:rPr lang="en-US" altLang="es-ES" sz="2500" dirty="0">
                <a:latin typeface="Calibri" panose="020F0502020204030204" pitchFamily="34" charset="0"/>
                <a:cs typeface="Calibri" panose="020F0502020204030204" pitchFamily="34" charset="0"/>
              </a:rPr>
              <a:t> una </a:t>
            </a:r>
            <a:r>
              <a:rPr lang="en-US" altLang="es-ES" sz="2500" dirty="0" err="1">
                <a:latin typeface="Calibri" panose="020F0502020204030204" pitchFamily="34" charset="0"/>
                <a:cs typeface="Calibri" panose="020F0502020204030204" pitchFamily="34" charset="0"/>
              </a:rPr>
              <a:t>sessione</a:t>
            </a:r>
            <a:r>
              <a:rPr lang="en-US" altLang="es-ES" sz="2500" dirty="0">
                <a:latin typeface="Calibri" panose="020F0502020204030204" pitchFamily="34" charset="0"/>
                <a:cs typeface="Calibri" panose="020F0502020204030204" pitchFamily="34" charset="0"/>
              </a:rPr>
              <a:t> di brainstorming di 30 </a:t>
            </a:r>
            <a:r>
              <a:rPr lang="en-US" altLang="es-ES" sz="2500" dirty="0" err="1">
                <a:latin typeface="Calibri" panose="020F0502020204030204" pitchFamily="34" charset="0"/>
                <a:cs typeface="Calibri" panose="020F0502020204030204" pitchFamily="34" charset="0"/>
              </a:rPr>
              <a:t>minuti</a:t>
            </a:r>
            <a:r>
              <a:rPr lang="en-US" altLang="es-ES" sz="2500" dirty="0">
                <a:latin typeface="Calibri" panose="020F0502020204030204" pitchFamily="34" charset="0"/>
                <a:cs typeface="Calibri" panose="020F0502020204030204" pitchFamily="34" charset="0"/>
              </a:rPr>
              <a:t> secondo il principio "non </a:t>
            </a:r>
            <a:r>
              <a:rPr lang="en-US" altLang="es-ES" sz="2500" dirty="0" err="1">
                <a:latin typeface="Calibri" panose="020F0502020204030204" pitchFamily="34" charset="0"/>
                <a:cs typeface="Calibri" panose="020F0502020204030204" pitchFamily="34" charset="0"/>
              </a:rPr>
              <a:t>ogni</a:t>
            </a:r>
            <a:r>
              <a:rPr lang="en-US" altLang="es-ES" sz="2500" dirty="0">
                <a:latin typeface="Calibri" panose="020F0502020204030204" pitchFamily="34" charset="0"/>
                <a:cs typeface="Calibri" panose="020F0502020204030204" pitchFamily="34" charset="0"/>
              </a:rPr>
              <a:t> idea forte </a:t>
            </a:r>
            <a:r>
              <a:rPr lang="en-US" altLang="es-ES" sz="2500" dirty="0" err="1">
                <a:latin typeface="Calibri" panose="020F0502020204030204" pitchFamily="34" charset="0"/>
                <a:cs typeface="Calibri" panose="020F0502020204030204" pitchFamily="34" charset="0"/>
              </a:rPr>
              <a:t>deve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essere</a:t>
            </a:r>
            <a:r>
              <a:rPr lang="en-US" altLang="es-ES" sz="2500" dirty="0">
                <a:latin typeface="Calibri" panose="020F0502020204030204" pitchFamily="34" charset="0"/>
                <a:cs typeface="Calibri" panose="020F0502020204030204" pitchFamily="34" charset="0"/>
              </a:rPr>
              <a:t> la </a:t>
            </a:r>
            <a:r>
              <a:rPr lang="en-US" altLang="es-ES" sz="2500" dirty="0" err="1">
                <a:latin typeface="Calibri" panose="020F0502020204030204" pitchFamily="34" charset="0"/>
                <a:cs typeface="Calibri" panose="020F0502020204030204" pitchFamily="34" charset="0"/>
              </a:rPr>
              <a:t>migliore</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La </a:t>
            </a:r>
            <a:r>
              <a:rPr lang="en-US" altLang="es-ES" sz="2500" b="1" dirty="0" err="1">
                <a:latin typeface="Calibri" panose="020F0502020204030204" pitchFamily="34" charset="0"/>
                <a:cs typeface="Calibri" panose="020F0502020204030204" pitchFamily="34" charset="0"/>
              </a:rPr>
              <a:t>tecnica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basa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sul</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lavoro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individuale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su</a:t>
            </a:r>
            <a:r>
              <a:rPr lang="en-US" altLang="es-ES" sz="2500" b="1" dirty="0">
                <a:latin typeface="Calibri" panose="020F0502020204030204" pitchFamily="34" charset="0"/>
                <a:cs typeface="Calibri" panose="020F0502020204030204" pitchFamily="34" charset="0"/>
              </a:rPr>
              <a:t> un </a:t>
            </a:r>
            <a:r>
              <a:rPr lang="en-US" altLang="es-ES" sz="2500" b="1" dirty="0" err="1">
                <a:latin typeface="Calibri" panose="020F0502020204030204" pitchFamily="34" charset="0"/>
                <a:cs typeface="Calibri" panose="020F0502020204030204" pitchFamily="34" charset="0"/>
              </a:rPr>
              <a:t>foglio</a:t>
            </a:r>
            <a:r>
              <a:rPr lang="en-US" altLang="es-ES" sz="2500" b="1" dirty="0">
                <a:latin typeface="Calibri" panose="020F0502020204030204" pitchFamily="34" charset="0"/>
                <a:cs typeface="Calibri" panose="020F0502020204030204" pitchFamily="34" charset="0"/>
              </a:rPr>
              <a:t> di carta, ma </a:t>
            </a:r>
            <a:r>
              <a:rPr lang="en-US" altLang="es-ES" sz="2500" b="1" dirty="0" err="1">
                <a:latin typeface="Calibri" panose="020F0502020204030204" pitchFamily="34" charset="0"/>
                <a:cs typeface="Calibri" panose="020F0502020204030204" pitchFamily="34" charset="0"/>
              </a:rPr>
              <a:t>permette</a:t>
            </a:r>
            <a:r>
              <a:rPr lang="en-US" altLang="es-ES" sz="2500" b="1" dirty="0">
                <a:latin typeface="Calibri" panose="020F0502020204030204" pitchFamily="34" charset="0"/>
                <a:cs typeface="Calibri" panose="020F0502020204030204" pitchFamily="34" charset="0"/>
              </a:rPr>
              <a:t> di </a:t>
            </a:r>
            <a:r>
              <a:rPr lang="en-US" altLang="es-ES" sz="2500" b="1" dirty="0" err="1">
                <a:latin typeface="Calibri" panose="020F0502020204030204" pitchFamily="34" charset="0"/>
                <a:cs typeface="Calibri" panose="020F0502020204030204" pitchFamily="34" charset="0"/>
              </a:rPr>
              <a:t>ispirarsi</a:t>
            </a:r>
            <a:r>
              <a:rPr lang="en-US" altLang="es-ES" sz="2500" b="1" dirty="0">
                <a:latin typeface="Calibri" panose="020F0502020204030204" pitchFamily="34" charset="0"/>
                <a:cs typeface="Calibri" panose="020F0502020204030204" pitchFamily="34" charset="0"/>
              </a:rPr>
              <a:t> a </a:t>
            </a:r>
            <a:r>
              <a:rPr lang="en-US" altLang="es-ES" sz="2500" b="1" dirty="0" err="1">
                <a:latin typeface="Calibri" panose="020F0502020204030204" pitchFamily="34" charset="0"/>
                <a:cs typeface="Calibri" panose="020F0502020204030204" pitchFamily="34" charset="0"/>
              </a:rPr>
              <a:t>soluzioni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integrando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completando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estendendo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che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sono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già</a:t>
            </a:r>
            <a:r>
              <a:rPr lang="en-US" altLang="es-ES" sz="2500" b="1" dirty="0">
                <a:latin typeface="Calibri" panose="020F0502020204030204" pitchFamily="34" charset="0"/>
                <a:cs typeface="Calibri" panose="020F0502020204030204" pitchFamily="34" charset="0"/>
              </a:rPr>
              <a:t> state </a:t>
            </a:r>
            <a:r>
              <a:rPr lang="en-US" altLang="es-ES" sz="2500" b="1" dirty="0" err="1">
                <a:latin typeface="Calibri" panose="020F0502020204030204" pitchFamily="34" charset="0"/>
                <a:cs typeface="Calibri" panose="020F0502020204030204" pitchFamily="34" charset="0"/>
              </a:rPr>
              <a:t>proposte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dai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partecipanti</a:t>
            </a:r>
            <a:r>
              <a:rPr lang="en-US" altLang="es-ES" sz="2500" b="1" dirty="0">
                <a:latin typeface="Calibri" panose="020F0502020204030204" pitchFamily="34" charset="0"/>
                <a:cs typeface="Calibri" panose="020F0502020204030204" pitchFamily="34" charset="0"/>
              </a:rPr>
              <a:t>, senza </a:t>
            </a:r>
            <a:r>
              <a:rPr lang="en-US" altLang="es-ES" sz="2500" b="1" dirty="0" err="1">
                <a:latin typeface="Calibri" panose="020F0502020204030204" pitchFamily="34" charset="0"/>
                <a:cs typeface="Calibri" panose="020F0502020204030204" pitchFamily="34" charset="0"/>
              </a:rPr>
              <a:t>perdere</a:t>
            </a:r>
            <a:r>
              <a:rPr lang="en-US" altLang="es-ES" sz="2500" b="1" dirty="0">
                <a:latin typeface="Calibri" panose="020F0502020204030204" pitchFamily="34" charset="0"/>
                <a:cs typeface="Calibri" panose="020F0502020204030204" pitchFamily="34" charset="0"/>
              </a:rPr>
              <a:t> tempo in </a:t>
            </a:r>
            <a:r>
              <a:rPr lang="en-US" altLang="es-ES" sz="2500" b="1" dirty="0" err="1">
                <a:latin typeface="Calibri" panose="020F0502020204030204" pitchFamily="34" charset="0"/>
                <a:cs typeface="Calibri" panose="020F0502020204030204" pitchFamily="34" charset="0"/>
              </a:rPr>
              <a:t>discussioni</a:t>
            </a:r>
            <a:r>
              <a:rPr lang="en-US" altLang="es-ES" sz="2500" b="1" dirty="0">
                <a:latin typeface="Calibri" panose="020F0502020204030204" pitchFamily="34" charset="0"/>
                <a:cs typeface="Calibri" panose="020F0502020204030204" pitchFamily="34" charset="0"/>
              </a:rPr>
              <a:t> o </a:t>
            </a:r>
            <a:r>
              <a:rPr lang="en-US" altLang="es-ES" sz="2500" b="1" dirty="0" err="1">
                <a:latin typeface="Calibri" panose="020F0502020204030204" pitchFamily="34" charset="0"/>
                <a:cs typeface="Calibri" panose="020F0502020204030204" pitchFamily="34" charset="0"/>
              </a:rPr>
              <a:t>delibere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inutili</a:t>
            </a:r>
            <a:r>
              <a:rPr lang="en-US" altLang="es-ES" sz="2500" b="1"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Nome del </a:t>
            </a:r>
            <a:r>
              <a:rPr lang="en-US" altLang="es-ES" sz="2500" dirty="0" err="1">
                <a:latin typeface="Calibri" panose="020F0502020204030204" pitchFamily="34" charset="0"/>
                <a:cs typeface="Calibri" panose="020F0502020204030204" pitchFamily="34" charset="0"/>
              </a:rPr>
              <a:t>metodo</a:t>
            </a:r>
            <a:r>
              <a:rPr lang="en-US" altLang="es-ES" sz="2500" dirty="0">
                <a:latin typeface="Calibri" panose="020F0502020204030204" pitchFamily="34" charset="0"/>
                <a:cs typeface="Calibri" panose="020F0502020204030204" pitchFamily="34" charset="0"/>
              </a:rPr>
              <a:t>:</a:t>
            </a: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6 - </a:t>
            </a:r>
            <a:r>
              <a:rPr lang="pl-PL" altLang="es-ES" sz="2500" b="1" dirty="0" err="1">
                <a:solidFill>
                  <a:srgbClr val="E12227"/>
                </a:solidFill>
                <a:latin typeface="Calibri" panose="020F0502020204030204" pitchFamily="34" charset="0"/>
                <a:cs typeface="Calibri" panose="020F0502020204030204" pitchFamily="34" charset="0"/>
              </a:rPr>
              <a:t>è</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il</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numero</a:t>
            </a:r>
            <a:r>
              <a:rPr lang="pl-PL" altLang="es-ES" sz="2500" b="1" dirty="0">
                <a:solidFill>
                  <a:srgbClr val="E12227"/>
                </a:solidFill>
                <a:latin typeface="Calibri" panose="020F0502020204030204" pitchFamily="34" charset="0"/>
                <a:cs typeface="Calibri" panose="020F0502020204030204" pitchFamily="34" charset="0"/>
              </a:rPr>
              <a:t> di </a:t>
            </a:r>
            <a:r>
              <a:rPr lang="pl-PL" altLang="es-ES" sz="2500" b="1" dirty="0" err="1">
                <a:solidFill>
                  <a:srgbClr val="E12227"/>
                </a:solidFill>
                <a:latin typeface="Calibri" panose="020F0502020204030204" pitchFamily="34" charset="0"/>
                <a:cs typeface="Calibri" panose="020F0502020204030204" pitchFamily="34" charset="0"/>
              </a:rPr>
              <a:t>partecipanti</a:t>
            </a:r>
            <a:r>
              <a:rPr lang="pl-PL" altLang="es-ES" sz="2500" b="1" dirty="0">
                <a:solidFill>
                  <a:srgbClr val="E12227"/>
                </a:solidFill>
                <a:latin typeface="Calibri" panose="020F0502020204030204" pitchFamily="34" charset="0"/>
                <a:cs typeface="Calibri" panose="020F0502020204030204" pitchFamily="34" charset="0"/>
              </a:rPr>
              <a:t> alla </a:t>
            </a:r>
            <a:r>
              <a:rPr lang="pl-PL" altLang="es-ES" sz="2500" b="1" dirty="0" err="1">
                <a:solidFill>
                  <a:srgbClr val="E12227"/>
                </a:solidFill>
                <a:latin typeface="Calibri" panose="020F0502020204030204" pitchFamily="34" charset="0"/>
                <a:cs typeface="Calibri" panose="020F0502020204030204" pitchFamily="34" charset="0"/>
              </a:rPr>
              <a:t>riunione</a:t>
            </a:r>
            <a:r>
              <a:rPr lang="pl-PL" altLang="es-ES" sz="2500" b="1" dirty="0">
                <a:solidFill>
                  <a:srgbClr val="E12227"/>
                </a:solidFill>
                <a:latin typeface="Calibri" panose="020F0502020204030204" pitchFamily="34" charset="0"/>
                <a:cs typeface="Calibri" panose="020F0502020204030204" pitchFamily="34" charset="0"/>
              </a:rPr>
              <a:t> (la </a:t>
            </a:r>
            <a:r>
              <a:rPr lang="pl-PL" altLang="es-ES" sz="2500" b="1" dirty="0" err="1">
                <a:solidFill>
                  <a:srgbClr val="E12227"/>
                </a:solidFill>
                <a:latin typeface="Calibri" panose="020F0502020204030204" pitchFamily="34" charset="0"/>
                <a:cs typeface="Calibri" panose="020F0502020204030204" pitchFamily="34" charset="0"/>
              </a:rPr>
              <a:t>squadra</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più</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efficace</a:t>
            </a:r>
            <a:r>
              <a:rPr lang="pl-PL" altLang="es-ES" sz="2500" b="1" dirty="0">
                <a:solidFill>
                  <a:srgbClr val="E12227"/>
                </a:solidFill>
                <a:latin typeface="Calibri" panose="020F0502020204030204" pitchFamily="34" charset="0"/>
                <a:cs typeface="Calibri" panose="020F0502020204030204" pitchFamily="34" charset="0"/>
              </a:rPr>
              <a:t>)</a:t>
            </a: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3 - </a:t>
            </a:r>
            <a:r>
              <a:rPr lang="pl-PL" altLang="es-ES" sz="2500" b="1" dirty="0" err="1">
                <a:solidFill>
                  <a:srgbClr val="E12227"/>
                </a:solidFill>
                <a:latin typeface="Calibri" panose="020F0502020204030204" pitchFamily="34" charset="0"/>
                <a:cs typeface="Calibri" panose="020F0502020204030204" pitchFamily="34" charset="0"/>
              </a:rPr>
              <a:t>è</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il</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numero</a:t>
            </a:r>
            <a:r>
              <a:rPr lang="pl-PL" altLang="es-ES" sz="2500" b="1" dirty="0">
                <a:solidFill>
                  <a:srgbClr val="E12227"/>
                </a:solidFill>
                <a:latin typeface="Calibri" panose="020F0502020204030204" pitchFamily="34" charset="0"/>
                <a:cs typeface="Calibri" panose="020F0502020204030204" pitchFamily="34" charset="0"/>
              </a:rPr>
              <a:t> di idee / </a:t>
            </a:r>
            <a:r>
              <a:rPr lang="pl-PL" altLang="es-ES" sz="2500" b="1" dirty="0" err="1">
                <a:solidFill>
                  <a:srgbClr val="E12227"/>
                </a:solidFill>
                <a:latin typeface="Calibri" panose="020F0502020204030204" pitchFamily="34" charset="0"/>
                <a:cs typeface="Calibri" panose="020F0502020204030204" pitchFamily="34" charset="0"/>
              </a:rPr>
              <a:t>soluzioni</a:t>
            </a:r>
            <a:r>
              <a:rPr lang="pl-PL" altLang="es-ES" sz="2500" b="1" dirty="0">
                <a:solidFill>
                  <a:srgbClr val="E12227"/>
                </a:solidFill>
                <a:latin typeface="Calibri" panose="020F0502020204030204" pitchFamily="34" charset="0"/>
                <a:cs typeface="Calibri" panose="020F0502020204030204" pitchFamily="34" charset="0"/>
              </a:rPr>
              <a:t> / idee </a:t>
            </a:r>
            <a:r>
              <a:rPr lang="pl-PL" altLang="es-ES" sz="2500" b="1" dirty="0" err="1">
                <a:solidFill>
                  <a:srgbClr val="E12227"/>
                </a:solidFill>
                <a:latin typeface="Calibri" panose="020F0502020204030204" pitchFamily="34" charset="0"/>
                <a:cs typeface="Calibri" panose="020F0502020204030204" pitchFamily="34" charset="0"/>
              </a:rPr>
              <a:t>generate</a:t>
            </a:r>
            <a:r>
              <a:rPr lang="pl-PL" altLang="es-ES" sz="2500" b="1" dirty="0">
                <a:solidFill>
                  <a:srgbClr val="E12227"/>
                </a:solidFill>
                <a:latin typeface="Calibri" panose="020F0502020204030204" pitchFamily="34" charset="0"/>
                <a:cs typeface="Calibri" panose="020F0502020204030204" pitchFamily="34" charset="0"/>
              </a:rPr>
              <a:t> dal </a:t>
            </a:r>
            <a:r>
              <a:rPr lang="pl-PL" altLang="es-ES" sz="2500" b="1" dirty="0" err="1">
                <a:solidFill>
                  <a:srgbClr val="E12227"/>
                </a:solidFill>
                <a:latin typeface="Calibri" panose="020F0502020204030204" pitchFamily="34" charset="0"/>
                <a:cs typeface="Calibri" panose="020F0502020204030204" pitchFamily="34" charset="0"/>
              </a:rPr>
              <a:t>partecipante</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durante</a:t>
            </a:r>
            <a:r>
              <a:rPr lang="pl-PL" altLang="es-ES" sz="2500" b="1" dirty="0">
                <a:solidFill>
                  <a:srgbClr val="E12227"/>
                </a:solidFill>
                <a:latin typeface="Calibri" panose="020F0502020204030204" pitchFamily="34" charset="0"/>
                <a:cs typeface="Calibri" panose="020F0502020204030204" pitchFamily="34" charset="0"/>
              </a:rPr>
              <a:t> una </a:t>
            </a:r>
            <a:r>
              <a:rPr lang="pl-PL" altLang="es-ES" sz="2500" b="1" dirty="0" err="1">
                <a:solidFill>
                  <a:srgbClr val="E12227"/>
                </a:solidFill>
                <a:latin typeface="Calibri" panose="020F0502020204030204" pitchFamily="34" charset="0"/>
                <a:cs typeface="Calibri" panose="020F0502020204030204" pitchFamily="34" charset="0"/>
              </a:rPr>
              <a:t>sessione</a:t>
            </a:r>
            <a:endParaRPr lang="pl-PL" altLang="es-ES" sz="2500" b="1" dirty="0">
              <a:solidFill>
                <a:srgbClr val="E12227"/>
              </a:solidFill>
              <a:latin typeface="Calibri" panose="020F0502020204030204" pitchFamily="34" charset="0"/>
              <a:cs typeface="Calibri" panose="020F0502020204030204" pitchFamily="34" charset="0"/>
            </a:endParaRP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5 - </a:t>
            </a:r>
            <a:r>
              <a:rPr lang="pl-PL" altLang="es-ES" sz="2500" b="1" dirty="0" err="1">
                <a:solidFill>
                  <a:srgbClr val="E12227"/>
                </a:solidFill>
                <a:latin typeface="Calibri" panose="020F0502020204030204" pitchFamily="34" charset="0"/>
                <a:cs typeface="Calibri" panose="020F0502020204030204" pitchFamily="34" charset="0"/>
              </a:rPr>
              <a:t>è</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il</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numero</a:t>
            </a:r>
            <a:r>
              <a:rPr lang="pl-PL" altLang="es-ES" sz="2500" b="1" dirty="0">
                <a:solidFill>
                  <a:srgbClr val="E12227"/>
                </a:solidFill>
                <a:latin typeface="Calibri" panose="020F0502020204030204" pitchFamily="34" charset="0"/>
                <a:cs typeface="Calibri" panose="020F0502020204030204" pitchFamily="34" charset="0"/>
              </a:rPr>
              <a:t> di </a:t>
            </a:r>
            <a:r>
              <a:rPr lang="pl-PL" altLang="es-ES" sz="2500" b="1" dirty="0" err="1">
                <a:solidFill>
                  <a:srgbClr val="E12227"/>
                </a:solidFill>
                <a:latin typeface="Calibri" panose="020F0502020204030204" pitchFamily="34" charset="0"/>
                <a:cs typeface="Calibri" panose="020F0502020204030204" pitchFamily="34" charset="0"/>
              </a:rPr>
              <a:t>minuti</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che</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un</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partecipante</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riceve</a:t>
            </a:r>
            <a:r>
              <a:rPr lang="pl-PL" altLang="es-ES" sz="2500" b="1" dirty="0">
                <a:solidFill>
                  <a:srgbClr val="E12227"/>
                </a:solidFill>
                <a:latin typeface="Calibri" panose="020F0502020204030204" pitchFamily="34" charset="0"/>
                <a:cs typeface="Calibri" panose="020F0502020204030204" pitchFamily="34" charset="0"/>
              </a:rPr>
              <a:t> </a:t>
            </a:r>
            <a:r>
              <a:rPr lang="pl-PL" altLang="es-ES" sz="2500" b="1" dirty="0" err="1">
                <a:solidFill>
                  <a:srgbClr val="E12227"/>
                </a:solidFill>
                <a:latin typeface="Calibri" panose="020F0502020204030204" pitchFamily="34" charset="0"/>
                <a:cs typeface="Calibri" panose="020F0502020204030204" pitchFamily="34" charset="0"/>
              </a:rPr>
              <a:t>durante</a:t>
            </a:r>
            <a:r>
              <a:rPr lang="pl-PL" altLang="es-ES" sz="2500" b="1" dirty="0">
                <a:solidFill>
                  <a:srgbClr val="E12227"/>
                </a:solidFill>
                <a:latin typeface="Calibri" panose="020F0502020204030204" pitchFamily="34" charset="0"/>
                <a:cs typeface="Calibri" panose="020F0502020204030204" pitchFamily="34" charset="0"/>
              </a:rPr>
              <a:t> una </a:t>
            </a:r>
            <a:r>
              <a:rPr lang="pl-PL" altLang="es-ES" sz="2500" b="1" dirty="0" err="1">
                <a:solidFill>
                  <a:srgbClr val="E12227"/>
                </a:solidFill>
                <a:latin typeface="Calibri" panose="020F0502020204030204" pitchFamily="34" charset="0"/>
                <a:cs typeface="Calibri" panose="020F0502020204030204" pitchFamily="34" charset="0"/>
              </a:rPr>
              <a:t>sessione</a:t>
            </a:r>
            <a:endParaRPr lang="pl-PL" altLang="es-ES" sz="2500" b="1" dirty="0">
              <a:solidFill>
                <a:srgbClr val="E12227"/>
              </a:solidFill>
              <a:latin typeface="Calibri" panose="020F0502020204030204" pitchFamily="34" charset="0"/>
              <a:cs typeface="Calibri" panose="020F0502020204030204" pitchFamily="34" charset="0"/>
            </a:endParaRPr>
          </a:p>
          <a:p>
            <a:pPr marL="3429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Perfetto </a:t>
            </a:r>
            <a:r>
              <a:rPr lang="en-US" altLang="es-ES" sz="2500" dirty="0" err="1">
                <a:latin typeface="Calibri" panose="020F0502020204030204" pitchFamily="34" charset="0"/>
                <a:cs typeface="Calibri" panose="020F0502020204030204" pitchFamily="34" charset="0"/>
              </a:rPr>
              <a:t>sia</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problemi</a:t>
            </a:r>
            <a:r>
              <a:rPr lang="en-US" altLang="es-ES" sz="2500" dirty="0">
                <a:latin typeface="Calibri" panose="020F0502020204030204" pitchFamily="34" charset="0"/>
                <a:cs typeface="Calibri" panose="020F0502020204030204" pitchFamily="34" charset="0"/>
              </a:rPr>
              <a:t> di business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per le </a:t>
            </a:r>
            <a:r>
              <a:rPr lang="en-US" altLang="es-ES" sz="2500" dirty="0" err="1">
                <a:latin typeface="Calibri" panose="020F0502020204030204" pitchFamily="34" charset="0"/>
                <a:cs typeface="Calibri" panose="020F0502020204030204" pitchFamily="34" charset="0"/>
              </a:rPr>
              <a:t>situazioni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quotidiane</a:t>
            </a:r>
            <a:r>
              <a:rPr lang="en-US"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p:cNvSpPr/>
          <p:nvPr/>
        </p:nvSpPr>
        <p:spPr>
          <a:xfrm rot="433526">
            <a:off x="12760319" y="6774705"/>
            <a:ext cx="5431155" cy="1446550"/>
          </a:xfrm>
          <a:prstGeom prst="rect">
            <a:avLst/>
          </a:prstGeom>
        </p:spPr>
        <p:txBody>
          <a:bodyPr wrap="square">
            <a:spAutoFit/>
          </a:bodyPr>
          <a:lstStyle/>
          <a:p>
            <a:pPr algn="ctr"/>
            <a:r>
              <a:rPr lang="en-US" sz="2200" dirty="0"/>
              <a:t>La forma </a:t>
            </a:r>
            <a:r>
              <a:rPr lang="en-US" sz="2200" dirty="0" err="1"/>
              <a:t>scritta</a:t>
            </a:r>
            <a:r>
              <a:rPr lang="en-US" sz="2200" dirty="0"/>
              <a:t> </a:t>
            </a:r>
            <a:r>
              <a:rPr lang="en-US" sz="2200" dirty="0" err="1"/>
              <a:t>apre</a:t>
            </a:r>
            <a:r>
              <a:rPr lang="en-US" sz="2200" dirty="0"/>
              <a:t> le </a:t>
            </a:r>
            <a:r>
              <a:rPr lang="en-US" sz="2200" dirty="0" err="1"/>
              <a:t>menti</a:t>
            </a:r>
            <a:r>
              <a:rPr lang="en-US" sz="2200" dirty="0"/>
              <a:t>, </a:t>
            </a:r>
            <a:r>
              <a:rPr lang="en-US" sz="2200" dirty="0" err="1"/>
              <a:t>aumenta</a:t>
            </a:r>
            <a:r>
              <a:rPr lang="en-US" sz="2200" dirty="0"/>
              <a:t> il </a:t>
            </a:r>
            <a:r>
              <a:rPr lang="en-US" sz="2200" dirty="0" err="1"/>
              <a:t>coraggio</a:t>
            </a:r>
            <a:r>
              <a:rPr lang="en-US" sz="2200" dirty="0"/>
              <a:t>, </a:t>
            </a:r>
            <a:r>
              <a:rPr lang="en-US" sz="2200" dirty="0" err="1"/>
              <a:t>i</a:t>
            </a:r>
            <a:r>
              <a:rPr lang="en-US" sz="2200" dirty="0"/>
              <a:t> </a:t>
            </a:r>
            <a:r>
              <a:rPr lang="en-US" sz="2200" dirty="0" err="1"/>
              <a:t>partecipanti</a:t>
            </a:r>
            <a:r>
              <a:rPr lang="en-US" sz="2200" dirty="0"/>
              <a:t> </a:t>
            </a:r>
            <a:r>
              <a:rPr lang="en-US" sz="2200" dirty="0" err="1"/>
              <a:t>lavorano</a:t>
            </a:r>
            <a:r>
              <a:rPr lang="en-US" sz="2200" dirty="0"/>
              <a:t> con lo </a:t>
            </a:r>
            <a:r>
              <a:rPr lang="en-US" sz="2200" dirty="0" err="1"/>
              <a:t>stesso</a:t>
            </a:r>
            <a:r>
              <a:rPr lang="en-US" sz="2200" dirty="0"/>
              <a:t> </a:t>
            </a:r>
            <a:r>
              <a:rPr lang="en-US" sz="2200" dirty="0" err="1"/>
              <a:t>impegno</a:t>
            </a:r>
            <a:r>
              <a:rPr lang="en-US" sz="2200" dirty="0"/>
              <a:t>. </a:t>
            </a:r>
            <a:r>
              <a:rPr lang="en-US" sz="2200" dirty="0" err="1"/>
              <a:t>Nessun</a:t>
            </a:r>
            <a:r>
              <a:rPr lang="en-US" sz="2200" dirty="0"/>
              <a:t> </a:t>
            </a:r>
            <a:r>
              <a:rPr lang="en-US" sz="2200" dirty="0" err="1"/>
              <a:t>rischio</a:t>
            </a:r>
            <a:r>
              <a:rPr lang="en-US" sz="2200" dirty="0"/>
              <a:t> </a:t>
            </a:r>
            <a:r>
              <a:rPr lang="en-US" sz="2200" dirty="0" err="1"/>
              <a:t>che</a:t>
            </a:r>
            <a:r>
              <a:rPr lang="en-US" sz="2200" dirty="0"/>
              <a:t> una persona </a:t>
            </a:r>
            <a:r>
              <a:rPr lang="en-US" sz="2200" dirty="0" err="1"/>
              <a:t>dominante</a:t>
            </a:r>
            <a:r>
              <a:rPr lang="en-US" sz="2200" dirty="0"/>
              <a:t> </a:t>
            </a:r>
            <a:r>
              <a:rPr lang="en-US" sz="2200" dirty="0" err="1"/>
              <a:t>si</a:t>
            </a:r>
            <a:r>
              <a:rPr lang="en-US" sz="2200" dirty="0"/>
              <a:t> </a:t>
            </a:r>
            <a:r>
              <a:rPr lang="en-US" sz="2200" dirty="0" err="1"/>
              <a:t>palesi</a:t>
            </a:r>
            <a:r>
              <a:rPr lang="en-US" sz="2200" dirty="0"/>
              <a:t> </a:t>
            </a:r>
            <a:r>
              <a:rPr lang="en-US" sz="2200" dirty="0" err="1"/>
              <a:t>nella</a:t>
            </a:r>
            <a:r>
              <a:rPr lang="en-US" sz="2200" dirty="0"/>
              <a:t> </a:t>
            </a:r>
            <a:r>
              <a:rPr lang="en-US" sz="2200" dirty="0" err="1"/>
              <a:t>discussione</a:t>
            </a:r>
            <a:r>
              <a:rPr lang="en-US" sz="2200" dirty="0"/>
              <a:t>.</a:t>
            </a:r>
          </a:p>
        </p:txBody>
      </p:sp>
      <p:sp>
        <p:nvSpPr>
          <p:cNvPr id="2" name="Prostokąt 1"/>
          <p:cNvSpPr/>
          <p:nvPr/>
        </p:nvSpPr>
        <p:spPr>
          <a:xfrm>
            <a:off x="1066800" y="7962900"/>
            <a:ext cx="8532464" cy="400110"/>
          </a:xfrm>
          <a:prstGeom prst="rect">
            <a:avLst/>
          </a:prstGeom>
        </p:spPr>
        <p:txBody>
          <a:bodyPr wrap="none">
            <a:spAutoFit/>
          </a:bodyPr>
          <a:lstStyle/>
          <a:p>
            <a:r>
              <a:rPr lang="en-US" sz="2000" dirty="0"/>
              <a:t>Method 6-3-5 (</a:t>
            </a:r>
            <a:r>
              <a:rPr lang="en-US" sz="2000" dirty="0" err="1"/>
              <a:t>BrainWriting</a:t>
            </a:r>
            <a:r>
              <a:rPr lang="en-US" sz="2000" dirty="0"/>
              <a:t>): </a:t>
            </a:r>
            <a:r>
              <a:rPr lang="en-US" sz="2000" u="sng" dirty="0">
                <a:hlinkClick r:id="rId5"/>
              </a:rPr>
              <a:t>https://www.youtube.com/watch?v=TR1i1PPd8ZU</a:t>
            </a:r>
            <a:endParaRPr lang="pl-PL" sz="2000" dirty="0"/>
          </a:p>
        </p:txBody>
      </p:sp>
      <p:sp>
        <p:nvSpPr>
          <p:cNvPr id="12" name="Oval 18">
            <a:extLst>
              <a:ext uri="{FF2B5EF4-FFF2-40B4-BE49-F238E27FC236}">
                <a16:creationId xmlns:a16="http://schemas.microsoft.com/office/drawing/2014/main" id="{CB5A255A-B23C-4604-BC56-9DD8D4BC7704}"/>
              </a:ext>
            </a:extLst>
          </p:cNvPr>
          <p:cNvSpPr/>
          <p:nvPr/>
        </p:nvSpPr>
        <p:spPr>
          <a:xfrm>
            <a:off x="555622" y="7886700"/>
            <a:ext cx="587378" cy="549219"/>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3" name="Rectangle 36">
            <a:extLst>
              <a:ext uri="{FF2B5EF4-FFF2-40B4-BE49-F238E27FC236}">
                <a16:creationId xmlns:a16="http://schemas.microsoft.com/office/drawing/2014/main" id="{F524A302-5A70-43C5-9A42-B44CDC7F3DB0}"/>
              </a:ext>
            </a:extLst>
          </p:cNvPr>
          <p:cNvSpPr/>
          <p:nvPr/>
        </p:nvSpPr>
        <p:spPr>
          <a:xfrm>
            <a:off x="658262" y="8030512"/>
            <a:ext cx="411575" cy="25047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6005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1" presetClass="entr" presetSubtype="0" fill="hold" grpId="0" nodeType="afterEffect">
                                  <p:stCondLst>
                                    <p:cond delay="500"/>
                                  </p:stCondLst>
                                  <p:childTnLst>
                                    <p:set>
                                      <p:cBhvr>
                                        <p:cTn id="51" dur="1" fill="hold">
                                          <p:stCondLst>
                                            <p:cond delay="0"/>
                                          </p:stCondLst>
                                        </p:cTn>
                                        <p:tgtEl>
                                          <p:spTgt spid="2"/>
                                        </p:tgtEl>
                                        <p:attrNameLst>
                                          <p:attrName>style.visibility</p:attrName>
                                        </p:attrNameLst>
                                      </p:cBhvr>
                                      <p:to>
                                        <p:strVal val="visible"/>
                                      </p:to>
                                    </p:set>
                                  </p:childTnLst>
                                </p:cTn>
                              </p:par>
                            </p:childTnLst>
                          </p:cTn>
                        </p:par>
                        <p:par>
                          <p:cTn id="52" fill="hold">
                            <p:stCondLst>
                              <p:cond delay="9500"/>
                            </p:stCondLst>
                            <p:childTnLst>
                              <p:par>
                                <p:cTn id="53" presetID="1" presetClass="entr" presetSubtype="0" fill="hold" grpId="0" nodeType="afterEffect">
                                  <p:stCondLst>
                                    <p:cond delay="50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p:stCondLst>
                              <p:cond delay="10000"/>
                            </p:stCondLst>
                            <p:childTnLst>
                              <p:par>
                                <p:cTn id="56" presetID="1" presetClass="entr" presetSubtype="0" fill="hold" grpId="0" nodeType="afterEffect">
                                  <p:stCondLst>
                                    <p:cond delay="500"/>
                                  </p:stCondLst>
                                  <p:childTnLst>
                                    <p:set>
                                      <p:cBhvr>
                                        <p:cTn id="57" dur="1" fill="hold">
                                          <p:stCondLst>
                                            <p:cond delay="0"/>
                                          </p:stCondLst>
                                        </p:cTn>
                                        <p:tgtEl>
                                          <p:spTgt spid="13"/>
                                        </p:tgtEl>
                                        <p:attrNameLst>
                                          <p:attrName>style.visibility</p:attrName>
                                        </p:attrNameLst>
                                      </p:cBhvr>
                                      <p:to>
                                        <p:strVal val="visible"/>
                                      </p:to>
                                    </p:set>
                                  </p:childTnLst>
                                </p:cTn>
                              </p:par>
                            </p:childTnLst>
                          </p:cTn>
                        </p:par>
                        <p:par>
                          <p:cTn id="58" fill="hold">
                            <p:stCondLst>
                              <p:cond delay="10500"/>
                            </p:stCondLst>
                            <p:childTnLst>
                              <p:par>
                                <p:cTn id="59" presetID="1" presetClass="entr" presetSubtype="0" fill="hold" grpId="0" nodeType="afterEffect">
                                  <p:stCondLst>
                                    <p:cond delay="500"/>
                                  </p:stCondLst>
                                  <p:childTnLst>
                                    <p:set>
                                      <p:cBhvr>
                                        <p:cTn id="6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build="p" bldLvl="2"/>
      <p:bldP spid="2"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1508474"/>
            <a:ext cx="16587945" cy="2117246"/>
          </a:xfrm>
          <a:prstGeom prst="rect">
            <a:avLst/>
          </a:prstGeom>
        </p:spPr>
        <p:txBody>
          <a:bodyPr vert="horz" wrap="square" lIns="0" tIns="13970" rIns="0" bIns="0" rtlCol="0">
            <a:spAutoFit/>
          </a:bodyPr>
          <a:lstStyle/>
          <a:p>
            <a:pPr marL="12700">
              <a:lnSpc>
                <a:spcPct val="100000"/>
              </a:lnSpc>
              <a:spcBef>
                <a:spcPts val="110"/>
              </a:spcBef>
            </a:pPr>
            <a:r>
              <a:rPr lang="it-IT" sz="4000" b="1" spc="50" dirty="0">
                <a:solidFill>
                  <a:srgbClr val="243255"/>
                </a:solidFill>
                <a:cs typeface="Tahoma"/>
              </a:rPr>
              <a:t>Complicatezza contro complessità</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highlight>
                <a:srgbClr val="FFFF00"/>
              </a:highlight>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In </a:t>
            </a:r>
            <a:r>
              <a:rPr lang="pl-PL" altLang="es-ES" sz="2500" dirty="0" err="1">
                <a:latin typeface="Calibri" panose="020F0502020204030204" pitchFamily="34" charset="0"/>
                <a:cs typeface="Calibri" panose="020F0502020204030204" pitchFamily="34" charset="0"/>
              </a:rPr>
              <a:t>pratica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usiamo</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termini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complesso</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complicato</a:t>
            </a:r>
            <a:r>
              <a:rPr lang="pl-PL" altLang="es-ES" sz="2500" dirty="0">
                <a:latin typeface="Calibri" panose="020F0502020204030204" pitchFamily="34" charset="0"/>
                <a:cs typeface="Calibri" panose="020F0502020204030204" pitchFamily="34" charset="0"/>
              </a:rPr>
              <a:t>" in modo </a:t>
            </a:r>
            <a:r>
              <a:rPr lang="pl-PL" altLang="es-ES" sz="2500" dirty="0" err="1">
                <a:latin typeface="Calibri" panose="020F0502020204030204" pitchFamily="34" charset="0"/>
                <a:cs typeface="Calibri" panose="020F0502020204030204" pitchFamily="34" charset="0"/>
              </a:rPr>
              <a:t>intercambiabile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Ciò</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è</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dovuto</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errori</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comprensione</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entrambi</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concetti</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conseguenza</a:t>
            </a:r>
            <a:r>
              <a:rPr lang="pl-PL" altLang="es-ES" sz="2500" dirty="0">
                <a:latin typeface="Calibri" panose="020F0502020204030204" pitchFamily="34" charset="0"/>
                <a:cs typeface="Calibri" panose="020F0502020204030204" pitchFamily="34" charset="0"/>
              </a:rPr>
              <a:t>, le </a:t>
            </a:r>
            <a:r>
              <a:rPr lang="pl-PL" altLang="es-ES" sz="2500" dirty="0" err="1">
                <a:latin typeface="Calibri" panose="020F0502020204030204" pitchFamily="34" charset="0"/>
                <a:cs typeface="Calibri" panose="020F0502020204030204" pitchFamily="34" charset="0"/>
              </a:rPr>
              <a:t>discussioni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sulla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complessità</a:t>
            </a:r>
            <a:r>
              <a:rPr lang="pl-PL" altLang="es-ES" sz="2500" dirty="0">
                <a:latin typeface="Calibri" panose="020F0502020204030204" pitchFamily="34" charset="0"/>
                <a:cs typeface="Calibri" panose="020F0502020204030204" pitchFamily="34" charset="0"/>
              </a:rPr>
              <a:t> dei </a:t>
            </a:r>
            <a:r>
              <a:rPr lang="pl-PL" altLang="es-ES" sz="2500" dirty="0" err="1">
                <a:latin typeface="Calibri" panose="020F0502020204030204" pitchFamily="34" charset="0"/>
                <a:cs typeface="Calibri" panose="020F0502020204030204" pitchFamily="34" charset="0"/>
              </a:rPr>
              <a:t>problemi</a:t>
            </a:r>
            <a:r>
              <a:rPr lang="pl-PL" altLang="es-ES" sz="2500" dirty="0">
                <a:latin typeface="Calibri" panose="020F0502020204030204" pitchFamily="34" charset="0"/>
                <a:cs typeface="Calibri" panose="020F0502020204030204" pitchFamily="34" charset="0"/>
              </a:rPr>
              <a:t> non sono le </a:t>
            </a:r>
            <a:r>
              <a:rPr lang="pl-PL" altLang="es-ES" sz="2500" dirty="0" err="1">
                <a:latin typeface="Calibri" panose="020F0502020204030204" pitchFamily="34" charset="0"/>
                <a:cs typeface="Calibri" panose="020F0502020204030204" pitchFamily="34" charset="0"/>
              </a:rPr>
              <a:t>più</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semplici</a:t>
            </a:r>
            <a:r>
              <a:rPr lang="pl-PL" altLang="es-ES" sz="2500" dirty="0">
                <a:latin typeface="Calibri" panose="020F0502020204030204" pitchFamily="34" charset="0"/>
                <a:cs typeface="Calibri" panose="020F0502020204030204" pitchFamily="34" charset="0"/>
              </a:rPr>
              <a:t>, e i </a:t>
            </a:r>
            <a:r>
              <a:rPr lang="pl-PL" altLang="es-ES" sz="2500" dirty="0" err="1">
                <a:latin typeface="Calibri" panose="020F0502020204030204" pitchFamily="34" charset="0"/>
                <a:cs typeface="Calibri" panose="020F0502020204030204" pitchFamily="34" charset="0"/>
              </a:rPr>
              <a:t>malintesi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derivano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influenzano</a:t>
            </a:r>
            <a:r>
              <a:rPr lang="pl-PL" altLang="es-ES" sz="2500" dirty="0">
                <a:latin typeface="Calibri" panose="020F0502020204030204" pitchFamily="34" charset="0"/>
                <a:cs typeface="Calibri" panose="020F0502020204030204" pitchFamily="34" charset="0"/>
              </a:rPr>
              <a:t> la </a:t>
            </a:r>
            <a:r>
              <a:rPr lang="pl-PL" altLang="es-ES" sz="2500" dirty="0" err="1">
                <a:latin typeface="Calibri" panose="020F0502020204030204" pitchFamily="34" charset="0"/>
                <a:cs typeface="Calibri" panose="020F0502020204030204" pitchFamily="34" charset="0"/>
              </a:rPr>
              <a:t>capacità</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risolverli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efficacemente</a:t>
            </a:r>
            <a:r>
              <a:rPr lang="pl-PL"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a:extLst>
              <a:ext uri="{FF2B5EF4-FFF2-40B4-BE49-F238E27FC236}">
                <a16:creationId xmlns:a16="http://schemas.microsoft.com/office/drawing/2014/main" id="{323EF81A-D1FD-4C70-BF89-DB18081663C0}"/>
              </a:ext>
            </a:extLst>
          </p:cNvPr>
          <p:cNvGraphicFramePr/>
          <p:nvPr>
            <p:extLst>
              <p:ext uri="{D42A27DB-BD31-4B8C-83A1-F6EECF244321}">
                <p14:modId xmlns:p14="http://schemas.microsoft.com/office/powerpoint/2010/main" val="746810563"/>
              </p:ext>
            </p:extLst>
          </p:nvPr>
        </p:nvGraphicFramePr>
        <p:xfrm>
          <a:off x="938055" y="3848100"/>
          <a:ext cx="1641189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107C322B-6508-4FA3-A545-67FCA330A677}"/>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5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50027" y="345468"/>
            <a:ext cx="16587945" cy="8221481"/>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Method 635</a:t>
            </a: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Schema di </a:t>
            </a:r>
            <a:r>
              <a:rPr lang="en-US" altLang="es-ES" sz="2500" dirty="0" err="1">
                <a:latin typeface="Calibri" panose="020F0502020204030204" pitchFamily="34" charset="0"/>
                <a:cs typeface="Calibri" panose="020F0502020204030204" pitchFamily="34" charset="0"/>
              </a:rPr>
              <a:t>lavoro</a:t>
            </a:r>
            <a:r>
              <a:rPr lang="en-US" altLang="es-ES" sz="2500" dirty="0">
                <a:latin typeface="Calibri" panose="020F0502020204030204" pitchFamily="34" charset="0"/>
                <a:cs typeface="Calibri" panose="020F0502020204030204" pitchFamily="34" charset="0"/>
              </a:rPr>
              <a:t> di brainstorming con il </a:t>
            </a:r>
            <a:r>
              <a:rPr lang="en-US" altLang="es-ES" sz="2500" dirty="0" err="1">
                <a:latin typeface="Calibri" panose="020F0502020204030204" pitchFamily="34" charset="0"/>
                <a:cs typeface="Calibri" panose="020F0502020204030204" pitchFamily="34" charset="0"/>
              </a:rPr>
              <a:t>metodo</a:t>
            </a:r>
            <a:r>
              <a:rPr lang="en-US" altLang="es-ES" sz="2500" dirty="0">
                <a:latin typeface="Calibri" panose="020F0502020204030204" pitchFamily="34" charset="0"/>
                <a:cs typeface="Calibri" panose="020F0502020204030204" pitchFamily="34" charset="0"/>
              </a:rPr>
              <a:t> 635:</a:t>
            </a:r>
          </a:p>
          <a:p>
            <a:pPr marL="12700">
              <a:lnSpc>
                <a:spcPct val="100000"/>
              </a:lnSpc>
              <a:spcBef>
                <a:spcPts val="110"/>
              </a:spcBef>
              <a:spcAft>
                <a:spcPts val="600"/>
              </a:spcAft>
            </a:pPr>
            <a:endParaRPr lang="en-US" altLang="es-ES" sz="2500" dirty="0">
              <a:latin typeface="Calibri" panose="020F0502020204030204" pitchFamily="34" charset="0"/>
              <a:cs typeface="Calibri" panose="020F0502020204030204" pitchFamily="34" charset="0"/>
            </a:endParaRP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Ogni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turno</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b="1" dirty="0" err="1">
                <a:latin typeface="Calibri" panose="020F0502020204030204" pitchFamily="34" charset="0"/>
                <a:cs typeface="Calibri" panose="020F0502020204030204" pitchFamily="34" charset="0"/>
              </a:rPr>
              <a:t>Ogni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partecipante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lavora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individualmente</a:t>
            </a:r>
            <a:r>
              <a:rPr lang="en-US" altLang="es-ES" sz="2500" b="1" dirty="0">
                <a:latin typeface="Calibri" panose="020F0502020204030204" pitchFamily="34" charset="0"/>
                <a:cs typeface="Calibri" panose="020F0502020204030204" pitchFamily="34" charset="0"/>
              </a:rPr>
              <a:t> per 5 </a:t>
            </a:r>
            <a:r>
              <a:rPr lang="en-US" altLang="es-ES" sz="2500" b="1" dirty="0" err="1">
                <a:latin typeface="Calibri" panose="020F0502020204030204" pitchFamily="34" charset="0"/>
                <a:cs typeface="Calibri" panose="020F0502020204030204" pitchFamily="34" charset="0"/>
              </a:rPr>
              <a:t>minuti</a:t>
            </a:r>
            <a:r>
              <a:rPr lang="en-US" altLang="es-ES" sz="2500" b="1"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b="1" dirty="0">
                <a:latin typeface="Calibri" panose="020F0502020204030204" pitchFamily="34" charset="0"/>
                <a:cs typeface="Calibri" panose="020F0502020204030204" pitchFamily="34" charset="0"/>
              </a:rPr>
              <a:t>I </a:t>
            </a:r>
            <a:r>
              <a:rPr lang="en-US" altLang="es-ES" sz="2500" b="1" dirty="0" err="1">
                <a:latin typeface="Calibri" panose="020F0502020204030204" pitchFamily="34" charset="0"/>
                <a:cs typeface="Calibri" panose="020F0502020204030204" pitchFamily="34" charset="0"/>
              </a:rPr>
              <a:t>partecipanti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scrivono</a:t>
            </a:r>
            <a:r>
              <a:rPr lang="en-US" altLang="es-ES" sz="2500" b="1" dirty="0">
                <a:latin typeface="Calibri" panose="020F0502020204030204" pitchFamily="34" charset="0"/>
                <a:cs typeface="Calibri" panose="020F0502020204030204" pitchFamily="34" charset="0"/>
              </a:rPr>
              <a:t> max. 3 idee.</a:t>
            </a:r>
          </a:p>
          <a:p>
            <a:pPr marL="12700">
              <a:lnSpc>
                <a:spcPct val="100000"/>
              </a:lnSpc>
              <a:spcBef>
                <a:spcPts val="110"/>
              </a:spcBef>
              <a:spcAft>
                <a:spcPts val="600"/>
              </a:spcAft>
            </a:pPr>
            <a:r>
              <a:rPr lang="en-US" altLang="es-ES" sz="2500" b="1" dirty="0">
                <a:latin typeface="Calibri" panose="020F0502020204030204" pitchFamily="34" charset="0"/>
                <a:cs typeface="Calibri" panose="020F0502020204030204" pitchFamily="34" charset="0"/>
              </a:rPr>
              <a:t>Dopo 5 </a:t>
            </a:r>
            <a:r>
              <a:rPr lang="en-US" altLang="es-ES" sz="2500" b="1" dirty="0" err="1">
                <a:latin typeface="Calibri" panose="020F0502020204030204" pitchFamily="34" charset="0"/>
                <a:cs typeface="Calibri" panose="020F0502020204030204" pitchFamily="34" charset="0"/>
              </a:rPr>
              <a:t>minuti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passano</a:t>
            </a:r>
            <a:r>
              <a:rPr lang="en-US" altLang="es-ES" sz="2500" b="1" dirty="0">
                <a:latin typeface="Calibri" panose="020F0502020204030204" pitchFamily="34" charset="0"/>
                <a:cs typeface="Calibri" panose="020F0502020204030204" pitchFamily="34" charset="0"/>
              </a:rPr>
              <a:t> la carta al </a:t>
            </a:r>
            <a:r>
              <a:rPr lang="en-US" altLang="es-ES" sz="2500" b="1" dirty="0" err="1">
                <a:latin typeface="Calibri" panose="020F0502020204030204" pitchFamily="34" charset="0"/>
                <a:cs typeface="Calibri" panose="020F0502020204030204" pitchFamily="34" charset="0"/>
              </a:rPr>
              <a:t>loro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vicino</a:t>
            </a:r>
            <a:r>
              <a:rPr lang="en-US" altLang="es-ES" sz="2500" b="1"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endParaRPr lang="en-US" altLang="es-ES" sz="2500" dirty="0">
              <a:latin typeface="Calibri" panose="020F0502020204030204" pitchFamily="34" charset="0"/>
              <a:cs typeface="Calibri" panose="020F0502020204030204" pitchFamily="34" charset="0"/>
            </a:endParaRP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Nel </a:t>
            </a:r>
            <a:r>
              <a:rPr lang="en-US" altLang="es-ES" sz="2500" dirty="0" err="1">
                <a:latin typeface="Calibri" panose="020F0502020204030204" pitchFamily="34" charset="0"/>
                <a:cs typeface="Calibri" panose="020F0502020204030204" pitchFamily="34" charset="0"/>
              </a:rPr>
              <a:t>turno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successivo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partecipanti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aggiungono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nuove</a:t>
            </a:r>
            <a:r>
              <a:rPr lang="en-US" altLang="es-ES" sz="2500" dirty="0">
                <a:latin typeface="Calibri" panose="020F0502020204030204" pitchFamily="34" charset="0"/>
                <a:cs typeface="Calibri" panose="020F0502020204030204" pitchFamily="34" charset="0"/>
              </a:rPr>
              <a:t> idee, </a:t>
            </a: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possono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ispirarsi</a:t>
            </a:r>
            <a:r>
              <a:rPr lang="en-US" altLang="es-ES" sz="2500" dirty="0">
                <a:latin typeface="Calibri" panose="020F0502020204030204" pitchFamily="34" charset="0"/>
                <a:cs typeface="Calibri" panose="020F0502020204030204" pitchFamily="34" charset="0"/>
              </a:rPr>
              <a:t> alle idee </a:t>
            </a:r>
            <a:r>
              <a:rPr lang="en-US" altLang="es-ES" sz="2500" dirty="0" err="1">
                <a:latin typeface="Calibri" panose="020F0502020204030204" pitchFamily="34" charset="0"/>
                <a:cs typeface="Calibri" panose="020F0502020204030204" pitchFamily="34" charset="0"/>
              </a:rPr>
              <a:t>visibili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sulla</a:t>
            </a:r>
            <a:r>
              <a:rPr lang="en-US" altLang="es-ES" sz="2500" dirty="0">
                <a:latin typeface="Calibri" panose="020F0502020204030204" pitchFamily="34" charset="0"/>
                <a:cs typeface="Calibri" panose="020F0502020204030204" pitchFamily="34" charset="0"/>
              </a:rPr>
              <a:t> carta </a:t>
            </a:r>
            <a:r>
              <a:rPr lang="en-US" altLang="es-ES" sz="2500" dirty="0" err="1">
                <a:latin typeface="Calibri" panose="020F0502020204030204" pitchFamily="34" charset="0"/>
                <a:cs typeface="Calibri" panose="020F0502020204030204" pitchFamily="34" charset="0"/>
              </a:rPr>
              <a:t>ricevuta</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sviluppare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modificare</a:t>
            </a:r>
            <a:r>
              <a:rPr lang="en-US" altLang="es-ES" sz="2500" dirty="0">
                <a:latin typeface="Calibri" panose="020F0502020204030204" pitchFamily="34" charset="0"/>
                <a:cs typeface="Calibri" panose="020F0502020204030204" pitchFamily="34" charset="0"/>
              </a:rPr>
              <a:t> - come in un classico brainstorming.</a:t>
            </a:r>
          </a:p>
          <a:p>
            <a:pPr marL="12700">
              <a:lnSpc>
                <a:spcPct val="100000"/>
              </a:lnSpc>
              <a:spcBef>
                <a:spcPts val="110"/>
              </a:spcBef>
              <a:spcAft>
                <a:spcPts val="600"/>
              </a:spcAft>
            </a:pPr>
            <a:endParaRPr lang="en-US" altLang="es-ES" sz="2500" dirty="0">
              <a:latin typeface="Calibri" panose="020F0502020204030204" pitchFamily="34" charset="0"/>
              <a:cs typeface="Calibri" panose="020F0502020204030204" pitchFamily="34" charset="0"/>
            </a:endParaRP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Ci </a:t>
            </a:r>
            <a:r>
              <a:rPr lang="en-US" altLang="es-ES" sz="2500" dirty="0" err="1">
                <a:latin typeface="Calibri" panose="020F0502020204030204" pitchFamily="34" charset="0"/>
                <a:cs typeface="Calibri" panose="020F0502020204030204" pitchFamily="34" charset="0"/>
              </a:rPr>
              <a:t>sono</a:t>
            </a:r>
            <a:r>
              <a:rPr lang="en-US" altLang="es-ES" sz="2500" dirty="0">
                <a:latin typeface="Calibri" panose="020F0502020204030204" pitchFamily="34" charset="0"/>
                <a:cs typeface="Calibri" panose="020F0502020204030204" pitchFamily="34" charset="0"/>
              </a:rPr>
              <a:t> 6 </a:t>
            </a:r>
            <a:r>
              <a:rPr lang="en-US" altLang="es-ES" sz="2500" dirty="0" err="1">
                <a:latin typeface="Calibri" panose="020F0502020204030204" pitchFamily="34" charset="0"/>
                <a:cs typeface="Calibri" panose="020F0502020204030204" pitchFamily="34" charset="0"/>
              </a:rPr>
              <a:t>turni</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generazione</a:t>
            </a:r>
            <a:r>
              <a:rPr lang="en-US" altLang="es-ES" sz="2500" dirty="0">
                <a:latin typeface="Calibri" panose="020F0502020204030204" pitchFamily="34" charset="0"/>
                <a:cs typeface="Calibri" panose="020F0502020204030204" pitchFamily="34" charset="0"/>
              </a:rPr>
              <a:t> di idee per una </a:t>
            </a:r>
            <a:r>
              <a:rPr lang="en-US" altLang="es-ES" sz="2500" dirty="0" err="1">
                <a:latin typeface="Calibri" panose="020F0502020204030204" pitchFamily="34" charset="0"/>
                <a:cs typeface="Calibri" panose="020F0502020204030204" pitchFamily="34" charset="0"/>
              </a:rPr>
              <a:t>squadra</a:t>
            </a:r>
            <a:r>
              <a:rPr lang="en-US" altLang="es-ES" sz="2500" dirty="0">
                <a:latin typeface="Calibri" panose="020F0502020204030204" pitchFamily="34" charset="0"/>
                <a:cs typeface="Calibri" panose="020F0502020204030204" pitchFamily="34" charset="0"/>
              </a:rPr>
              <a:t> di 6 </a:t>
            </a:r>
            <a:r>
              <a:rPr lang="en-US" altLang="es-ES" sz="2500" dirty="0" err="1">
                <a:latin typeface="Calibri" panose="020F0502020204030204" pitchFamily="34" charset="0"/>
                <a:cs typeface="Calibri" panose="020F0502020204030204" pitchFamily="34" charset="0"/>
              </a:rPr>
              <a:t>persone</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Supponendo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ogni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partecipante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generi</a:t>
            </a:r>
            <a:r>
              <a:rPr lang="en-US" altLang="es-ES" sz="2500" dirty="0">
                <a:latin typeface="Calibri" panose="020F0502020204030204" pitchFamily="34" charset="0"/>
                <a:cs typeface="Calibri" panose="020F0502020204030204" pitchFamily="34" charset="0"/>
              </a:rPr>
              <a:t> 3 idee </a:t>
            </a:r>
            <a:r>
              <a:rPr lang="en-US" altLang="es-ES" sz="2500" dirty="0" err="1">
                <a:latin typeface="Calibri" panose="020F0502020204030204" pitchFamily="34" charset="0"/>
                <a:cs typeface="Calibri" panose="020F0502020204030204" pitchFamily="34" charset="0"/>
              </a:rPr>
              <a:t>ogni</a:t>
            </a:r>
            <a:r>
              <a:rPr lang="en-US" altLang="es-ES" sz="2500" dirty="0">
                <a:latin typeface="Calibri" panose="020F0502020204030204" pitchFamily="34" charset="0"/>
                <a:cs typeface="Calibri" panose="020F0502020204030204" pitchFamily="34" charset="0"/>
              </a:rPr>
              <a:t> volta - </a:t>
            </a: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l'intera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sessione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permette</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generare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oltre</a:t>
            </a:r>
            <a:r>
              <a:rPr lang="en-US" altLang="es-ES" sz="2500" dirty="0">
                <a:latin typeface="Calibri" panose="020F0502020204030204" pitchFamily="34" charset="0"/>
                <a:cs typeface="Calibri" panose="020F0502020204030204" pitchFamily="34" charset="0"/>
              </a:rPr>
              <a:t> 100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proposte</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endParaRPr lang="en-US" altLang="es-ES" sz="2500" dirty="0">
              <a:latin typeface="Calibri" panose="020F0502020204030204" pitchFamily="34" charset="0"/>
              <a:cs typeface="Calibri" panose="020F0502020204030204" pitchFamily="34" charset="0"/>
            </a:endParaRPr>
          </a:p>
          <a:p>
            <a:pPr marL="12700">
              <a:lnSpc>
                <a:spcPct val="100000"/>
              </a:lnSpc>
              <a:spcBef>
                <a:spcPts val="110"/>
              </a:spcBef>
              <a:spcAft>
                <a:spcPts val="600"/>
              </a:spcAft>
            </a:pPr>
            <a:r>
              <a:rPr lang="en-US" altLang="es-ES" sz="2500" b="1" dirty="0">
                <a:latin typeface="Calibri" panose="020F0502020204030204" pitchFamily="34" charset="0"/>
                <a:cs typeface="Calibri" panose="020F0502020204030204" pitchFamily="34" charset="0"/>
              </a:rPr>
              <a:t>Al </a:t>
            </a:r>
            <a:r>
              <a:rPr lang="en-US" altLang="es-ES" sz="2500" b="1" dirty="0" err="1">
                <a:latin typeface="Calibri" panose="020F0502020204030204" pitchFamily="34" charset="0"/>
                <a:cs typeface="Calibri" panose="020F0502020204030204" pitchFamily="34" charset="0"/>
              </a:rPr>
              <a:t>termine</a:t>
            </a:r>
            <a:r>
              <a:rPr lang="en-US" altLang="es-ES" sz="2500" b="1" dirty="0">
                <a:latin typeface="Calibri" panose="020F0502020204030204" pitchFamily="34" charset="0"/>
                <a:cs typeface="Calibri" panose="020F0502020204030204" pitchFamily="34" charset="0"/>
              </a:rPr>
              <a:t>, le idee </a:t>
            </a:r>
            <a:r>
              <a:rPr lang="en-US" altLang="es-ES" sz="2500" b="1" dirty="0" err="1">
                <a:latin typeface="Calibri" panose="020F0502020204030204" pitchFamily="34" charset="0"/>
                <a:cs typeface="Calibri" panose="020F0502020204030204" pitchFamily="34" charset="0"/>
              </a:rPr>
              <a:t>vengono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valutate</a:t>
            </a:r>
            <a:r>
              <a:rPr lang="en-US" altLang="es-ES" sz="2500" b="1" dirty="0">
                <a:latin typeface="Calibri" panose="020F0502020204030204" pitchFamily="34" charset="0"/>
                <a:cs typeface="Calibri" panose="020F0502020204030204" pitchFamily="34" charset="0"/>
              </a:rPr>
              <a:t> secondo uno schema simile, </a:t>
            </a:r>
            <a:r>
              <a:rPr lang="en-US" altLang="es-ES" sz="2500" b="1" dirty="0" err="1">
                <a:latin typeface="Calibri" panose="020F0502020204030204" pitchFamily="34" charset="0"/>
                <a:cs typeface="Calibri" panose="020F0502020204030204" pitchFamily="34" charset="0"/>
              </a:rPr>
              <a:t>selezionando</a:t>
            </a:r>
            <a:r>
              <a:rPr lang="en-US" altLang="es-ES" sz="2500" b="1" dirty="0">
                <a:latin typeface="Calibri" panose="020F0502020204030204" pitchFamily="34" charset="0"/>
                <a:cs typeface="Calibri" panose="020F0502020204030204" pitchFamily="34" charset="0"/>
              </a:rPr>
              <a:t> le 3 </a:t>
            </a:r>
            <a:r>
              <a:rPr lang="en-US" altLang="es-ES" sz="2500" b="1" dirty="0" err="1">
                <a:latin typeface="Calibri" panose="020F0502020204030204" pitchFamily="34" charset="0"/>
                <a:cs typeface="Calibri" panose="020F0502020204030204" pitchFamily="34" charset="0"/>
              </a:rPr>
              <a:t>proposte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più</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interessanti</a:t>
            </a:r>
            <a:r>
              <a:rPr lang="en-US" altLang="es-ES" sz="2500" b="1"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874013509"/>
              </p:ext>
            </p:extLst>
          </p:nvPr>
        </p:nvGraphicFramePr>
        <p:xfrm>
          <a:off x="9753600" y="1774598"/>
          <a:ext cx="7239000" cy="490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lipsa 2"/>
          <p:cNvSpPr/>
          <p:nvPr/>
        </p:nvSpPr>
        <p:spPr>
          <a:xfrm>
            <a:off x="12607637" y="3390900"/>
            <a:ext cx="1641763" cy="158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Zwój poziomy 5"/>
          <p:cNvSpPr/>
          <p:nvPr/>
        </p:nvSpPr>
        <p:spPr>
          <a:xfrm>
            <a:off x="13877060" y="1485900"/>
            <a:ext cx="1451264" cy="914400"/>
          </a:xfrm>
          <a:prstGeom prst="horizontalScroll">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ysClr val="windowText" lastClr="000000"/>
                </a:solidFill>
              </a:rPr>
              <a:t>Idee:</a:t>
            </a:r>
          </a:p>
        </p:txBody>
      </p:sp>
      <p:sp>
        <p:nvSpPr>
          <p:cNvPr id="10" name="Strzałka zakrzywiona w lewo 9"/>
          <p:cNvSpPr/>
          <p:nvPr/>
        </p:nvSpPr>
        <p:spPr>
          <a:xfrm>
            <a:off x="15328324" y="2133600"/>
            <a:ext cx="609600" cy="1843465"/>
          </a:xfrm>
          <a:prstGeom prst="curvedLeftArrow">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ole tekstowe 13"/>
          <p:cNvSpPr txBox="1"/>
          <p:nvPr/>
        </p:nvSpPr>
        <p:spPr>
          <a:xfrm>
            <a:off x="15633124" y="1948934"/>
            <a:ext cx="965329" cy="369332"/>
          </a:xfrm>
          <a:prstGeom prst="rect">
            <a:avLst/>
          </a:prstGeom>
          <a:noFill/>
        </p:spPr>
        <p:txBody>
          <a:bodyPr wrap="none" rtlCol="0">
            <a:spAutoFit/>
          </a:bodyPr>
          <a:lstStyle/>
          <a:p>
            <a:r>
              <a:rPr lang="pl-PL" dirty="0"/>
              <a:t>5 </a:t>
            </a:r>
            <a:r>
              <a:rPr lang="pl-PL" dirty="0" err="1"/>
              <a:t>minuti</a:t>
            </a:r>
            <a:endParaRPr lang="pl-PL" dirty="0"/>
          </a:p>
        </p:txBody>
      </p:sp>
    </p:spTree>
    <p:extLst>
      <p:ext uri="{BB962C8B-B14F-4D97-AF65-F5344CB8AC3E}">
        <p14:creationId xmlns:p14="http://schemas.microsoft.com/office/powerpoint/2010/main" val="29754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2">
                                            <p:graphicEl>
                                              <a:dgm id="{D2020564-7C14-4656-813E-D81AC785D518}"/>
                                            </p:graphic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2">
                                            <p:graphicEl>
                                              <a:dgm id="{2D112812-4500-4412-A45E-DABAA4FFFF3E}"/>
                                            </p:graphicEl>
                                          </p:spTgt>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500"/>
                                  </p:stCondLst>
                                  <p:childTnLst>
                                    <p:set>
                                      <p:cBhvr>
                                        <p:cTn id="20" dur="1" fill="hold">
                                          <p:stCondLst>
                                            <p:cond delay="0"/>
                                          </p:stCondLst>
                                        </p:cTn>
                                        <p:tgtEl>
                                          <p:spTgt spid="2">
                                            <p:graphicEl>
                                              <a:dgm id="{C7D2190B-76A1-4D01-9212-C5DF93A0E852}"/>
                                            </p:graphicEl>
                                          </p:spTgt>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500"/>
                                  </p:stCondLst>
                                  <p:childTnLst>
                                    <p:set>
                                      <p:cBhvr>
                                        <p:cTn id="23" dur="1" fill="hold">
                                          <p:stCondLst>
                                            <p:cond delay="0"/>
                                          </p:stCondLst>
                                        </p:cTn>
                                        <p:tgtEl>
                                          <p:spTgt spid="2">
                                            <p:graphicEl>
                                              <a:dgm id="{8E66DA50-277F-44EC-9860-BF83068A5E7C}"/>
                                            </p:graphic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2">
                                            <p:graphicEl>
                                              <a:dgm id="{AFC06834-F29C-408E-B69D-28C69D2E609D}"/>
                                            </p:graphicEl>
                                          </p:spTgt>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500"/>
                                  </p:stCondLst>
                                  <p:childTnLst>
                                    <p:set>
                                      <p:cBhvr>
                                        <p:cTn id="29" dur="1" fill="hold">
                                          <p:stCondLst>
                                            <p:cond delay="0"/>
                                          </p:stCondLst>
                                        </p:cTn>
                                        <p:tgtEl>
                                          <p:spTgt spid="2">
                                            <p:graphicEl>
                                              <a:dgm id="{DE772BFE-05BF-4B07-B5E4-3FA5BB05BF91}"/>
                                            </p:graphicEl>
                                          </p:spTgt>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500"/>
                                  </p:stCondLst>
                                  <p:childTnLst>
                                    <p:set>
                                      <p:cBhvr>
                                        <p:cTn id="32" dur="1" fill="hold">
                                          <p:stCondLst>
                                            <p:cond delay="0"/>
                                          </p:stCondLst>
                                        </p:cTn>
                                        <p:tgtEl>
                                          <p:spTgt spid="2">
                                            <p:graphicEl>
                                              <a:dgm id="{6837E930-669F-434E-BD87-5798C9DF5CAB}"/>
                                            </p:graphicEl>
                                          </p:spTgt>
                                        </p:tgtEl>
                                        <p:attrNameLst>
                                          <p:attrName>style.visibility</p:attrName>
                                        </p:attrNameLst>
                                      </p:cBhvr>
                                      <p:to>
                                        <p:strVal val="visible"/>
                                      </p:to>
                                    </p:set>
                                  </p:childTnLst>
                                </p:cTn>
                              </p:par>
                            </p:childTnLst>
                          </p:cTn>
                        </p:par>
                        <p:par>
                          <p:cTn id="33" fill="hold">
                            <p:stCondLst>
                              <p:cond delay="5000"/>
                            </p:stCondLst>
                            <p:childTnLst>
                              <p:par>
                                <p:cTn id="34" presetID="1" presetClass="entr" presetSubtype="0" fill="hold" grpId="0" nodeType="afterEffect">
                                  <p:stCondLst>
                                    <p:cond delay="500"/>
                                  </p:stCondLst>
                                  <p:childTnLst>
                                    <p:set>
                                      <p:cBhvr>
                                        <p:cTn id="35" dur="1" fill="hold">
                                          <p:stCondLst>
                                            <p:cond delay="0"/>
                                          </p:stCondLst>
                                        </p:cTn>
                                        <p:tgtEl>
                                          <p:spTgt spid="2">
                                            <p:graphicEl>
                                              <a:dgm id="{204CF0D9-F626-40A9-9BA5-FDDF88D100FC}"/>
                                            </p:graphicEl>
                                          </p:spTgt>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500"/>
                                  </p:stCondLst>
                                  <p:childTnLst>
                                    <p:set>
                                      <p:cBhvr>
                                        <p:cTn id="38" dur="1" fill="hold">
                                          <p:stCondLst>
                                            <p:cond delay="0"/>
                                          </p:stCondLst>
                                        </p:cTn>
                                        <p:tgtEl>
                                          <p:spTgt spid="2">
                                            <p:graphicEl>
                                              <a:dgm id="{B550ABCD-6FE3-40A7-BB54-AF15C0EBBB97}"/>
                                            </p:graphicEl>
                                          </p:spTgt>
                                        </p:tgtEl>
                                        <p:attrNameLst>
                                          <p:attrName>style.visibility</p:attrName>
                                        </p:attrNameLst>
                                      </p:cBhvr>
                                      <p:to>
                                        <p:strVal val="visible"/>
                                      </p:to>
                                    </p:set>
                                  </p:childTnLst>
                                </p:cTn>
                              </p:par>
                            </p:childTnLst>
                          </p:cTn>
                        </p:par>
                        <p:par>
                          <p:cTn id="39" fill="hold">
                            <p:stCondLst>
                              <p:cond delay="6000"/>
                            </p:stCondLst>
                            <p:childTnLst>
                              <p:par>
                                <p:cTn id="40" presetID="1" presetClass="entr" presetSubtype="0" fill="hold" grpId="0" nodeType="afterEffect">
                                  <p:stCondLst>
                                    <p:cond delay="500"/>
                                  </p:stCondLst>
                                  <p:childTnLst>
                                    <p:set>
                                      <p:cBhvr>
                                        <p:cTn id="41" dur="1" fill="hold">
                                          <p:stCondLst>
                                            <p:cond delay="0"/>
                                          </p:stCondLst>
                                        </p:cTn>
                                        <p:tgtEl>
                                          <p:spTgt spid="2">
                                            <p:graphicEl>
                                              <a:dgm id="{43CFA721-3897-4E44-8457-FF12FD0F2BC9}"/>
                                            </p:graphicEl>
                                          </p:spTgt>
                                        </p:tgtEl>
                                        <p:attrNameLst>
                                          <p:attrName>style.visibility</p:attrName>
                                        </p:attrNameLst>
                                      </p:cBhvr>
                                      <p:to>
                                        <p:strVal val="visible"/>
                                      </p:to>
                                    </p:set>
                                  </p:childTnLst>
                                </p:cTn>
                              </p:par>
                            </p:childTnLst>
                          </p:cTn>
                        </p:par>
                        <p:par>
                          <p:cTn id="42" fill="hold">
                            <p:stCondLst>
                              <p:cond delay="6500"/>
                            </p:stCondLst>
                            <p:childTnLst>
                              <p:par>
                                <p:cTn id="43" presetID="1" presetClass="entr" presetSubtype="0" fill="hold" grpId="0" nodeType="afterEffect">
                                  <p:stCondLst>
                                    <p:cond delay="500"/>
                                  </p:stCondLst>
                                  <p:childTnLst>
                                    <p:set>
                                      <p:cBhvr>
                                        <p:cTn id="44" dur="1" fill="hold">
                                          <p:stCondLst>
                                            <p:cond delay="0"/>
                                          </p:stCondLst>
                                        </p:cTn>
                                        <p:tgtEl>
                                          <p:spTgt spid="2">
                                            <p:graphicEl>
                                              <a:dgm id="{558FE622-789A-4909-B0FC-664113B993A8}"/>
                                            </p:graphicEl>
                                          </p:spTgt>
                                        </p:tgtEl>
                                        <p:attrNameLst>
                                          <p:attrName>style.visibility</p:attrName>
                                        </p:attrNameLst>
                                      </p:cBhvr>
                                      <p:to>
                                        <p:strVal val="visible"/>
                                      </p:to>
                                    </p:set>
                                  </p:childTnLst>
                                </p:cTn>
                              </p:par>
                            </p:childTnLst>
                          </p:cTn>
                        </p:par>
                        <p:par>
                          <p:cTn id="45" fill="hold">
                            <p:stCondLst>
                              <p:cond delay="7000"/>
                            </p:stCondLst>
                            <p:childTnLst>
                              <p:par>
                                <p:cTn id="46" presetID="1" presetClass="entr" presetSubtype="0" fill="hold" grpId="0" nodeType="afterEffect">
                                  <p:stCondLst>
                                    <p:cond delay="500"/>
                                  </p:stCondLst>
                                  <p:childTnLst>
                                    <p:set>
                                      <p:cBhvr>
                                        <p:cTn id="47" dur="1" fill="hold">
                                          <p:stCondLst>
                                            <p:cond delay="0"/>
                                          </p:stCondLst>
                                        </p:cTn>
                                        <p:tgtEl>
                                          <p:spTgt spid="2">
                                            <p:graphicEl>
                                              <a:dgm id="{47E5304B-981C-42F8-A649-2E62DFB29B2C}"/>
                                            </p:graphicEl>
                                          </p:spTgt>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0" nodeType="afterEffect">
                                  <p:stCondLst>
                                    <p:cond delay="500"/>
                                  </p:stCondLst>
                                  <p:childTnLst>
                                    <p:set>
                                      <p:cBhvr>
                                        <p:cTn id="50" dur="1" fill="hold">
                                          <p:stCondLst>
                                            <p:cond delay="0"/>
                                          </p:stCondLst>
                                        </p:cTn>
                                        <p:tgtEl>
                                          <p:spTgt spid="10"/>
                                        </p:tgtEl>
                                        <p:attrNameLst>
                                          <p:attrName>style.visibility</p:attrName>
                                        </p:attrNameLst>
                                      </p:cBhvr>
                                      <p:to>
                                        <p:strVal val="visible"/>
                                      </p:to>
                                    </p:set>
                                  </p:childTnLst>
                                </p:cTn>
                              </p:par>
                            </p:childTnLst>
                          </p:cTn>
                        </p:par>
                        <p:par>
                          <p:cTn id="51" fill="hold">
                            <p:stCondLst>
                              <p:cond delay="8000"/>
                            </p:stCondLst>
                            <p:childTnLst>
                              <p:par>
                                <p:cTn id="52" presetID="1" presetClass="entr" presetSubtype="0" fill="hold" grpId="0" nodeType="afterEffect">
                                  <p:stCondLst>
                                    <p:cond delay="50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8500"/>
                            </p:stCondLst>
                            <p:childTnLst>
                              <p:par>
                                <p:cTn id="55" presetID="1" presetClass="entr" presetSubtype="0" fill="hold" grpId="0" nodeType="afterEffect">
                                  <p:stCondLst>
                                    <p:cond delay="50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P spid="3" grpId="0" animBg="1"/>
      <p:bldP spid="6" grpId="0" animBg="1"/>
      <p:bldP spid="10"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169364"/>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Strumenti</a:t>
            </a:r>
            <a:r>
              <a:rPr lang="en-US" sz="4000" b="1" spc="50" dirty="0">
                <a:solidFill>
                  <a:srgbClr val="E12227"/>
                </a:solidFill>
                <a:cs typeface="Tahoma"/>
              </a:rPr>
              <a:t> </a:t>
            </a:r>
            <a:r>
              <a:rPr lang="en-US" sz="4000" b="1" spc="50" dirty="0" err="1">
                <a:solidFill>
                  <a:srgbClr val="E12227"/>
                </a:solidFill>
                <a:cs typeface="Tahoma"/>
              </a:rPr>
              <a:t>utili</a:t>
            </a:r>
            <a:r>
              <a:rPr lang="en-US" sz="4000" b="1" spc="50" dirty="0">
                <a:solidFill>
                  <a:srgbClr val="E12227"/>
                </a:solidFill>
                <a:cs typeface="Tahoma"/>
              </a:rPr>
              <a:t> per </a:t>
            </a:r>
            <a:r>
              <a:rPr lang="en-US" sz="4000" b="1" spc="50" dirty="0" err="1">
                <a:solidFill>
                  <a:srgbClr val="E12227"/>
                </a:solidFill>
                <a:cs typeface="Tahoma"/>
              </a:rPr>
              <a:t>soluzioni</a:t>
            </a:r>
            <a:r>
              <a:rPr lang="en-US" sz="4000" b="1" spc="50" dirty="0">
                <a:solidFill>
                  <a:srgbClr val="E12227"/>
                </a:solidFill>
                <a:cs typeface="Tahoma"/>
              </a:rPr>
              <a:t> di brainstorming. </a:t>
            </a:r>
          </a:p>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Si </a:t>
            </a:r>
            <a:r>
              <a:rPr lang="en-US" altLang="es-ES" sz="2500" dirty="0" err="1">
                <a:latin typeface="Calibri" panose="020F0502020204030204" pitchFamily="34" charset="0"/>
                <a:cs typeface="Calibri" panose="020F0502020204030204" pitchFamily="34" charset="0"/>
              </a:rPr>
              <a:t>usa</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cercare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a </a:t>
            </a:r>
            <a:r>
              <a:rPr lang="en-US" altLang="es-ES" sz="2500" dirty="0" err="1">
                <a:latin typeface="Calibri" panose="020F0502020204030204" pitchFamily="34" charset="0"/>
                <a:cs typeface="Calibri" panose="020F0502020204030204" pitchFamily="34" charset="0"/>
              </a:rPr>
              <a:t>problemi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specifici</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È</a:t>
            </a:r>
            <a:r>
              <a:rPr lang="en-US" altLang="es-ES" sz="2500" dirty="0">
                <a:latin typeface="Calibri" panose="020F0502020204030204" pitchFamily="34" charset="0"/>
                <a:cs typeface="Calibri" panose="020F0502020204030204" pitchFamily="34" charset="0"/>
              </a:rPr>
              <a:t> facile da </a:t>
            </a:r>
            <a:r>
              <a:rPr lang="en-US" altLang="es-ES" sz="2500" dirty="0" err="1">
                <a:latin typeface="Calibri" panose="020F0502020204030204" pitchFamily="34" charset="0"/>
                <a:cs typeface="Calibri" panose="020F0502020204030204" pitchFamily="34" charset="0"/>
              </a:rPr>
              <a:t>implementare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funziona</a:t>
            </a:r>
            <a:r>
              <a:rPr lang="en-US" altLang="es-ES" sz="2500" dirty="0">
                <a:latin typeface="Calibri" panose="020F0502020204030204" pitchFamily="34" charset="0"/>
                <a:cs typeface="Calibri" panose="020F0502020204030204" pitchFamily="34" charset="0"/>
              </a:rPr>
              <a:t> bene </a:t>
            </a:r>
            <a:r>
              <a:rPr lang="en-US" altLang="es-ES" sz="2500" dirty="0" err="1">
                <a:latin typeface="Calibri" panose="020F0502020204030204" pitchFamily="34" charset="0"/>
                <a:cs typeface="Calibri" panose="020F0502020204030204" pitchFamily="34" charset="0"/>
              </a:rPr>
              <a:t>sia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nel</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lavoro</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gruppo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in </a:t>
            </a:r>
            <a:r>
              <a:rPr lang="en-US" altLang="es-ES" sz="2500" dirty="0" err="1">
                <a:latin typeface="Calibri" panose="020F0502020204030204" pitchFamily="34" charset="0"/>
                <a:cs typeface="Calibri" panose="020F0502020204030204" pitchFamily="34" charset="0"/>
              </a:rPr>
              <a:t>quello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individuale</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Permette</a:t>
            </a:r>
            <a:r>
              <a:rPr lang="en-US" altLang="es-ES" sz="2500" dirty="0">
                <a:latin typeface="Calibri" panose="020F0502020204030204" pitchFamily="34" charset="0"/>
                <a:cs typeface="Calibri" panose="020F0502020204030204" pitchFamily="34" charset="0"/>
              </a:rPr>
              <a:t> un </a:t>
            </a:r>
            <a:r>
              <a:rPr lang="en-US" altLang="es-ES" sz="2500" dirty="0" err="1">
                <a:latin typeface="Calibri" panose="020F0502020204030204" pitchFamily="34" charset="0"/>
                <a:cs typeface="Calibri" panose="020F0502020204030204" pitchFamily="34" charset="0"/>
              </a:rPr>
              <a:t>miglioramento</a:t>
            </a:r>
            <a:r>
              <a:rPr lang="en-US" altLang="es-ES" sz="2500" dirty="0">
                <a:latin typeface="Calibri" panose="020F0502020204030204" pitchFamily="34" charset="0"/>
                <a:cs typeface="Calibri" panose="020F0502020204030204" pitchFamily="34" charset="0"/>
              </a:rPr>
              <a:t> continuo </a:t>
            </a:r>
            <a:r>
              <a:rPr lang="en-US" altLang="es-ES" sz="2500" dirty="0" err="1">
                <a:latin typeface="Calibri" panose="020F0502020204030204" pitchFamily="34" charset="0"/>
                <a:cs typeface="Calibri" panose="020F0502020204030204" pitchFamily="34" charset="0"/>
              </a:rPr>
              <a:t>durante</a:t>
            </a:r>
            <a:r>
              <a:rPr lang="en-US" altLang="es-ES" sz="2500" dirty="0">
                <a:latin typeface="Calibri" panose="020F0502020204030204" pitchFamily="34" charset="0"/>
                <a:cs typeface="Calibri" panose="020F0502020204030204" pitchFamily="34" charset="0"/>
              </a:rPr>
              <a:t> la </a:t>
            </a:r>
            <a:r>
              <a:rPr lang="en-US" altLang="es-ES" sz="2500" dirty="0" err="1">
                <a:latin typeface="Calibri" panose="020F0502020204030204" pitchFamily="34" charset="0"/>
                <a:cs typeface="Calibri" panose="020F0502020204030204" pitchFamily="34" charset="0"/>
              </a:rPr>
              <a:t>risoluzione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problemi</a:t>
            </a:r>
            <a:r>
              <a:rPr lang="en-US" altLang="es-ES" sz="2500" dirty="0">
                <a:latin typeface="Calibri" panose="020F0502020204030204" pitchFamily="34" charset="0"/>
                <a:cs typeface="Calibri" panose="020F0502020204030204" pitchFamily="34" charset="0"/>
              </a:rPr>
              <a:t> (o </a:t>
            </a:r>
            <a:r>
              <a:rPr lang="en-US" altLang="es-ES" sz="2500" dirty="0" err="1">
                <a:latin typeface="Calibri" panose="020F0502020204030204" pitchFamily="34" charset="0"/>
                <a:cs typeface="Calibri" panose="020F0502020204030204" pitchFamily="34" charset="0"/>
              </a:rPr>
              <a:t>l'elaborazione</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nuove</a:t>
            </a:r>
            <a:r>
              <a:rPr lang="en-US" altLang="es-ES" sz="2500" dirty="0">
                <a:latin typeface="Calibri" panose="020F0502020204030204" pitchFamily="34" charset="0"/>
                <a:cs typeface="Calibri" panose="020F0502020204030204" pitchFamily="34" charset="0"/>
              </a:rPr>
              <a:t> idee / il </a:t>
            </a:r>
            <a:r>
              <a:rPr lang="en-US" altLang="es-ES" sz="2500" dirty="0" err="1">
                <a:latin typeface="Calibri" panose="020F0502020204030204" pitchFamily="34" charset="0"/>
                <a:cs typeface="Calibri" panose="020F0502020204030204" pitchFamily="34" charset="0"/>
              </a:rPr>
              <a:t>miglioramento</a:t>
            </a:r>
            <a:r>
              <a:rPr lang="en-US" altLang="es-ES" sz="2500" dirty="0">
                <a:latin typeface="Calibri" panose="020F0502020204030204" pitchFamily="34" charset="0"/>
                <a:cs typeface="Calibri" panose="020F0502020204030204" pitchFamily="34" charset="0"/>
              </a:rPr>
              <a:t> di quelle </a:t>
            </a:r>
            <a:r>
              <a:rPr lang="en-US" altLang="es-ES" sz="2500" dirty="0" err="1">
                <a:latin typeface="Calibri" panose="020F0502020204030204" pitchFamily="34" charset="0"/>
                <a:cs typeface="Calibri" panose="020F0502020204030204" pitchFamily="34" charset="0"/>
              </a:rPr>
              <a:t>esistenti</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Si </a:t>
            </a:r>
            <a:r>
              <a:rPr lang="en-US" altLang="es-ES" sz="2500" dirty="0" err="1">
                <a:latin typeface="Calibri" panose="020F0502020204030204" pitchFamily="34" charset="0"/>
                <a:cs typeface="Calibri" panose="020F0502020204030204" pitchFamily="34" charset="0"/>
              </a:rPr>
              <a:t>basa</a:t>
            </a:r>
            <a:r>
              <a:rPr lang="en-US" altLang="es-ES" sz="2500" dirty="0">
                <a:latin typeface="Calibri" panose="020F0502020204030204" pitchFamily="34" charset="0"/>
                <a:cs typeface="Calibri" panose="020F0502020204030204" pitchFamily="34" charset="0"/>
              </a:rPr>
              <a:t> sui </a:t>
            </a:r>
            <a:r>
              <a:rPr lang="en-US" altLang="es-ES" sz="2500" dirty="0" err="1">
                <a:latin typeface="Calibri" panose="020F0502020204030204" pitchFamily="34" charset="0"/>
                <a:cs typeface="Calibri" panose="020F0502020204030204" pitchFamily="34" charset="0"/>
              </a:rPr>
              <a:t>principi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conosciuti</a:t>
            </a:r>
            <a:r>
              <a:rPr lang="en-US" altLang="es-ES" sz="2500" dirty="0">
                <a:latin typeface="Calibri" panose="020F0502020204030204" pitchFamily="34" charset="0"/>
                <a:cs typeface="Calibri" panose="020F0502020204030204" pitchFamily="34" charset="0"/>
              </a:rPr>
              <a:t> dal brainstorming </a:t>
            </a:r>
            <a:r>
              <a:rPr lang="en-US" altLang="es-ES" sz="2500" dirty="0" err="1">
                <a:latin typeface="Calibri" panose="020F0502020204030204" pitchFamily="34" charset="0"/>
                <a:cs typeface="Calibri" panose="020F0502020204030204" pitchFamily="34" charset="0"/>
              </a:rPr>
              <a:t>tradizionale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tuttavia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dà</a:t>
            </a:r>
            <a:r>
              <a:rPr lang="en-US" altLang="es-ES" sz="2500" dirty="0">
                <a:latin typeface="Calibri" panose="020F0502020204030204" pitchFamily="34" charset="0"/>
                <a:cs typeface="Calibri" panose="020F0502020204030204" pitchFamily="34" charset="0"/>
              </a:rPr>
              <a:t> il </a:t>
            </a:r>
            <a:r>
              <a:rPr lang="en-US" altLang="es-ES" sz="2500" dirty="0" err="1">
                <a:latin typeface="Calibri" panose="020F0502020204030204" pitchFamily="34" charset="0"/>
                <a:cs typeface="Calibri" panose="020F0502020204030204" pitchFamily="34" charset="0"/>
              </a:rPr>
              <a:t>contesto</a:t>
            </a:r>
            <a:r>
              <a:rPr lang="en-US" altLang="es-ES" sz="2500" dirty="0">
                <a:latin typeface="Calibri" panose="020F0502020204030204" pitchFamily="34" charset="0"/>
                <a:cs typeface="Calibri" panose="020F0502020204030204" pitchFamily="34" charset="0"/>
              </a:rPr>
              <a:t>, il punto di </a:t>
            </a:r>
            <a:r>
              <a:rPr lang="en-US" altLang="es-ES" sz="2500" dirty="0" err="1">
                <a:latin typeface="Calibri" panose="020F0502020204030204" pitchFamily="34" charset="0"/>
                <a:cs typeface="Calibri" panose="020F0502020204030204" pitchFamily="34" charset="0"/>
              </a:rPr>
              <a:t>partenza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ispira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spinge</a:t>
            </a:r>
            <a:r>
              <a:rPr lang="en-US" altLang="es-ES" sz="2500" dirty="0">
                <a:latin typeface="Calibri" panose="020F0502020204030204" pitchFamily="34" charset="0"/>
                <a:cs typeface="Calibri" panose="020F0502020204030204" pitchFamily="34" charset="0"/>
              </a:rPr>
              <a:t> non </a:t>
            </a:r>
            <a:r>
              <a:rPr lang="en-US" altLang="es-ES" sz="2500" dirty="0" err="1">
                <a:latin typeface="Calibri" panose="020F0502020204030204" pitchFamily="34" charset="0"/>
                <a:cs typeface="Calibri" panose="020F0502020204030204" pitchFamily="34" charset="0"/>
              </a:rPr>
              <a:t>limitando</a:t>
            </a:r>
            <a:r>
              <a:rPr lang="en-US" altLang="es-ES" sz="2500" dirty="0">
                <a:latin typeface="Calibri" panose="020F0502020204030204" pitchFamily="34" charset="0"/>
                <a:cs typeface="Calibri" panose="020F0502020204030204" pitchFamily="34" charset="0"/>
              </a:rPr>
              <a:t>, ma </a:t>
            </a:r>
            <a:r>
              <a:rPr lang="en-US" altLang="es-ES" sz="2500" dirty="0" err="1">
                <a:latin typeface="Calibri" panose="020F0502020204030204" pitchFamily="34" charset="0"/>
                <a:cs typeface="Calibri" panose="020F0502020204030204" pitchFamily="34" charset="0"/>
              </a:rPr>
              <a:t>indirizzando</a:t>
            </a:r>
            <a:r>
              <a:rPr lang="en-US" altLang="es-ES" sz="2500" dirty="0">
                <a:latin typeface="Calibri" panose="020F0502020204030204" pitchFamily="34" charset="0"/>
                <a:cs typeface="Calibri" panose="020F0502020204030204" pitchFamily="34" charset="0"/>
              </a:rPr>
              <a:t> il nostro </a:t>
            </a:r>
            <a:r>
              <a:rPr lang="en-US" altLang="es-ES" sz="2500" dirty="0" err="1">
                <a:latin typeface="Calibri" panose="020F0502020204030204" pitchFamily="34" charset="0"/>
                <a:cs typeface="Calibri" panose="020F0502020204030204" pitchFamily="34" charset="0"/>
              </a:rPr>
              <a:t>pensiero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sulla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strada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giusta</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Prima di </a:t>
            </a:r>
            <a:r>
              <a:rPr lang="en-US" altLang="es-ES" sz="2500" dirty="0" err="1">
                <a:latin typeface="Calibri" panose="020F0502020204030204" pitchFamily="34" charset="0"/>
                <a:cs typeface="Calibri" panose="020F0502020204030204" pitchFamily="34" charset="0"/>
              </a:rPr>
              <a:t>iniziare</a:t>
            </a:r>
            <a:r>
              <a:rPr lang="en-US" altLang="es-ES" sz="2500" dirty="0">
                <a:latin typeface="Calibri" panose="020F0502020204030204" pitchFamily="34" charset="0"/>
                <a:cs typeface="Calibri" panose="020F0502020204030204" pitchFamily="34" charset="0"/>
              </a:rPr>
              <a:t> il </a:t>
            </a:r>
            <a:r>
              <a:rPr lang="en-US" altLang="es-ES" sz="2500" dirty="0" err="1">
                <a:latin typeface="Calibri" panose="020F0502020204030204" pitchFamily="34" charset="0"/>
                <a:cs typeface="Calibri" panose="020F0502020204030204" pitchFamily="34" charset="0"/>
              </a:rPr>
              <a:t>processo</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creazione</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definiamo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attentamente</a:t>
            </a:r>
            <a:r>
              <a:rPr lang="en-US" altLang="es-ES" sz="2500" dirty="0">
                <a:latin typeface="Calibri" panose="020F0502020204030204" pitchFamily="34" charset="0"/>
                <a:cs typeface="Calibri" panose="020F0502020204030204" pitchFamily="34" charset="0"/>
              </a:rPr>
              <a:t> il problema </a:t>
            </a:r>
            <a:r>
              <a:rPr lang="en-US" altLang="es-ES" sz="2500" dirty="0" err="1">
                <a:latin typeface="Calibri" panose="020F0502020204030204" pitchFamily="34" charset="0"/>
                <a:cs typeface="Calibri" panose="020F0502020204030204" pitchFamily="34" charset="0"/>
              </a:rPr>
              <a:t>su</a:t>
            </a:r>
            <a:r>
              <a:rPr lang="en-US" altLang="es-ES" sz="2500" dirty="0">
                <a:latin typeface="Calibri" panose="020F0502020204030204" pitchFamily="34" charset="0"/>
                <a:cs typeface="Calibri" panose="020F0502020204030204" pitchFamily="34" charset="0"/>
              </a:rPr>
              <a:t> cui </a:t>
            </a:r>
            <a:r>
              <a:rPr lang="en-US" altLang="es-ES" sz="2500" dirty="0" err="1">
                <a:latin typeface="Calibri" panose="020F0502020204030204" pitchFamily="34" charset="0"/>
                <a:cs typeface="Calibri" panose="020F0502020204030204" pitchFamily="34" charset="0"/>
              </a:rPr>
              <a:t>lavorare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fissiamo</a:t>
            </a:r>
            <a:r>
              <a:rPr lang="en-US" altLang="es-ES" sz="2500" dirty="0">
                <a:latin typeface="Calibri" panose="020F0502020204030204" pitchFamily="34" charset="0"/>
                <a:cs typeface="Calibri" panose="020F0502020204030204" pitchFamily="34" charset="0"/>
              </a:rPr>
              <a:t> un </a:t>
            </a:r>
            <a:r>
              <a:rPr lang="en-US" altLang="es-ES" sz="2500" dirty="0" err="1">
                <a:latin typeface="Calibri" panose="020F0502020204030204" pitchFamily="34" charset="0"/>
                <a:cs typeface="Calibri" panose="020F0502020204030204" pitchFamily="34" charset="0"/>
              </a:rPr>
              <a:t>obiettivo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preferibilmente</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scomporlo</a:t>
            </a:r>
            <a:r>
              <a:rPr lang="en-US" altLang="es-ES" sz="2500" dirty="0">
                <a:latin typeface="Calibri" panose="020F0502020204030204" pitchFamily="34" charset="0"/>
                <a:cs typeface="Calibri" panose="020F0502020204030204" pitchFamily="34" charset="0"/>
              </a:rPr>
              <a:t> in </a:t>
            </a:r>
            <a:r>
              <a:rPr lang="en-US" altLang="es-ES" sz="2500" dirty="0" err="1">
                <a:latin typeface="Calibri" panose="020F0502020204030204" pitchFamily="34" charset="0"/>
                <a:cs typeface="Calibri" panose="020F0502020204030204" pitchFamily="34" charset="0"/>
              </a:rPr>
              <a:t>componenti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più</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piccoli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permetteranno</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rivedere</a:t>
            </a:r>
            <a:r>
              <a:rPr lang="en-US" altLang="es-ES" sz="2500" dirty="0">
                <a:latin typeface="Calibri" panose="020F0502020204030204" pitchFamily="34" charset="0"/>
                <a:cs typeface="Calibri" panose="020F0502020204030204" pitchFamily="34" charset="0"/>
              </a:rPr>
              <a:t> le sue </a:t>
            </a:r>
            <a:r>
              <a:rPr lang="en-US" altLang="es-ES" sz="2500" dirty="0" err="1">
                <a:latin typeface="Calibri" panose="020F0502020204030204" pitchFamily="34" charset="0"/>
                <a:cs typeface="Calibri" panose="020F0502020204030204" pitchFamily="34" charset="0"/>
              </a:rPr>
              <a:t>caratteristiche</a:t>
            </a:r>
            <a:r>
              <a:rPr lang="en-US" altLang="es-ES" sz="2500" dirty="0">
                <a:latin typeface="Calibri" panose="020F0502020204030204" pitchFamily="34" charset="0"/>
                <a:cs typeface="Calibri" panose="020F0502020204030204" pitchFamily="34" charset="0"/>
              </a:rPr>
              <a:t> di base (</a:t>
            </a:r>
            <a:r>
              <a:rPr lang="en-US" altLang="es-ES" sz="2500" dirty="0" err="1">
                <a:latin typeface="Calibri" panose="020F0502020204030204" pitchFamily="34" charset="0"/>
                <a:cs typeface="Calibri" panose="020F0502020204030204" pitchFamily="34" charset="0"/>
              </a:rPr>
              <a:t>combinando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vari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aspetti</a:t>
            </a:r>
            <a:r>
              <a:rPr lang="en-US" altLang="es-ES" sz="2500" dirty="0">
                <a:latin typeface="Calibri" panose="020F0502020204030204" pitchFamily="34" charset="0"/>
                <a:cs typeface="Calibri" panose="020F0502020204030204" pitchFamily="34" charset="0"/>
              </a:rPr>
              <a:t> del problema);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74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81100"/>
            <a:ext cx="16587945" cy="5607945"/>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Dopo aver </a:t>
            </a:r>
            <a:r>
              <a:rPr lang="en-US" altLang="es-ES" sz="2500" dirty="0" err="1">
                <a:latin typeface="Calibri" panose="020F0502020204030204" pitchFamily="34" charset="0"/>
                <a:cs typeface="Calibri" panose="020F0502020204030204" pitchFamily="34" charset="0"/>
              </a:rPr>
              <a:t>definito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l'argomento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iniziamo</a:t>
            </a:r>
            <a:r>
              <a:rPr lang="en-US" altLang="es-ES" sz="2500" dirty="0">
                <a:latin typeface="Calibri" panose="020F0502020204030204" pitchFamily="34" charset="0"/>
                <a:cs typeface="Calibri" panose="020F0502020204030204" pitchFamily="34" charset="0"/>
              </a:rPr>
              <a:t> a </a:t>
            </a:r>
            <a:r>
              <a:rPr lang="en-US" altLang="es-ES" sz="2500" dirty="0" err="1">
                <a:latin typeface="Calibri" panose="020F0502020204030204" pitchFamily="34" charset="0"/>
                <a:cs typeface="Calibri" panose="020F0502020204030204" pitchFamily="34" charset="0"/>
              </a:rPr>
              <a:t>cercare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secondo 7 </a:t>
            </a:r>
            <a:r>
              <a:rPr lang="en-US" altLang="es-ES" sz="2500" dirty="0" err="1">
                <a:latin typeface="Calibri" panose="020F0502020204030204" pitchFamily="34" charset="0"/>
                <a:cs typeface="Calibri" panose="020F0502020204030204" pitchFamily="34" charset="0"/>
              </a:rPr>
              <a:t>aree</a:t>
            </a:r>
            <a:r>
              <a:rPr lang="en-US" altLang="es-ES" sz="2500" dirty="0">
                <a:latin typeface="Calibri" panose="020F0502020204030204" pitchFamily="34" charset="0"/>
                <a:cs typeface="Calibri" panose="020F0502020204030204" pitchFamily="34" charset="0"/>
              </a:rPr>
              <a:t> designate / </a:t>
            </a:r>
            <a:r>
              <a:rPr lang="en-US" altLang="es-ES" sz="2500" dirty="0" err="1">
                <a:latin typeface="Calibri" panose="020F0502020204030204" pitchFamily="34" charset="0"/>
                <a:cs typeface="Calibri" panose="020F0502020204030204" pitchFamily="34" charset="0"/>
              </a:rPr>
              <a:t>tecniche</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pensiero</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SCAMPER </a:t>
            </a:r>
            <a:r>
              <a:rPr lang="en-US" altLang="es-ES" sz="2500" dirty="0" err="1">
                <a:latin typeface="Calibri" panose="020F0502020204030204" pitchFamily="34" charset="0"/>
                <a:cs typeface="Calibri" panose="020F0502020204030204" pitchFamily="34" charset="0"/>
              </a:rPr>
              <a:t>è</a:t>
            </a:r>
            <a:r>
              <a:rPr lang="en-US" altLang="es-ES" sz="2500" dirty="0">
                <a:latin typeface="Calibri" panose="020F0502020204030204" pitchFamily="34" charset="0"/>
                <a:cs typeface="Calibri" panose="020F0502020204030204" pitchFamily="34" charset="0"/>
              </a:rPr>
              <a:t> un </a:t>
            </a:r>
            <a:r>
              <a:rPr lang="en-US" altLang="es-ES" sz="2500" dirty="0" err="1">
                <a:latin typeface="Calibri" panose="020F0502020204030204" pitchFamily="34" charset="0"/>
                <a:cs typeface="Calibri" panose="020F0502020204030204" pitchFamily="34" charset="0"/>
              </a:rPr>
              <a:t>acronimo</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l'equivalente</a:t>
            </a:r>
            <a:r>
              <a:rPr lang="en-US" altLang="es-ES" sz="2500" dirty="0">
                <a:latin typeface="Calibri" panose="020F0502020204030204" pitchFamily="34" charset="0"/>
                <a:cs typeface="Calibri" panose="020F0502020204030204" pitchFamily="34" charset="0"/>
              </a:rPr>
              <a:t> inglese </a:t>
            </a:r>
            <a:r>
              <a:rPr lang="en-US" altLang="es-ES" sz="2500" dirty="0" err="1">
                <a:latin typeface="Calibri" panose="020F0502020204030204" pitchFamily="34" charset="0"/>
                <a:cs typeface="Calibri" panose="020F0502020204030204" pitchFamily="34" charset="0"/>
              </a:rPr>
              <a:t>dei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passi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successivi</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fasi</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aree</a:t>
            </a:r>
            <a:r>
              <a:rPr lang="en-US" altLang="es-ES" sz="2500" dirty="0">
                <a:latin typeface="Calibri" panose="020F0502020204030204" pitchFamily="34" charset="0"/>
                <a:cs typeface="Calibri" panose="020F0502020204030204" pitchFamily="34" charset="0"/>
              </a:rPr>
              <a:t> del </a:t>
            </a:r>
            <a:r>
              <a:rPr lang="en-US" altLang="es-ES" sz="2500" dirty="0" err="1">
                <a:latin typeface="Calibri" panose="020F0502020204030204" pitchFamily="34" charset="0"/>
                <a:cs typeface="Calibri" panose="020F0502020204030204" pitchFamily="34" charset="0"/>
              </a:rPr>
              <a:t>processo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d'invenzione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organizzano</a:t>
            </a:r>
            <a:r>
              <a:rPr lang="en-US" altLang="es-ES" sz="2500" dirty="0">
                <a:latin typeface="Calibri" panose="020F0502020204030204" pitchFamily="34" charset="0"/>
                <a:cs typeface="Calibri" panose="020F0502020204030204" pitchFamily="34" charset="0"/>
              </a:rPr>
              <a:t> e </a:t>
            </a:r>
            <a:r>
              <a:rPr lang="en-US" altLang="es-ES" sz="2500" dirty="0" err="1">
                <a:latin typeface="Calibri" panose="020F0502020204030204" pitchFamily="34" charset="0"/>
                <a:cs typeface="Calibri" panose="020F0502020204030204" pitchFamily="34" charset="0"/>
              </a:rPr>
              <a:t>rinforzano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questo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processo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Queste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sono</a:t>
            </a:r>
            <a:r>
              <a:rPr lang="en-US" altLang="es-ES" sz="2500" dirty="0">
                <a:latin typeface="Calibri" panose="020F0502020204030204" pitchFamily="34" charset="0"/>
                <a:cs typeface="Calibri" panose="020F0502020204030204" pitchFamily="34" charset="0"/>
              </a:rPr>
              <a:t>:</a:t>
            </a:r>
          </a:p>
          <a:p>
            <a:pPr marL="5653088" indent="-84138">
              <a:spcBef>
                <a:spcPts val="110"/>
              </a:spcBef>
              <a:spcAft>
                <a:spcPts val="600"/>
              </a:spcAft>
            </a:pPr>
            <a:r>
              <a:rPr lang="pl-PL" sz="2500" b="1" dirty="0">
                <a:latin typeface="Calibri" panose="020F0502020204030204" pitchFamily="34" charset="0"/>
              </a:rPr>
              <a:t> </a:t>
            </a:r>
            <a:r>
              <a:rPr lang="pl-PL" sz="2800" b="1" dirty="0"/>
              <a:t>S   – </a:t>
            </a:r>
            <a:r>
              <a:rPr lang="pl-PL" sz="2800" b="1" dirty="0" err="1"/>
              <a:t>sostituisci</a:t>
            </a:r>
            <a:endParaRPr lang="pl-PL" altLang="es-ES" sz="2500" dirty="0">
              <a:latin typeface="Calibri" panose="020F0502020204030204" pitchFamily="34" charset="0"/>
              <a:cs typeface="Calibri" panose="020F0502020204030204" pitchFamily="34" charset="0"/>
            </a:endParaRPr>
          </a:p>
          <a:p>
            <a:pPr marL="5111750" indent="541338" defTabSz="1081088">
              <a:spcBef>
                <a:spcPts val="110"/>
              </a:spcBef>
              <a:spcAft>
                <a:spcPts val="600"/>
              </a:spcAft>
              <a:tabLst>
                <a:tab pos="5568950" algn="l"/>
              </a:tabLst>
            </a:pPr>
            <a:r>
              <a:rPr lang="pl-PL" sz="2800" b="1" dirty="0"/>
              <a:t>C   – </a:t>
            </a:r>
            <a:r>
              <a:rPr lang="pl-PL" sz="2800" b="1" dirty="0" err="1"/>
              <a:t>combina</a:t>
            </a:r>
            <a:endParaRPr lang="pl-PL" sz="2800" dirty="0"/>
          </a:p>
          <a:p>
            <a:pPr marL="5111750" indent="541338" defTabSz="1081088">
              <a:spcBef>
                <a:spcPts val="110"/>
              </a:spcBef>
              <a:spcAft>
                <a:spcPts val="600"/>
              </a:spcAft>
              <a:tabLst>
                <a:tab pos="5568950" algn="l"/>
              </a:tabLst>
            </a:pPr>
            <a:r>
              <a:rPr lang="pl-PL" sz="2800" b="1" dirty="0"/>
              <a:t>A   – </a:t>
            </a:r>
            <a:r>
              <a:rPr lang="pl-PL" sz="2800" b="1" dirty="0" err="1"/>
              <a:t>adatta</a:t>
            </a:r>
            <a:endParaRPr lang="pl-PL" sz="2800" b="1" dirty="0"/>
          </a:p>
          <a:p>
            <a:pPr marL="5111750" indent="541338" defTabSz="1081088">
              <a:spcBef>
                <a:spcPts val="110"/>
              </a:spcBef>
              <a:spcAft>
                <a:spcPts val="600"/>
              </a:spcAft>
              <a:tabLst>
                <a:tab pos="5568950" algn="l"/>
              </a:tabLst>
            </a:pPr>
            <a:r>
              <a:rPr lang="pl-PL" sz="2800" b="1" dirty="0"/>
              <a:t>M – </a:t>
            </a:r>
            <a:r>
              <a:rPr lang="pl-PL" sz="2800" b="1" dirty="0" err="1"/>
              <a:t>modifica</a:t>
            </a:r>
            <a:endParaRPr lang="pl-PL" sz="2800" b="1" dirty="0"/>
          </a:p>
          <a:p>
            <a:pPr marL="5111750" indent="541338" defTabSz="1081088">
              <a:spcBef>
                <a:spcPts val="110"/>
              </a:spcBef>
              <a:spcAft>
                <a:spcPts val="600"/>
              </a:spcAft>
              <a:tabLst>
                <a:tab pos="5568950" algn="l"/>
              </a:tabLst>
            </a:pPr>
            <a:r>
              <a:rPr lang="pl-PL" sz="2800" b="1" dirty="0"/>
              <a:t>P   – </a:t>
            </a:r>
            <a:r>
              <a:rPr lang="pl-PL" sz="2800" b="1" dirty="0" err="1"/>
              <a:t>put</a:t>
            </a:r>
            <a:r>
              <a:rPr lang="pl-PL" sz="2800" b="1" dirty="0"/>
              <a:t> to </a:t>
            </a:r>
            <a:r>
              <a:rPr lang="pl-PL" sz="2800" b="1" dirty="0" err="1"/>
              <a:t>another</a:t>
            </a:r>
            <a:r>
              <a:rPr lang="pl-PL" sz="2800" b="1" dirty="0"/>
              <a:t> </a:t>
            </a:r>
            <a:r>
              <a:rPr lang="pl-PL" sz="2800" b="1" dirty="0" err="1"/>
              <a:t>use</a:t>
            </a:r>
            <a:r>
              <a:rPr lang="pl-PL" sz="2800" b="1" dirty="0"/>
              <a:t> (</a:t>
            </a:r>
            <a:r>
              <a:rPr lang="pl-PL" sz="2800" b="1" dirty="0" err="1"/>
              <a:t>cambia</a:t>
            </a:r>
            <a:r>
              <a:rPr lang="pl-PL" sz="2800" b="1" dirty="0"/>
              <a:t> </a:t>
            </a:r>
            <a:r>
              <a:rPr lang="pl-PL" sz="2800" b="1" dirty="0" err="1"/>
              <a:t>uso</a:t>
            </a:r>
            <a:r>
              <a:rPr lang="pl-PL" sz="2800" b="1" dirty="0"/>
              <a:t>)</a:t>
            </a:r>
          </a:p>
          <a:p>
            <a:pPr marL="5111750" indent="541338" defTabSz="1081088">
              <a:spcBef>
                <a:spcPts val="110"/>
              </a:spcBef>
              <a:spcAft>
                <a:spcPts val="600"/>
              </a:spcAft>
              <a:tabLst>
                <a:tab pos="5568950" algn="l"/>
              </a:tabLst>
            </a:pPr>
            <a:r>
              <a:rPr lang="pl-PL" sz="2800" b="1" dirty="0"/>
              <a:t>E   – </a:t>
            </a:r>
            <a:r>
              <a:rPr lang="pl-PL" sz="2800" b="1" dirty="0" err="1"/>
              <a:t>elimina</a:t>
            </a:r>
            <a:r>
              <a:rPr lang="pl-PL" sz="2800" b="1" dirty="0"/>
              <a:t> </a:t>
            </a:r>
          </a:p>
          <a:p>
            <a:pPr marL="5111750" indent="541338" defTabSz="1081088">
              <a:spcBef>
                <a:spcPts val="110"/>
              </a:spcBef>
              <a:spcAft>
                <a:spcPts val="600"/>
              </a:spcAft>
              <a:tabLst>
                <a:tab pos="5568950" algn="l"/>
              </a:tabLst>
            </a:pPr>
            <a:r>
              <a:rPr lang="pl-PL" sz="2800" b="1" dirty="0"/>
              <a:t>R   – </a:t>
            </a:r>
            <a:r>
              <a:rPr lang="pl-PL" sz="2800" b="1" dirty="0" err="1"/>
              <a:t>reverse</a:t>
            </a:r>
            <a:r>
              <a:rPr lang="pl-PL" sz="2800" b="1" dirty="0"/>
              <a:t> (</a:t>
            </a:r>
            <a:r>
              <a:rPr lang="pl-PL" sz="2800" b="1" dirty="0" err="1"/>
              <a:t>invertire</a:t>
            </a:r>
            <a:r>
              <a:rPr lang="pl-PL" sz="2800" b="1" dirty="0"/>
              <a:t>)</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6477000" y="3162300"/>
            <a:ext cx="495300" cy="3733800"/>
          </a:xfrm>
          <a:prstGeom prst="rect">
            <a:avLst/>
          </a:prstGeom>
          <a:noFill/>
          <a:ln w="38100">
            <a:solidFill>
              <a:srgbClr val="E12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p:cNvSpPr/>
          <p:nvPr/>
        </p:nvSpPr>
        <p:spPr>
          <a:xfrm>
            <a:off x="1323109" y="7238547"/>
            <a:ext cx="15087600" cy="1200329"/>
          </a:xfrm>
          <a:prstGeom prst="rect">
            <a:avLst/>
          </a:prstGeom>
        </p:spPr>
        <p:txBody>
          <a:bodyPr wrap="square">
            <a:spAutoFit/>
          </a:bodyPr>
          <a:lstStyle/>
          <a:p>
            <a:pPr indent="20955" fontAlgn="base">
              <a:spcAft>
                <a:spcPts val="0"/>
              </a:spcAft>
            </a:pPr>
            <a:r>
              <a:rPr lang="en-US" dirty="0" err="1">
                <a:ea typeface="Times New Roman"/>
              </a:rPr>
              <a:t>Pensiero</a:t>
            </a:r>
            <a:r>
              <a:rPr lang="en-US" dirty="0">
                <a:ea typeface="Times New Roman"/>
              </a:rPr>
              <a:t> </a:t>
            </a:r>
            <a:r>
              <a:rPr lang="en-US" dirty="0" err="1">
                <a:ea typeface="Times New Roman"/>
              </a:rPr>
              <a:t>creativo</a:t>
            </a:r>
            <a:r>
              <a:rPr lang="en-US" dirty="0">
                <a:ea typeface="Times New Roman"/>
              </a:rPr>
              <a:t> | </a:t>
            </a:r>
            <a:r>
              <a:rPr lang="en-US" dirty="0" err="1">
                <a:ea typeface="Times New Roman"/>
              </a:rPr>
              <a:t>Tecnica</a:t>
            </a:r>
            <a:r>
              <a:rPr lang="en-US" dirty="0">
                <a:ea typeface="Times New Roman"/>
              </a:rPr>
              <a:t> SCAMPER : </a:t>
            </a:r>
            <a:r>
              <a:rPr lang="en-US" u="sng" dirty="0">
                <a:solidFill>
                  <a:srgbClr val="002060"/>
                </a:solidFill>
                <a:ea typeface="Times New Roman"/>
                <a:hlinkClick r:id="rId5"/>
              </a:rPr>
              <a:t>https://www.youtube.com/watch?v=aj6a8cHmug8</a:t>
            </a:r>
            <a:r>
              <a:rPr lang="en-US"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Come </a:t>
            </a:r>
            <a:r>
              <a:rPr lang="en-US" dirty="0" err="1">
                <a:ea typeface="Times New Roman"/>
              </a:rPr>
              <a:t>può</a:t>
            </a:r>
            <a:r>
              <a:rPr lang="en-US" dirty="0">
                <a:ea typeface="Times New Roman"/>
              </a:rPr>
              <a:t> SCAMPER </a:t>
            </a:r>
            <a:r>
              <a:rPr lang="en-US" dirty="0" err="1">
                <a:ea typeface="Times New Roman"/>
              </a:rPr>
              <a:t>aiutare</a:t>
            </a:r>
            <a:r>
              <a:rPr lang="en-US" dirty="0">
                <a:ea typeface="Times New Roman"/>
              </a:rPr>
              <a:t> a </a:t>
            </a:r>
            <a:r>
              <a:rPr lang="en-US" dirty="0" err="1">
                <a:ea typeface="Times New Roman"/>
              </a:rPr>
              <a:t>costruire</a:t>
            </a:r>
            <a:r>
              <a:rPr lang="en-US" dirty="0">
                <a:ea typeface="Times New Roman"/>
              </a:rPr>
              <a:t> e dare forma alle idee?:</a:t>
            </a:r>
            <a:r>
              <a:rPr lang="pl-PL" dirty="0">
                <a:ea typeface="Times New Roman"/>
              </a:rPr>
              <a:t> </a:t>
            </a:r>
            <a:r>
              <a:rPr lang="pl-PL" u="sng" dirty="0">
                <a:solidFill>
                  <a:srgbClr val="002060"/>
                </a:solidFill>
                <a:ea typeface="Times New Roman"/>
                <a:hlinkClick r:id="rId6"/>
              </a:rPr>
              <a:t>https://www.youtube.com/watch?v=qRY-1YAmbY4</a:t>
            </a:r>
            <a:r>
              <a:rPr lang="pl-PL"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La </a:t>
            </a:r>
            <a:r>
              <a:rPr lang="en-US" dirty="0" err="1">
                <a:ea typeface="Times New Roman"/>
              </a:rPr>
              <a:t>tecnica</a:t>
            </a:r>
            <a:r>
              <a:rPr lang="en-US" dirty="0">
                <a:ea typeface="Times New Roman"/>
              </a:rPr>
              <a:t> di brainstorming SCAMPER: come </a:t>
            </a:r>
            <a:r>
              <a:rPr lang="en-US" dirty="0" err="1">
                <a:ea typeface="Times New Roman"/>
              </a:rPr>
              <a:t>funziona</a:t>
            </a:r>
            <a:r>
              <a:rPr lang="en-US" dirty="0">
                <a:ea typeface="Times New Roman"/>
              </a:rPr>
              <a:t>!: </a:t>
            </a:r>
            <a:r>
              <a:rPr lang="en-US" u="sng" dirty="0">
                <a:solidFill>
                  <a:srgbClr val="002060"/>
                </a:solidFill>
                <a:ea typeface="Times New Roman"/>
                <a:hlinkClick r:id="rId7"/>
              </a:rPr>
              <a:t>https://www.youtube.com/watch?v=zEMYzys0fNQ</a:t>
            </a:r>
            <a:r>
              <a:rPr lang="en-US"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La </a:t>
            </a:r>
            <a:r>
              <a:rPr lang="en-US" dirty="0" err="1">
                <a:ea typeface="Times New Roman"/>
              </a:rPr>
              <a:t>tecnica</a:t>
            </a:r>
            <a:r>
              <a:rPr lang="en-US" dirty="0">
                <a:ea typeface="Times New Roman"/>
              </a:rPr>
              <a:t> SCAMPER </a:t>
            </a:r>
            <a:r>
              <a:rPr lang="en-US" dirty="0" err="1">
                <a:ea typeface="Times New Roman"/>
              </a:rPr>
              <a:t>spiegata</a:t>
            </a:r>
            <a:r>
              <a:rPr lang="en-US" dirty="0">
                <a:ea typeface="Times New Roman"/>
              </a:rPr>
              <a:t>: </a:t>
            </a:r>
            <a:r>
              <a:rPr lang="en-US" u="sng" dirty="0">
                <a:solidFill>
                  <a:srgbClr val="002060"/>
                </a:solidFill>
                <a:ea typeface="Times New Roman"/>
                <a:hlinkClick r:id="rId8"/>
              </a:rPr>
              <a:t>https://www.youtube.com/watch?v=u4hKqgEeWRg</a:t>
            </a:r>
            <a:r>
              <a:rPr lang="en-US" dirty="0">
                <a:solidFill>
                  <a:srgbClr val="002060"/>
                </a:solidFill>
                <a:ea typeface="Times New Roman"/>
              </a:rPr>
              <a:t> </a:t>
            </a:r>
            <a:endParaRPr lang="pl-PL" sz="2400" dirty="0">
              <a:effectLst/>
              <a:latin typeface="Times New Roman"/>
              <a:ea typeface="Times New Roman"/>
            </a:endParaRPr>
          </a:p>
        </p:txBody>
      </p:sp>
      <p:sp>
        <p:nvSpPr>
          <p:cNvPr id="10"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1"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565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1" presetClass="entr" presetSubtype="0" fill="hold" grpId="0" nodeType="afterEffect">
                                  <p:stCondLst>
                                    <p:cond delay="500"/>
                                  </p:stCondLst>
                                  <p:childTnLst>
                                    <p:set>
                                      <p:cBhvr>
                                        <p:cTn id="56" dur="1" fill="hold">
                                          <p:stCondLst>
                                            <p:cond delay="0"/>
                                          </p:stCondLst>
                                        </p:cTn>
                                        <p:tgtEl>
                                          <p:spTgt spid="2">
                                            <p:bg/>
                                          </p:spTgt>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nodePh="1">
                                  <p:stCondLst>
                                    <p:cond delay="500"/>
                                  </p:stCondLst>
                                  <p:endCondLst>
                                    <p:cond evt="begin" delay="0">
                                      <p:tn val="58"/>
                                    </p:cond>
                                  </p:endCondLst>
                                  <p:childTnLst>
                                    <p:set>
                                      <p:cBhvr>
                                        <p:cTn id="59" dur="1" fill="hold">
                                          <p:stCondLst>
                                            <p:cond delay="0"/>
                                          </p:stCondLst>
                                        </p:cTn>
                                        <p:tgtEl>
                                          <p:spTgt spid="2">
                                            <p:txEl>
                                              <p:pRg st="0" end="0"/>
                                            </p:txEl>
                                          </p:spTgt>
                                        </p:tgtEl>
                                        <p:attrNameLst>
                                          <p:attrName>style.visibility</p:attrName>
                                        </p:attrNameLst>
                                      </p:cBhvr>
                                      <p:to>
                                        <p:strVal val="visible"/>
                                      </p:to>
                                    </p:set>
                                  </p:childTnLst>
                                </p:cTn>
                              </p:par>
                            </p:childTnLst>
                          </p:cTn>
                        </p:par>
                        <p:par>
                          <p:cTn id="60" fill="hold">
                            <p:stCondLst>
                              <p:cond delay="11000"/>
                            </p:stCondLst>
                            <p:childTnLst>
                              <p:par>
                                <p:cTn id="61" presetID="1" presetClass="entr" presetSubtype="0" fill="hold" grpId="0" nodeType="afterEffect">
                                  <p:stCondLst>
                                    <p:cond delay="50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childTnLst>
                          </p:cTn>
                        </p:par>
                        <p:par>
                          <p:cTn id="63" fill="hold">
                            <p:stCondLst>
                              <p:cond delay="11500"/>
                            </p:stCondLst>
                            <p:childTnLst>
                              <p:par>
                                <p:cTn id="64" presetID="1" presetClass="entr" presetSubtype="0" fill="hold" grpId="0" nodeType="afterEffect">
                                  <p:stCondLst>
                                    <p:cond delay="500"/>
                                  </p:stCondLst>
                                  <p:childTnLst>
                                    <p:set>
                                      <p:cBhvr>
                                        <p:cTn id="65" dur="1" fill="hold">
                                          <p:stCondLst>
                                            <p:cond delay="0"/>
                                          </p:stCondLst>
                                        </p:cTn>
                                        <p:tgtEl>
                                          <p:spTgt spid="3">
                                            <p:txEl>
                                              <p:pRg st="1" end="1"/>
                                            </p:txEl>
                                          </p:spTgt>
                                        </p:tgtEl>
                                        <p:attrNameLst>
                                          <p:attrName>style.visibility</p:attrName>
                                        </p:attrNameLst>
                                      </p:cBhvr>
                                      <p:to>
                                        <p:strVal val="visible"/>
                                      </p:to>
                                    </p:set>
                                  </p:childTnLst>
                                </p:cTn>
                              </p:par>
                            </p:childTnLst>
                          </p:cTn>
                        </p:par>
                        <p:par>
                          <p:cTn id="66" fill="hold">
                            <p:stCondLst>
                              <p:cond delay="12000"/>
                            </p:stCondLst>
                            <p:childTnLst>
                              <p:par>
                                <p:cTn id="67" presetID="1" presetClass="entr" presetSubtype="0" fill="hold" grpId="0" nodeType="afterEffect">
                                  <p:stCondLst>
                                    <p:cond delay="50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par>
                          <p:cTn id="69" fill="hold">
                            <p:stCondLst>
                              <p:cond delay="12500"/>
                            </p:stCondLst>
                            <p:childTnLst>
                              <p:par>
                                <p:cTn id="70" presetID="1" presetClass="entr" presetSubtype="0" fill="hold" grpId="0" nodeType="afterEffect">
                                  <p:stCondLst>
                                    <p:cond delay="500"/>
                                  </p:stCondLst>
                                  <p:childTnLst>
                                    <p:set>
                                      <p:cBhvr>
                                        <p:cTn id="71" dur="1" fill="hold">
                                          <p:stCondLst>
                                            <p:cond delay="0"/>
                                          </p:stCondLst>
                                        </p:cTn>
                                        <p:tgtEl>
                                          <p:spTgt spid="3">
                                            <p:txEl>
                                              <p:pRg st="3" end="3"/>
                                            </p:txEl>
                                          </p:spTgt>
                                        </p:tgtEl>
                                        <p:attrNameLst>
                                          <p:attrName>style.visibility</p:attrName>
                                        </p:attrNameLst>
                                      </p:cBhvr>
                                      <p:to>
                                        <p:strVal val="visible"/>
                                      </p:to>
                                    </p:set>
                                  </p:childTnLst>
                                </p:cTn>
                              </p:par>
                            </p:childTnLst>
                          </p:cTn>
                        </p:par>
                        <p:par>
                          <p:cTn id="72" fill="hold">
                            <p:stCondLst>
                              <p:cond delay="13000"/>
                            </p:stCondLst>
                            <p:childTnLst>
                              <p:par>
                                <p:cTn id="73" presetID="1" presetClass="entr" presetSubtype="0" fill="hold" grpId="0" nodeType="afterEffect">
                                  <p:stCondLst>
                                    <p:cond delay="500"/>
                                  </p:stCondLst>
                                  <p:childTnLst>
                                    <p:set>
                                      <p:cBhvr>
                                        <p:cTn id="74" dur="1" fill="hold">
                                          <p:stCondLst>
                                            <p:cond delay="0"/>
                                          </p:stCondLst>
                                        </p:cTn>
                                        <p:tgtEl>
                                          <p:spTgt spid="10">
                                            <p:bg/>
                                          </p:spTgt>
                                        </p:tgtEl>
                                        <p:attrNameLst>
                                          <p:attrName>style.visibility</p:attrName>
                                        </p:attrNameLst>
                                      </p:cBhvr>
                                      <p:to>
                                        <p:strVal val="visible"/>
                                      </p:to>
                                    </p:set>
                                  </p:childTnLst>
                                </p:cTn>
                              </p:par>
                            </p:childTnLst>
                          </p:cTn>
                        </p:par>
                        <p:par>
                          <p:cTn id="75" fill="hold">
                            <p:stCondLst>
                              <p:cond delay="13500"/>
                            </p:stCondLst>
                            <p:childTnLst>
                              <p:par>
                                <p:cTn id="76" presetID="1" presetClass="entr" presetSubtype="0" fill="hold" grpId="0" nodeType="afterEffect" nodePh="1">
                                  <p:stCondLst>
                                    <p:cond delay="500"/>
                                  </p:stCondLst>
                                  <p:endCondLst>
                                    <p:cond evt="begin" delay="0">
                                      <p:tn val="76"/>
                                    </p:cond>
                                  </p:endCondLst>
                                  <p:childTnLst>
                                    <p:set>
                                      <p:cBhvr>
                                        <p:cTn id="77" dur="1" fill="hold">
                                          <p:stCondLst>
                                            <p:cond delay="0"/>
                                          </p:stCondLst>
                                        </p:cTn>
                                        <p:tgtEl>
                                          <p:spTgt spid="10">
                                            <p:txEl>
                                              <p:pRg st="0" end="0"/>
                                            </p:txEl>
                                          </p:spTgt>
                                        </p:tgtEl>
                                        <p:attrNameLst>
                                          <p:attrName>style.visibility</p:attrName>
                                        </p:attrNameLst>
                                      </p:cBhvr>
                                      <p:to>
                                        <p:strVal val="visible"/>
                                      </p:to>
                                    </p:set>
                                  </p:childTnLst>
                                </p:cTn>
                              </p:par>
                            </p:childTnLst>
                          </p:cTn>
                        </p:par>
                        <p:par>
                          <p:cTn id="78" fill="hold">
                            <p:stCondLst>
                              <p:cond delay="14000"/>
                            </p:stCondLst>
                            <p:childTnLst>
                              <p:par>
                                <p:cTn id="79" presetID="1" presetClass="entr" presetSubtype="0" fill="hold" grpId="0" nodeType="afterEffect">
                                  <p:stCondLst>
                                    <p:cond delay="500"/>
                                  </p:stCondLst>
                                  <p:childTnLst>
                                    <p:set>
                                      <p:cBhvr>
                                        <p:cTn id="80" dur="1" fill="hold">
                                          <p:stCondLst>
                                            <p:cond delay="0"/>
                                          </p:stCondLst>
                                        </p:cTn>
                                        <p:tgtEl>
                                          <p:spTgt spid="11">
                                            <p:bg/>
                                          </p:spTgt>
                                        </p:tgtEl>
                                        <p:attrNameLst>
                                          <p:attrName>style.visibility</p:attrName>
                                        </p:attrNameLst>
                                      </p:cBhvr>
                                      <p:to>
                                        <p:strVal val="visible"/>
                                      </p:to>
                                    </p:set>
                                  </p:childTnLst>
                                </p:cTn>
                              </p:par>
                            </p:childTnLst>
                          </p:cTn>
                        </p:par>
                        <p:par>
                          <p:cTn id="81" fill="hold">
                            <p:stCondLst>
                              <p:cond delay="14500"/>
                            </p:stCondLst>
                            <p:childTnLst>
                              <p:par>
                                <p:cTn id="82" presetID="1" presetClass="entr" presetSubtype="0" fill="hold" grpId="0" nodeType="afterEffect" nodePh="1">
                                  <p:stCondLst>
                                    <p:cond delay="500"/>
                                  </p:stCondLst>
                                  <p:endCondLst>
                                    <p:cond evt="begin" delay="0">
                                      <p:tn val="82"/>
                                    </p:cond>
                                  </p:endCondLst>
                                  <p:childTnLst>
                                    <p:set>
                                      <p:cBhvr>
                                        <p:cTn id="8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build="p" bldLvl="2" animBg="1"/>
      <p:bldP spid="3" grpId="0" build="p" bldLvl="2"/>
      <p:bldP spid="10" grpId="0" build="p" bldLvl="2" animBg="1"/>
      <p:bldP spid="11" grpId="0" build="p" bldLvl="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50027" y="764743"/>
            <a:ext cx="16587945" cy="7490512"/>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S - </a:t>
            </a:r>
            <a:r>
              <a:rPr lang="en-US" altLang="es-ES" sz="2500" b="1" dirty="0" err="1">
                <a:latin typeface="Calibri" panose="020F0502020204030204" pitchFamily="34" charset="0"/>
                <a:cs typeface="Calibri" panose="020F0502020204030204" pitchFamily="34" charset="0"/>
              </a:rPr>
              <a:t>sostituisci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rimpiazza</a:t>
            </a:r>
            <a:r>
              <a:rPr lang="en-US" altLang="es-ES" sz="2500" b="1"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sostituiamo</a:t>
            </a:r>
            <a:r>
              <a:rPr lang="en-US" altLang="es-ES" sz="2500" dirty="0">
                <a:latin typeface="Calibri" panose="020F0502020204030204" pitchFamily="34" charset="0"/>
                <a:cs typeface="Calibri" panose="020F0502020204030204" pitchFamily="34" charset="0"/>
              </a:rPr>
              <a:t> un </a:t>
            </a:r>
            <a:r>
              <a:rPr lang="en-US" altLang="es-ES" sz="2500" dirty="0" err="1">
                <a:latin typeface="Calibri" panose="020F0502020204030204" pitchFamily="34" charset="0"/>
                <a:cs typeface="Calibri" panose="020F0502020204030204" pitchFamily="34" charset="0"/>
              </a:rPr>
              <a:t>certo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frammento</a:t>
            </a:r>
            <a:r>
              <a:rPr lang="en-US" altLang="es-ES" sz="2500" dirty="0">
                <a:latin typeface="Calibri" panose="020F0502020204030204" pitchFamily="34" charset="0"/>
                <a:cs typeface="Calibri" panose="020F0502020204030204" pitchFamily="34" charset="0"/>
              </a:rPr>
              <a:t> di un problema (</a:t>
            </a:r>
            <a:r>
              <a:rPr lang="en-US" altLang="es-ES" sz="2500" dirty="0" err="1">
                <a:latin typeface="Calibri" panose="020F0502020204030204" pitchFamily="34" charset="0"/>
                <a:cs typeface="Calibri" panose="020F0502020204030204" pitchFamily="34" charset="0"/>
              </a:rPr>
              <a:t>concetto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prodotto</a:t>
            </a:r>
            <a:r>
              <a:rPr lang="en-US" altLang="es-ES" sz="2500" dirty="0">
                <a:latin typeface="Calibri" panose="020F0502020204030204" pitchFamily="34" charset="0"/>
                <a:cs typeface="Calibri" panose="020F0502020204030204" pitchFamily="34" charset="0"/>
              </a:rPr>
              <a:t>/</a:t>
            </a:r>
            <a:r>
              <a:rPr lang="en-US" altLang="es-ES" sz="2500" dirty="0" err="1">
                <a:latin typeface="Calibri" panose="020F0502020204030204" pitchFamily="34" charset="0"/>
                <a:cs typeface="Calibri" panose="020F0502020204030204" pitchFamily="34" charset="0"/>
              </a:rPr>
              <a:t>servizio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processo</a:t>
            </a:r>
            <a:r>
              <a:rPr lang="en-US" altLang="es-ES" sz="2500" dirty="0">
                <a:latin typeface="Calibri" panose="020F0502020204030204" pitchFamily="34" charset="0"/>
                <a:cs typeface="Calibri" panose="020F0502020204030204" pitchFamily="34" charset="0"/>
              </a:rPr>
              <a:t>, procedure) con un </a:t>
            </a:r>
            <a:r>
              <a:rPr lang="en-US" altLang="es-ES" sz="2500" dirty="0" err="1">
                <a:latin typeface="Calibri" panose="020F0502020204030204" pitchFamily="34" charset="0"/>
                <a:cs typeface="Calibri" panose="020F0502020204030204" pitchFamily="34" charset="0"/>
              </a:rPr>
              <a:t>altro</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C - </a:t>
            </a:r>
            <a:r>
              <a:rPr lang="en-US" altLang="es-ES" sz="2500" b="1" dirty="0" err="1">
                <a:latin typeface="Calibri" panose="020F0502020204030204" pitchFamily="34" charset="0"/>
                <a:cs typeface="Calibri" panose="020F0502020204030204" pitchFamily="34" charset="0"/>
              </a:rPr>
              <a:t>combina</a:t>
            </a:r>
            <a:r>
              <a:rPr lang="en-US" altLang="es-ES" sz="2500" b="1"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combiniamo</a:t>
            </a:r>
            <a:r>
              <a:rPr lang="en-US" altLang="es-ES" sz="2500" dirty="0">
                <a:latin typeface="Calibri" panose="020F0502020204030204" pitchFamily="34" charset="0"/>
                <a:cs typeface="Calibri" panose="020F0502020204030204" pitchFamily="34" charset="0"/>
              </a:rPr>
              <a:t> la </a:t>
            </a:r>
            <a:r>
              <a:rPr lang="en-US" altLang="es-ES" sz="2500" dirty="0" err="1">
                <a:latin typeface="Calibri" panose="020F0502020204030204" pitchFamily="34" charset="0"/>
                <a:cs typeface="Calibri" panose="020F0502020204030204" pitchFamily="34" charset="0"/>
              </a:rPr>
              <a:t>cosa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stiamo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analizzando</a:t>
            </a:r>
            <a:r>
              <a:rPr lang="en-US" altLang="es-ES" sz="2500" dirty="0">
                <a:latin typeface="Calibri" panose="020F0502020204030204" pitchFamily="34" charset="0"/>
                <a:cs typeface="Calibri" panose="020F0502020204030204" pitchFamily="34" charset="0"/>
              </a:rPr>
              <a:t> con </a:t>
            </a:r>
            <a:r>
              <a:rPr lang="en-US" altLang="es-ES" sz="2500" dirty="0" err="1">
                <a:latin typeface="Calibri" panose="020F0502020204030204" pitchFamily="34" charset="0"/>
                <a:cs typeface="Calibri" panose="020F0502020204030204" pitchFamily="34" charset="0"/>
              </a:rPr>
              <a:t>un'altra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Forse</a:t>
            </a:r>
            <a:r>
              <a:rPr lang="en-US" altLang="es-ES" sz="2500" dirty="0">
                <a:latin typeface="Calibri" panose="020F0502020204030204" pitchFamily="34" charset="0"/>
                <a:cs typeface="Calibri" panose="020F0502020204030204" pitchFamily="34" charset="0"/>
              </a:rPr>
              <a:t> una </a:t>
            </a:r>
            <a:r>
              <a:rPr lang="en-US" altLang="es-ES" sz="2500" dirty="0" err="1">
                <a:latin typeface="Calibri" panose="020F0502020204030204" pitchFamily="34" charset="0"/>
                <a:cs typeface="Calibri" panose="020F0502020204030204" pitchFamily="34" charset="0"/>
              </a:rPr>
              <a:t>soluzione</a:t>
            </a:r>
            <a:r>
              <a:rPr lang="en-US" altLang="es-ES" sz="2500" dirty="0">
                <a:latin typeface="Calibri" panose="020F0502020204030204" pitchFamily="34" charset="0"/>
                <a:cs typeface="Calibri" panose="020F0502020204030204" pitchFamily="34" charset="0"/>
              </a:rPr>
              <a:t> da sola non porta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risultati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desiderati</a:t>
            </a:r>
            <a:r>
              <a:rPr lang="en-US" altLang="es-ES" sz="2500" dirty="0">
                <a:latin typeface="Calibri" panose="020F0502020204030204" pitchFamily="34" charset="0"/>
                <a:cs typeface="Calibri" panose="020F0502020204030204" pitchFamily="34" charset="0"/>
              </a:rPr>
              <a:t>, ma se </a:t>
            </a:r>
            <a:r>
              <a:rPr lang="en-US" altLang="es-ES" sz="2500" dirty="0" err="1">
                <a:latin typeface="Calibri" panose="020F0502020204030204" pitchFamily="34" charset="0"/>
                <a:cs typeface="Calibri" panose="020F0502020204030204" pitchFamily="34" charset="0"/>
              </a:rPr>
              <a:t>combinata</a:t>
            </a:r>
            <a:r>
              <a:rPr lang="en-US" altLang="es-ES" sz="2500" dirty="0">
                <a:latin typeface="Calibri" panose="020F0502020204030204" pitchFamily="34" charset="0"/>
                <a:cs typeface="Calibri" panose="020F0502020204030204" pitchFamily="34" charset="0"/>
              </a:rPr>
              <a:t> con </a:t>
            </a:r>
            <a:r>
              <a:rPr lang="en-US" altLang="es-ES" sz="2500" dirty="0" err="1">
                <a:latin typeface="Calibri" panose="020F0502020204030204" pitchFamily="34" charset="0"/>
                <a:cs typeface="Calibri" panose="020F0502020204030204" pitchFamily="34" charset="0"/>
              </a:rPr>
              <a:t>un'altra</a:t>
            </a:r>
            <a:r>
              <a:rPr lang="en-US" altLang="es-ES" sz="2500" dirty="0">
                <a:latin typeface="Calibri" panose="020F0502020204030204" pitchFamily="34" charset="0"/>
                <a:cs typeface="Calibri" panose="020F0502020204030204" pitchFamily="34" charset="0"/>
              </a:rPr>
              <a:t> idea, </a:t>
            </a:r>
            <a:r>
              <a:rPr lang="en-US" altLang="es-ES" sz="2500" dirty="0" err="1">
                <a:latin typeface="Calibri" panose="020F0502020204030204" pitchFamily="34" charset="0"/>
                <a:cs typeface="Calibri" panose="020F0502020204030204" pitchFamily="34" charset="0"/>
              </a:rPr>
              <a:t>sarà</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più</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efficiente</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A - </a:t>
            </a:r>
            <a:r>
              <a:rPr lang="en-US" altLang="es-ES" sz="2500" b="1" dirty="0" err="1">
                <a:latin typeface="Calibri" panose="020F0502020204030204" pitchFamily="34" charset="0"/>
                <a:cs typeface="Calibri" panose="020F0502020204030204" pitchFamily="34" charset="0"/>
              </a:rPr>
              <a:t>adattare</a:t>
            </a:r>
            <a:r>
              <a:rPr lang="en-US" altLang="es-ES" sz="2500" b="1"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copiamo</a:t>
            </a:r>
            <a:r>
              <a:rPr lang="en-US" altLang="es-ES" sz="2500" dirty="0">
                <a:latin typeface="Calibri" panose="020F0502020204030204" pitchFamily="34" charset="0"/>
                <a:cs typeface="Calibri" panose="020F0502020204030204" pitchFamily="34" charset="0"/>
              </a:rPr>
              <a:t> la </a:t>
            </a:r>
            <a:r>
              <a:rPr lang="en-US" altLang="es-ES" sz="2500" dirty="0" err="1">
                <a:latin typeface="Calibri" panose="020F0502020204030204" pitchFamily="34" charset="0"/>
                <a:cs typeface="Calibri" panose="020F0502020204030204" pitchFamily="34" charset="0"/>
              </a:rPr>
              <a:t>soluzione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esistente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trasferiamo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qualcosa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funziona</a:t>
            </a:r>
            <a:r>
              <a:rPr lang="en-US" altLang="es-ES" sz="2500" dirty="0">
                <a:latin typeface="Calibri" panose="020F0502020204030204" pitchFamily="34" charset="0"/>
                <a:cs typeface="Calibri" panose="020F0502020204030204" pitchFamily="34" charset="0"/>
              </a:rPr>
              <a:t> bene in un </a:t>
            </a:r>
            <a:r>
              <a:rPr lang="en-US" altLang="es-ES" sz="2500" dirty="0" err="1">
                <a:latin typeface="Calibri" panose="020F0502020204030204" pitchFamily="34" charset="0"/>
                <a:cs typeface="Calibri" panose="020F0502020204030204" pitchFamily="34" charset="0"/>
              </a:rPr>
              <a:t>altro</a:t>
            </a:r>
            <a:r>
              <a:rPr lang="en-US" altLang="es-ES" sz="2500" dirty="0">
                <a:latin typeface="Calibri" panose="020F0502020204030204" pitchFamily="34" charset="0"/>
                <a:cs typeface="Calibri" panose="020F0502020204030204" pitchFamily="34" charset="0"/>
              </a:rPr>
              <a:t> campo al nostro, al nostro problema.</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M - </a:t>
            </a:r>
            <a:r>
              <a:rPr lang="en-US" altLang="es-ES" sz="2500" b="1" dirty="0" err="1">
                <a:latin typeface="Calibri" panose="020F0502020204030204" pitchFamily="34" charset="0"/>
                <a:cs typeface="Calibri" panose="020F0502020204030204" pitchFamily="34" charset="0"/>
              </a:rPr>
              <a:t>modificare</a:t>
            </a:r>
            <a:r>
              <a:rPr lang="en-US" altLang="es-ES" sz="2500" b="1"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cambiamo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forme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dimensioni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scala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colori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disposizione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ecc</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aspetto</a:t>
            </a:r>
            <a:r>
              <a:rPr lang="en-US" altLang="es-ES" sz="2500" dirty="0">
                <a:latin typeface="Calibri" panose="020F0502020204030204" pitchFamily="34" charset="0"/>
                <a:cs typeface="Calibri" panose="020F0502020204030204" pitchFamily="34" charset="0"/>
              </a:rPr>
              <a:t> di una </a:t>
            </a:r>
            <a:r>
              <a:rPr lang="en-US" altLang="es-ES" sz="2500" dirty="0" err="1">
                <a:latin typeface="Calibri" panose="020F0502020204030204" pitchFamily="34" charset="0"/>
                <a:cs typeface="Calibri" panose="020F0502020204030204" pitchFamily="34" charset="0"/>
              </a:rPr>
              <a:t>situazione</a:t>
            </a:r>
            <a:r>
              <a:rPr lang="en-US" altLang="es-ES" sz="2500" dirty="0">
                <a:latin typeface="Calibri" panose="020F0502020204030204" pitchFamily="34" charset="0"/>
                <a:cs typeface="Calibri" panose="020F0502020204030204" pitchFamily="34" charset="0"/>
              </a:rPr>
              <a:t> o problema, </a:t>
            </a:r>
            <a:r>
              <a:rPr lang="en-US" altLang="es-ES" sz="2500" dirty="0" err="1">
                <a:latin typeface="Calibri" panose="020F0502020204030204" pitchFamily="34" charset="0"/>
                <a:cs typeface="Calibri" panose="020F0502020204030204" pitchFamily="34" charset="0"/>
              </a:rPr>
              <a:t>tutto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ciò</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può</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essere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modificato</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vedere</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dà</a:t>
            </a:r>
            <a:r>
              <a:rPr lang="en-US" altLang="es-ES" sz="2500" dirty="0">
                <a:latin typeface="Calibri" panose="020F0502020204030204" pitchFamily="34" charset="0"/>
                <a:cs typeface="Calibri" panose="020F0502020204030204" pitchFamily="34" charset="0"/>
              </a:rPr>
              <a:t> nuovo </a:t>
            </a:r>
            <a:r>
              <a:rPr lang="en-US" altLang="es-ES" sz="2500" dirty="0" err="1">
                <a:latin typeface="Calibri" panose="020F0502020204030204" pitchFamily="34" charset="0"/>
                <a:cs typeface="Calibri" panose="020F0502020204030204" pitchFamily="34" charset="0"/>
              </a:rPr>
              <a:t>valore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intuizione</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P – (put to another use) </a:t>
            </a:r>
            <a:r>
              <a:rPr lang="en-US" altLang="es-ES" sz="2500" b="1" dirty="0" err="1">
                <a:latin typeface="Calibri" panose="020F0502020204030204" pitchFamily="34" charset="0"/>
                <a:cs typeface="Calibri" panose="020F0502020204030204" pitchFamily="34" charset="0"/>
              </a:rPr>
              <a:t>cambiare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uso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proporre</a:t>
            </a:r>
            <a:r>
              <a:rPr lang="en-US" altLang="es-ES" sz="2500" b="1" dirty="0">
                <a:latin typeface="Calibri" panose="020F0502020204030204" pitchFamily="34" charset="0"/>
                <a:cs typeface="Calibri" panose="020F0502020204030204" pitchFamily="34" charset="0"/>
              </a:rPr>
              <a:t> un </a:t>
            </a:r>
            <a:r>
              <a:rPr lang="en-US" altLang="es-ES" sz="2500" b="1" dirty="0" err="1">
                <a:latin typeface="Calibri" panose="020F0502020204030204" pitchFamily="34" charset="0"/>
                <a:cs typeface="Calibri" panose="020F0502020204030204" pitchFamily="34" charset="0"/>
              </a:rPr>
              <a:t>uso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diverso</a:t>
            </a:r>
            <a:r>
              <a:rPr lang="en-US" altLang="es-ES" sz="2500" b="1"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usiamo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un'idea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esistente</a:t>
            </a:r>
            <a:r>
              <a:rPr lang="en-US" altLang="es-ES" sz="2500" dirty="0">
                <a:latin typeface="Calibri" panose="020F0502020204030204" pitchFamily="34" charset="0"/>
                <a:cs typeface="Calibri" panose="020F0502020204030204" pitchFamily="34" charset="0"/>
              </a:rPr>
              <a:t>, ma in un modo </a:t>
            </a:r>
            <a:r>
              <a:rPr lang="en-US" altLang="es-ES" sz="2500" dirty="0" err="1">
                <a:latin typeface="Calibri" panose="020F0502020204030204" pitchFamily="34" charset="0"/>
                <a:cs typeface="Calibri" panose="020F0502020204030204" pitchFamily="34" charset="0"/>
              </a:rPr>
              <a:t>diverso</a:t>
            </a:r>
            <a:r>
              <a:rPr lang="en-US" altLang="es-ES" sz="2500" dirty="0">
                <a:latin typeface="Calibri" panose="020F0502020204030204" pitchFamily="34" charset="0"/>
                <a:cs typeface="Calibri" panose="020F0502020204030204" pitchFamily="34" charset="0"/>
              </a:rPr>
              <a:t> da </a:t>
            </a:r>
            <a:r>
              <a:rPr lang="en-US" altLang="es-ES" sz="2500" dirty="0" err="1">
                <a:latin typeface="Calibri" panose="020F0502020204030204" pitchFamily="34" charset="0"/>
                <a:cs typeface="Calibri" panose="020F0502020204030204" pitchFamily="34" charset="0"/>
              </a:rPr>
              <a:t>quello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previsto</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esempio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modifichiamo</a:t>
            </a:r>
            <a:r>
              <a:rPr lang="en-US" altLang="es-ES" sz="2500" dirty="0">
                <a:latin typeface="Calibri" panose="020F0502020204030204" pitchFamily="34" charset="0"/>
                <a:cs typeface="Calibri" panose="020F0502020204030204" pitchFamily="34" charset="0"/>
              </a:rPr>
              <a:t> il </a:t>
            </a:r>
            <a:r>
              <a:rPr lang="en-US" altLang="es-ES" sz="2500" dirty="0" err="1">
                <a:latin typeface="Calibri" panose="020F0502020204030204" pitchFamily="34" charset="0"/>
                <a:cs typeface="Calibri" panose="020F0502020204030204" pitchFamily="34" charset="0"/>
              </a:rPr>
              <a:t>gruppo</a:t>
            </a:r>
            <a:r>
              <a:rPr lang="en-US" altLang="es-ES" sz="2500" dirty="0">
                <a:latin typeface="Calibri" panose="020F0502020204030204" pitchFamily="34" charset="0"/>
                <a:cs typeface="Calibri" panose="020F0502020204030204" pitchFamily="34" charset="0"/>
              </a:rPr>
              <a:t> target o il modo di </a:t>
            </a:r>
            <a:r>
              <a:rPr lang="en-US" altLang="es-ES" sz="2500" dirty="0" err="1">
                <a:latin typeface="Calibri" panose="020F0502020204030204" pitchFamily="34" charset="0"/>
                <a:cs typeface="Calibri" panose="020F0502020204030204" pitchFamily="34" charset="0"/>
              </a:rPr>
              <a:t>usare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l'oggetto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discusso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nel</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contesto</a:t>
            </a:r>
            <a:r>
              <a:rPr lang="en-US" altLang="es-ES" sz="2500" dirty="0">
                <a:latin typeface="Calibri" panose="020F0502020204030204" pitchFamily="34" charset="0"/>
                <a:cs typeface="Calibri" panose="020F0502020204030204" pitchFamily="34" charset="0"/>
              </a:rPr>
              <a:t> del problema </a:t>
            </a:r>
            <a:r>
              <a:rPr lang="en-US" altLang="es-ES" sz="2500" dirty="0" err="1">
                <a:latin typeface="Calibri" panose="020F0502020204030204" pitchFamily="34" charset="0"/>
                <a:cs typeface="Calibri" panose="020F0502020204030204" pitchFamily="34" charset="0"/>
              </a:rPr>
              <a:t>discusso</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E - </a:t>
            </a:r>
            <a:r>
              <a:rPr lang="en-US" altLang="es-ES" sz="2500" b="1" dirty="0" err="1">
                <a:latin typeface="Calibri" panose="020F0502020204030204" pitchFamily="34" charset="0"/>
                <a:cs typeface="Calibri" panose="020F0502020204030204" pitchFamily="34" charset="0"/>
              </a:rPr>
              <a:t>eliminare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togliere</a:t>
            </a:r>
            <a:r>
              <a:rPr lang="en-US" altLang="es-ES" sz="2500" b="1"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togliamo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sottraiamo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alcuni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elementi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così</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creiamo</a:t>
            </a:r>
            <a:r>
              <a:rPr lang="en-US" altLang="es-ES" sz="2500" dirty="0">
                <a:latin typeface="Calibri" panose="020F0502020204030204" pitchFamily="34" charset="0"/>
                <a:cs typeface="Calibri" panose="020F0502020204030204" pitchFamily="34" charset="0"/>
              </a:rPr>
              <a:t> una </a:t>
            </a:r>
            <a:r>
              <a:rPr lang="en-US" altLang="es-ES" sz="2500" dirty="0" err="1">
                <a:latin typeface="Calibri" panose="020F0502020204030204" pitchFamily="34" charset="0"/>
                <a:cs typeface="Calibri" panose="020F0502020204030204" pitchFamily="34" charset="0"/>
              </a:rPr>
              <a:t>nuova</a:t>
            </a:r>
            <a:r>
              <a:rPr lang="en-US" altLang="es-ES" sz="2500" dirty="0">
                <a:latin typeface="Calibri" panose="020F0502020204030204" pitchFamily="34" charset="0"/>
                <a:cs typeface="Calibri" panose="020F0502020204030204" pitchFamily="34" charset="0"/>
              </a:rPr>
              <a:t> idea, ci </a:t>
            </a:r>
            <a:r>
              <a:rPr lang="en-US" altLang="es-ES" sz="2500" dirty="0" err="1">
                <a:latin typeface="Calibri" panose="020F0502020204030204" pitchFamily="34" charset="0"/>
                <a:cs typeface="Calibri" panose="020F0502020204030204" pitchFamily="34" charset="0"/>
              </a:rPr>
              <a:t>chiediamo</a:t>
            </a:r>
            <a:r>
              <a:rPr lang="en-US" altLang="es-ES" sz="2500" dirty="0">
                <a:latin typeface="Calibri" panose="020F0502020204030204" pitchFamily="34" charset="0"/>
                <a:cs typeface="Calibri" panose="020F0502020204030204" pitchFamily="34" charset="0"/>
              </a:rPr>
              <a:t> come </a:t>
            </a:r>
            <a:r>
              <a:rPr lang="en-US" altLang="es-ES" sz="2500" dirty="0" err="1">
                <a:latin typeface="Calibri" panose="020F0502020204030204" pitchFamily="34" charset="0"/>
                <a:cs typeface="Calibri" panose="020F0502020204030204" pitchFamily="34" charset="0"/>
              </a:rPr>
              <a:t>possiamo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semplificare</a:t>
            </a:r>
            <a:r>
              <a:rPr lang="en-US" altLang="es-ES" sz="2500" dirty="0">
                <a:latin typeface="Calibri" panose="020F0502020204030204" pitchFamily="34" charset="0"/>
                <a:cs typeface="Calibri" panose="020F0502020204030204" pitchFamily="34" charset="0"/>
              </a:rPr>
              <a:t> il </a:t>
            </a:r>
            <a:r>
              <a:rPr lang="en-US" altLang="es-ES" sz="2500" dirty="0" err="1">
                <a:latin typeface="Calibri" panose="020F0502020204030204" pitchFamily="34" charset="0"/>
                <a:cs typeface="Calibri" panose="020F0502020204030204" pitchFamily="34" charset="0"/>
              </a:rPr>
              <a:t>processo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stiamo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analizzando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Rinunciamo</a:t>
            </a:r>
            <a:r>
              <a:rPr lang="en-US" altLang="es-ES" sz="2500" dirty="0">
                <a:latin typeface="Calibri" panose="020F0502020204030204" pitchFamily="34" charset="0"/>
                <a:cs typeface="Calibri" panose="020F0502020204030204" pitchFamily="34" charset="0"/>
              </a:rPr>
              <a:t> a </a:t>
            </a:r>
            <a:r>
              <a:rPr lang="en-US" altLang="es-ES" sz="2500" dirty="0" err="1">
                <a:latin typeface="Calibri" panose="020F0502020204030204" pitchFamily="34" charset="0"/>
                <a:cs typeface="Calibri" panose="020F0502020204030204" pitchFamily="34" charset="0"/>
              </a:rPr>
              <a:t>sprechi</a:t>
            </a:r>
            <a:r>
              <a:rPr lang="en-US" altLang="es-ES" sz="2500" dirty="0">
                <a:latin typeface="Calibri" panose="020F0502020204030204" pitchFamily="34" charset="0"/>
                <a:cs typeface="Calibri" panose="020F0502020204030204" pitchFamily="34" charset="0"/>
              </a:rPr>
              <a:t> e </a:t>
            </a:r>
            <a:r>
              <a:rPr lang="en-US" altLang="es-ES" sz="2500" dirty="0" err="1">
                <a:latin typeface="Calibri" panose="020F0502020204030204" pitchFamily="34" charset="0"/>
                <a:cs typeface="Calibri" panose="020F0502020204030204" pitchFamily="34" charset="0"/>
              </a:rPr>
              <a:t>processi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inefficaci</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migliorarli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alla</a:t>
            </a:r>
            <a:r>
              <a:rPr lang="en-US" altLang="es-ES" sz="2500" dirty="0">
                <a:latin typeface="Calibri" panose="020F0502020204030204" pitchFamily="34" charset="0"/>
                <a:cs typeface="Calibri" panose="020F0502020204030204" pitchFamily="34" charset="0"/>
              </a:rPr>
              <a:t> fine.</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R – (reverse) </a:t>
            </a:r>
            <a:r>
              <a:rPr lang="en-US" altLang="es-ES" sz="2500" b="1" dirty="0" err="1">
                <a:latin typeface="Calibri" panose="020F0502020204030204" pitchFamily="34" charset="0"/>
                <a:cs typeface="Calibri" panose="020F0502020204030204" pitchFamily="34" charset="0"/>
              </a:rPr>
              <a:t>invertire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cambiare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l'ordine</a:t>
            </a:r>
            <a:r>
              <a:rPr lang="en-US" altLang="es-ES" sz="2500" b="1"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cambiamo</a:t>
            </a:r>
            <a:r>
              <a:rPr lang="en-US" altLang="es-ES" sz="2500" dirty="0">
                <a:latin typeface="Calibri" panose="020F0502020204030204" pitchFamily="34" charset="0"/>
                <a:cs typeface="Calibri" panose="020F0502020204030204" pitchFamily="34" charset="0"/>
              </a:rPr>
              <a:t> il layout, la </a:t>
            </a:r>
            <a:r>
              <a:rPr lang="en-US" altLang="es-ES" sz="2500" dirty="0" err="1">
                <a:latin typeface="Calibri" panose="020F0502020204030204" pitchFamily="34" charset="0"/>
                <a:cs typeface="Calibri" panose="020F0502020204030204" pitchFamily="34" charset="0"/>
              </a:rPr>
              <a:t>disposizione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componenti</a:t>
            </a:r>
            <a:r>
              <a:rPr lang="en-US" altLang="es-ES" sz="2500" dirty="0">
                <a:latin typeface="Calibri" panose="020F0502020204030204" pitchFamily="34" charset="0"/>
                <a:cs typeface="Calibri" panose="020F0502020204030204" pitchFamily="34" charset="0"/>
              </a:rPr>
              <a:t> del </a:t>
            </a:r>
            <a:r>
              <a:rPr lang="en-US" altLang="es-ES" sz="2500" dirty="0" err="1">
                <a:latin typeface="Calibri" panose="020F0502020204030204" pitchFamily="34" charset="0"/>
                <a:cs typeface="Calibri" panose="020F0502020204030204" pitchFamily="34" charset="0"/>
              </a:rPr>
              <a:t>prodotto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capovolgiamo</a:t>
            </a:r>
            <a:r>
              <a:rPr lang="en-US" altLang="es-ES" sz="2500" dirty="0">
                <a:latin typeface="Calibri" panose="020F0502020204030204" pitchFamily="34" charset="0"/>
                <a:cs typeface="Calibri" panose="020F0502020204030204" pitchFamily="34" charset="0"/>
              </a:rPr>
              <a:t> la </a:t>
            </a:r>
            <a:r>
              <a:rPr lang="en-US" altLang="es-ES" sz="2500" dirty="0" err="1">
                <a:latin typeface="Calibri" panose="020F0502020204030204" pitchFamily="34" charset="0"/>
                <a:cs typeface="Calibri" panose="020F0502020204030204" pitchFamily="34" charset="0"/>
              </a:rPr>
              <a:t>situazione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partiamo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dalla</a:t>
            </a:r>
            <a:r>
              <a:rPr lang="en-US" altLang="es-ES" sz="2500" dirty="0">
                <a:latin typeface="Calibri" panose="020F0502020204030204" pitchFamily="34" charset="0"/>
                <a:cs typeface="Calibri" panose="020F0502020204030204" pitchFamily="34" charset="0"/>
              </a:rPr>
              <a:t> fine, </a:t>
            </a:r>
            <a:r>
              <a:rPr lang="en-US" altLang="es-ES" sz="2500" dirty="0" err="1">
                <a:latin typeface="Calibri" panose="020F0502020204030204" pitchFamily="34" charset="0"/>
                <a:cs typeface="Calibri" panose="020F0502020204030204" pitchFamily="34" charset="0"/>
              </a:rPr>
              <a:t>contrariamente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all'obiettivo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originale</a:t>
            </a:r>
            <a:r>
              <a:rPr lang="en-US"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0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621091" y="1257300"/>
            <a:ext cx="16587945" cy="5169364"/>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Strumenti</a:t>
            </a:r>
            <a:r>
              <a:rPr lang="en-US" sz="4000" b="1" spc="50" dirty="0">
                <a:solidFill>
                  <a:srgbClr val="E12227"/>
                </a:solidFill>
                <a:cs typeface="Tahoma"/>
              </a:rPr>
              <a:t> </a:t>
            </a:r>
            <a:r>
              <a:rPr lang="en-US" sz="4000" b="1" spc="50" dirty="0" err="1">
                <a:solidFill>
                  <a:srgbClr val="E12227"/>
                </a:solidFill>
                <a:cs typeface="Tahoma"/>
              </a:rPr>
              <a:t>utili</a:t>
            </a:r>
            <a:r>
              <a:rPr lang="en-US" sz="4000" b="1" spc="50" dirty="0">
                <a:solidFill>
                  <a:srgbClr val="E12227"/>
                </a:solidFill>
                <a:cs typeface="Tahoma"/>
              </a:rPr>
              <a:t> per </a:t>
            </a:r>
            <a:r>
              <a:rPr lang="en-US" sz="4000" b="1" spc="50" dirty="0" err="1">
                <a:solidFill>
                  <a:srgbClr val="E12227"/>
                </a:solidFill>
                <a:cs typeface="Tahoma"/>
              </a:rPr>
              <a:t>soluzioni</a:t>
            </a:r>
            <a:r>
              <a:rPr lang="en-US" sz="4000" b="1" spc="50" dirty="0">
                <a:solidFill>
                  <a:srgbClr val="E12227"/>
                </a:solidFill>
                <a:cs typeface="Tahoma"/>
              </a:rPr>
              <a:t> di brainstorming. </a:t>
            </a:r>
          </a:p>
          <a:p>
            <a:pPr marL="12700">
              <a:lnSpc>
                <a:spcPct val="100000"/>
              </a:lnSpc>
              <a:spcBef>
                <a:spcPts val="110"/>
              </a:spcBef>
              <a:spcAft>
                <a:spcPts val="600"/>
              </a:spcAft>
            </a:pPr>
            <a:r>
              <a:rPr lang="en-US" sz="4000" b="1" dirty="0">
                <a:solidFill>
                  <a:srgbClr val="243255"/>
                </a:solidFill>
              </a:rPr>
              <a:t>La </a:t>
            </a:r>
            <a:r>
              <a:rPr lang="en-US" sz="4000" b="1" dirty="0" err="1">
                <a:solidFill>
                  <a:srgbClr val="243255"/>
                </a:solidFill>
              </a:rPr>
              <a:t>tecnica</a:t>
            </a:r>
            <a:r>
              <a:rPr lang="en-US" sz="4000" b="1" dirty="0">
                <a:solidFill>
                  <a:srgbClr val="243255"/>
                </a:solidFill>
              </a:rPr>
              <a:t> Walt Disney </a:t>
            </a:r>
            <a:r>
              <a:rPr lang="en-US" sz="2400" b="1" dirty="0">
                <a:solidFill>
                  <a:srgbClr val="243255"/>
                </a:solidFill>
              </a:rPr>
              <a:t>(</a:t>
            </a:r>
            <a:r>
              <a:rPr lang="en-US" sz="2400" b="1" dirty="0" err="1">
                <a:solidFill>
                  <a:srgbClr val="243255"/>
                </a:solidFill>
              </a:rPr>
              <a:t>anche</a:t>
            </a:r>
            <a:r>
              <a:rPr lang="en-US" sz="2400" b="1" dirty="0">
                <a:solidFill>
                  <a:srgbClr val="243255"/>
                </a:solidFill>
              </a:rPr>
              <a:t> </a:t>
            </a:r>
            <a:r>
              <a:rPr lang="en-US" sz="2400" b="1" dirty="0" err="1">
                <a:solidFill>
                  <a:srgbClr val="243255"/>
                </a:solidFill>
              </a:rPr>
              <a:t>conosciuta</a:t>
            </a:r>
            <a:r>
              <a:rPr lang="en-US" sz="2400" b="1" dirty="0">
                <a:solidFill>
                  <a:srgbClr val="243255"/>
                </a:solidFill>
              </a:rPr>
              <a:t> come il </a:t>
            </a:r>
            <a:r>
              <a:rPr lang="en-US" sz="2400" b="1" dirty="0" err="1">
                <a:solidFill>
                  <a:srgbClr val="243255"/>
                </a:solidFill>
              </a:rPr>
              <a:t>metodo</a:t>
            </a:r>
            <a:r>
              <a:rPr lang="en-US" sz="2400" b="1" dirty="0">
                <a:solidFill>
                  <a:srgbClr val="243255"/>
                </a:solidFill>
              </a:rPr>
              <a:t> </a:t>
            </a:r>
            <a:r>
              <a:rPr lang="en-US" sz="2400" b="1" dirty="0" err="1">
                <a:solidFill>
                  <a:srgbClr val="243255"/>
                </a:solidFill>
              </a:rPr>
              <a:t>delle</a:t>
            </a:r>
            <a:r>
              <a:rPr lang="en-US" sz="2400" b="1" dirty="0">
                <a:solidFill>
                  <a:srgbClr val="243255"/>
                </a:solidFill>
              </a:rPr>
              <a:t> Tre </a:t>
            </a:r>
            <a:r>
              <a:rPr lang="en-US" sz="2400" b="1" dirty="0" err="1">
                <a:solidFill>
                  <a:srgbClr val="243255"/>
                </a:solidFill>
              </a:rPr>
              <a:t>Sedie</a:t>
            </a:r>
            <a:r>
              <a:rPr lang="en-US" sz="2400" b="1" dirty="0">
                <a:solidFill>
                  <a:srgbClr val="243255"/>
                </a:solidFill>
              </a:rPr>
              <a:t> / </a:t>
            </a:r>
            <a:r>
              <a:rPr lang="en-US" sz="2400" b="1" dirty="0" err="1">
                <a:solidFill>
                  <a:srgbClr val="243255"/>
                </a:solidFill>
              </a:rPr>
              <a:t>Stanze</a:t>
            </a:r>
            <a:r>
              <a:rPr lang="en-US" sz="2400" b="1" dirty="0">
                <a:solidFill>
                  <a:srgbClr val="243255"/>
                </a:solidFill>
              </a:rPr>
              <a:t>)</a:t>
            </a:r>
            <a:endParaRPr lang="pl-PL" sz="2400" b="1" dirty="0">
              <a:solidFill>
                <a:srgbClr val="243255"/>
              </a:solidFill>
            </a:endParaRP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Il </a:t>
            </a:r>
            <a:r>
              <a:rPr lang="en-US" altLang="es-ES" sz="2500" dirty="0" err="1">
                <a:latin typeface="Calibri" panose="020F0502020204030204" pitchFamily="34" charset="0"/>
                <a:cs typeface="Calibri" panose="020F0502020204030204" pitchFamily="34" charset="0"/>
              </a:rPr>
              <a:t>nome</a:t>
            </a:r>
            <a:r>
              <a:rPr lang="en-US" altLang="es-ES" sz="2500" dirty="0">
                <a:latin typeface="Calibri" panose="020F0502020204030204" pitchFamily="34" charset="0"/>
                <a:cs typeface="Calibri" panose="020F0502020204030204" pitchFamily="34" charset="0"/>
              </a:rPr>
              <a:t> non indica il </a:t>
            </a:r>
            <a:r>
              <a:rPr lang="en-US" altLang="es-ES" sz="2500" dirty="0" err="1">
                <a:latin typeface="Calibri" panose="020F0502020204030204" pitchFamily="34" charset="0"/>
                <a:cs typeface="Calibri" panose="020F0502020204030204" pitchFamily="34" charset="0"/>
              </a:rPr>
              <a:t>creatore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dello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strumento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presentato</a:t>
            </a:r>
            <a:r>
              <a:rPr lang="en-US" altLang="es-ES" sz="2500" dirty="0">
                <a:latin typeface="Calibri" panose="020F0502020204030204" pitchFamily="34" charset="0"/>
                <a:cs typeface="Calibri" panose="020F0502020204030204" pitchFamily="34" charset="0"/>
              </a:rPr>
              <a:t>, ma </a:t>
            </a:r>
            <a:r>
              <a:rPr lang="en-US" altLang="es-ES" sz="2500" dirty="0" err="1">
                <a:latin typeface="Calibri" panose="020F0502020204030204" pitchFamily="34" charset="0"/>
                <a:cs typeface="Calibri" panose="020F0502020204030204" pitchFamily="34" charset="0"/>
              </a:rPr>
              <a:t>l'osservazione</a:t>
            </a:r>
            <a:r>
              <a:rPr lang="en-US" altLang="es-ES" sz="2500" dirty="0">
                <a:latin typeface="Calibri" panose="020F0502020204030204" pitchFamily="34" charset="0"/>
                <a:cs typeface="Calibri" panose="020F0502020204030204" pitchFamily="34" charset="0"/>
              </a:rPr>
              <a:t> del </a:t>
            </a:r>
            <a:r>
              <a:rPr lang="en-US" altLang="es-ES" sz="2500" dirty="0" err="1">
                <a:latin typeface="Calibri" panose="020F0502020204030204" pitchFamily="34" charset="0"/>
                <a:cs typeface="Calibri" panose="020F0502020204030204" pitchFamily="34" charset="0"/>
              </a:rPr>
              <a:t>suo</a:t>
            </a:r>
            <a:r>
              <a:rPr lang="en-US" altLang="es-ES" sz="2500" dirty="0">
                <a:latin typeface="Calibri" panose="020F0502020204030204" pitchFamily="34" charset="0"/>
                <a:cs typeface="Calibri" panose="020F0502020204030204" pitchFamily="34" charset="0"/>
              </a:rPr>
              <a:t> modo di </a:t>
            </a:r>
            <a:r>
              <a:rPr lang="en-US" altLang="es-ES" sz="2500" dirty="0" err="1">
                <a:latin typeface="Calibri" panose="020F0502020204030204" pitchFamily="34" charset="0"/>
                <a:cs typeface="Calibri" panose="020F0502020204030204" pitchFamily="34" charset="0"/>
              </a:rPr>
              <a:t>lavorare</a:t>
            </a:r>
            <a:r>
              <a:rPr lang="en-US" altLang="es-ES" sz="2500" dirty="0">
                <a:latin typeface="Calibri" panose="020F0502020204030204" pitchFamily="34" charset="0"/>
                <a:cs typeface="Calibri" panose="020F0502020204030204" pitchFamily="34" charset="0"/>
              </a:rPr>
              <a:t> come </a:t>
            </a:r>
            <a:r>
              <a:rPr lang="en-US" altLang="es-ES" sz="2500" dirty="0" err="1">
                <a:latin typeface="Calibri" panose="020F0502020204030204" pitchFamily="34" charset="0"/>
                <a:cs typeface="Calibri" panose="020F0502020204030204" pitchFamily="34" charset="0"/>
              </a:rPr>
              <a:t>visionario</a:t>
            </a:r>
            <a:r>
              <a:rPr lang="en-US" altLang="es-ES" sz="2500" dirty="0">
                <a:latin typeface="Calibri" panose="020F0502020204030204" pitchFamily="34" charset="0"/>
                <a:cs typeface="Calibri" panose="020F0502020204030204" pitchFamily="34" charset="0"/>
              </a:rPr>
              <a:t> e </a:t>
            </a:r>
            <a:r>
              <a:rPr lang="en-US" altLang="es-ES" sz="2500" dirty="0" err="1">
                <a:latin typeface="Calibri" panose="020F0502020204030204" pitchFamily="34" charset="0"/>
                <a:cs typeface="Calibri" panose="020F0502020204030204" pitchFamily="34" charset="0"/>
              </a:rPr>
              <a:t>imprenditore</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Proposto</a:t>
            </a:r>
            <a:r>
              <a:rPr lang="en-US" altLang="es-ES" sz="2500" dirty="0">
                <a:latin typeface="Calibri" panose="020F0502020204030204" pitchFamily="34" charset="0"/>
                <a:cs typeface="Calibri" panose="020F0502020204030204" pitchFamily="34" charset="0"/>
              </a:rPr>
              <a:t> come uno </a:t>
            </a:r>
            <a:r>
              <a:rPr lang="en-US" altLang="es-ES" sz="2500" dirty="0" err="1">
                <a:latin typeface="Calibri" panose="020F0502020204030204" pitchFamily="34" charset="0"/>
                <a:cs typeface="Calibri" panose="020F0502020204030204" pitchFamily="34" charset="0"/>
              </a:rPr>
              <a:t>strumento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universale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può</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essere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utilizzato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sia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individualmente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che</a:t>
            </a:r>
            <a:r>
              <a:rPr lang="en-US" altLang="es-ES" sz="2500" dirty="0">
                <a:latin typeface="Calibri" panose="020F0502020204030204" pitchFamily="34" charset="0"/>
                <a:cs typeface="Calibri" panose="020F0502020204030204" pitchFamily="34" charset="0"/>
              </a:rPr>
              <a:t> in un </a:t>
            </a:r>
            <a:r>
              <a:rPr lang="en-US" altLang="es-ES" sz="2500" dirty="0" err="1">
                <a:latin typeface="Calibri" panose="020F0502020204030204" pitchFamily="34" charset="0"/>
                <a:cs typeface="Calibri" panose="020F0502020204030204" pitchFamily="34" charset="0"/>
              </a:rPr>
              <a:t>gruppo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più</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grande</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La </a:t>
            </a:r>
            <a:r>
              <a:rPr lang="en-US" altLang="es-ES" sz="2500" b="1" dirty="0" err="1">
                <a:latin typeface="Calibri" panose="020F0502020204030204" pitchFamily="34" charset="0"/>
                <a:cs typeface="Calibri" panose="020F0502020204030204" pitchFamily="34" charset="0"/>
              </a:rPr>
              <a:t>tecnica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proposta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permette</a:t>
            </a:r>
            <a:r>
              <a:rPr lang="en-US" altLang="es-ES" sz="2500" b="1" dirty="0">
                <a:latin typeface="Calibri" panose="020F0502020204030204" pitchFamily="34" charset="0"/>
                <a:cs typeface="Calibri" panose="020F0502020204030204" pitchFamily="34" charset="0"/>
              </a:rPr>
              <a:t> di </a:t>
            </a:r>
            <a:r>
              <a:rPr lang="en-US" altLang="es-ES" sz="2500" b="1" dirty="0" err="1">
                <a:latin typeface="Calibri" panose="020F0502020204030204" pitchFamily="34" charset="0"/>
                <a:cs typeface="Calibri" panose="020F0502020204030204" pitchFamily="34" charset="0"/>
              </a:rPr>
              <a:t>guardare</a:t>
            </a:r>
            <a:r>
              <a:rPr lang="en-US" altLang="es-ES" sz="2500" b="1" dirty="0">
                <a:latin typeface="Calibri" panose="020F0502020204030204" pitchFamily="34" charset="0"/>
                <a:cs typeface="Calibri" panose="020F0502020204030204" pitchFamily="34" charset="0"/>
              </a:rPr>
              <a:t> il problema da </a:t>
            </a:r>
            <a:r>
              <a:rPr lang="en-US" altLang="es-ES" sz="2500" b="1" dirty="0" err="1">
                <a:latin typeface="Calibri" panose="020F0502020204030204" pitchFamily="34" charset="0"/>
                <a:cs typeface="Calibri" panose="020F0502020204030204" pitchFamily="34" charset="0"/>
              </a:rPr>
              <a:t>molte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prospettive</a:t>
            </a:r>
            <a:r>
              <a:rPr lang="en-US" altLang="es-ES" sz="2500" b="1" dirty="0">
                <a:latin typeface="Calibri" panose="020F0502020204030204" pitchFamily="34" charset="0"/>
                <a:cs typeface="Calibri" panose="020F0502020204030204" pitchFamily="34" charset="0"/>
              </a:rPr>
              <a:t> e </a:t>
            </a:r>
            <a:r>
              <a:rPr lang="en-US" altLang="es-ES" sz="2500" b="1" dirty="0" err="1">
                <a:latin typeface="Calibri" panose="020F0502020204030204" pitchFamily="34" charset="0"/>
                <a:cs typeface="Calibri" panose="020F0502020204030204" pitchFamily="34" charset="0"/>
              </a:rPr>
              <a:t>distanze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quindi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è</a:t>
            </a:r>
            <a:r>
              <a:rPr lang="en-US" altLang="es-ES" sz="2500" b="1" dirty="0">
                <a:latin typeface="Calibri" panose="020F0502020204030204" pitchFamily="34" charset="0"/>
                <a:cs typeface="Calibri" panose="020F0502020204030204" pitchFamily="34" charset="0"/>
              </a:rPr>
              <a:t> un </a:t>
            </a:r>
            <a:r>
              <a:rPr lang="en-US" altLang="es-ES" sz="2500" b="1" dirty="0" err="1">
                <a:latin typeface="Calibri" panose="020F0502020204030204" pitchFamily="34" charset="0"/>
                <a:cs typeface="Calibri" panose="020F0502020204030204" pitchFamily="34" charset="0"/>
              </a:rPr>
              <a:t>metodo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ideale</a:t>
            </a:r>
            <a:r>
              <a:rPr lang="en-US" altLang="es-ES" sz="2500" b="1" dirty="0">
                <a:latin typeface="Calibri" panose="020F0502020204030204" pitchFamily="34" charset="0"/>
                <a:cs typeface="Calibri" panose="020F0502020204030204" pitchFamily="34" charset="0"/>
              </a:rPr>
              <a:t> per team (o </a:t>
            </a:r>
            <a:r>
              <a:rPr lang="en-US" altLang="es-ES" sz="2500" b="1" dirty="0" err="1">
                <a:latin typeface="Calibri" panose="020F0502020204030204" pitchFamily="34" charset="0"/>
                <a:cs typeface="Calibri" panose="020F0502020204030204" pitchFamily="34" charset="0"/>
              </a:rPr>
              <a:t>individui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che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occupano</a:t>
            </a:r>
            <a:r>
              <a:rPr lang="en-US" altLang="es-ES" sz="2500" b="1" dirty="0">
                <a:latin typeface="Calibri" panose="020F0502020204030204" pitchFamily="34" charset="0"/>
                <a:cs typeface="Calibri" panose="020F0502020204030204" pitchFamily="34" charset="0"/>
              </a:rPr>
              <a:t> di </a:t>
            </a:r>
            <a:r>
              <a:rPr lang="en-US" altLang="es-ES" sz="2500" b="1" dirty="0" err="1">
                <a:latin typeface="Calibri" panose="020F0502020204030204" pitchFamily="34" charset="0"/>
                <a:cs typeface="Calibri" panose="020F0502020204030204" pitchFamily="34" charset="0"/>
              </a:rPr>
              <a:t>problemi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complessi</a:t>
            </a:r>
            <a:r>
              <a:rPr lang="en-US" altLang="es-ES" sz="2500" b="1"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Il </a:t>
            </a:r>
            <a:r>
              <a:rPr lang="en-US" altLang="es-ES" sz="2500" dirty="0" err="1">
                <a:latin typeface="Calibri" panose="020F0502020204030204" pitchFamily="34" charset="0"/>
                <a:cs typeface="Calibri" panose="020F0502020204030204" pitchFamily="34" charset="0"/>
              </a:rPr>
              <a:t>presupposto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principale</a:t>
            </a:r>
            <a:r>
              <a:rPr lang="en-US" altLang="es-ES" sz="2500" dirty="0">
                <a:latin typeface="Calibri" panose="020F0502020204030204" pitchFamily="34" charset="0"/>
                <a:cs typeface="Calibri" panose="020F0502020204030204" pitchFamily="34" charset="0"/>
              </a:rPr>
              <a:t> del </a:t>
            </a:r>
            <a:r>
              <a:rPr lang="en-US" altLang="es-ES" sz="2500" dirty="0" err="1">
                <a:latin typeface="Calibri" panose="020F0502020204030204" pitchFamily="34" charset="0"/>
                <a:cs typeface="Calibri" panose="020F0502020204030204" pitchFamily="34" charset="0"/>
              </a:rPr>
              <a:t>Metodo</a:t>
            </a:r>
            <a:r>
              <a:rPr lang="en-US" altLang="es-ES" sz="2500" dirty="0">
                <a:latin typeface="Calibri" panose="020F0502020204030204" pitchFamily="34" charset="0"/>
                <a:cs typeface="Calibri" panose="020F0502020204030204" pitchFamily="34" charset="0"/>
              </a:rPr>
              <a:t> Walt Disney </a:t>
            </a:r>
            <a:r>
              <a:rPr lang="en-US" altLang="es-ES" sz="2500" dirty="0" err="1">
                <a:latin typeface="Calibri" panose="020F0502020204030204" pitchFamily="34" charset="0"/>
                <a:cs typeface="Calibri" panose="020F0502020204030204" pitchFamily="34" charset="0"/>
              </a:rPr>
              <a:t>è</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quello</a:t>
            </a:r>
            <a:r>
              <a:rPr lang="en-US" altLang="es-ES" sz="2500" dirty="0">
                <a:latin typeface="Calibri" panose="020F0502020204030204" pitchFamily="34" charset="0"/>
                <a:cs typeface="Calibri" panose="020F0502020204030204" pitchFamily="34" charset="0"/>
              </a:rPr>
              <a:t> di </a:t>
            </a:r>
            <a:r>
              <a:rPr lang="en-US" altLang="es-ES" sz="2500" dirty="0" err="1">
                <a:latin typeface="Calibri" panose="020F0502020204030204" pitchFamily="34" charset="0"/>
                <a:cs typeface="Calibri" panose="020F0502020204030204" pitchFamily="34" charset="0"/>
              </a:rPr>
              <a:t>trovare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per le </a:t>
            </a:r>
            <a:r>
              <a:rPr lang="en-US" altLang="es-ES" sz="2500" dirty="0" err="1">
                <a:latin typeface="Calibri" panose="020F0502020204030204" pitchFamily="34" charset="0"/>
                <a:cs typeface="Calibri" panose="020F0502020204030204" pitchFamily="34" charset="0"/>
              </a:rPr>
              <a:t>quali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identificheremo</a:t>
            </a:r>
            <a:r>
              <a:rPr lang="en-US" altLang="es-ES" sz="2500" dirty="0">
                <a:latin typeface="Calibri" panose="020F0502020204030204" pitchFamily="34" charset="0"/>
                <a:cs typeface="Calibri" panose="020F0502020204030204" pitchFamily="34" charset="0"/>
              </a:rPr>
              <a:t> le </a:t>
            </a:r>
            <a:r>
              <a:rPr lang="en-US" altLang="es-ES" sz="2500" dirty="0" err="1">
                <a:latin typeface="Calibri" panose="020F0502020204030204" pitchFamily="34" charset="0"/>
                <a:cs typeface="Calibri" panose="020F0502020204030204" pitchFamily="34" charset="0"/>
              </a:rPr>
              <a:t>potenziali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minacce</a:t>
            </a:r>
            <a:r>
              <a:rPr lang="en-US" altLang="es-ES" sz="2500" dirty="0">
                <a:latin typeface="Calibri" panose="020F0502020204030204" pitchFamily="34" charset="0"/>
                <a:cs typeface="Calibri" panose="020F0502020204030204" pitchFamily="34" charset="0"/>
              </a:rPr>
              <a:t> e </a:t>
            </a:r>
            <a:r>
              <a:rPr lang="en-US" altLang="es-ES" sz="2500" dirty="0" err="1">
                <a:latin typeface="Calibri" panose="020F0502020204030204" pitchFamily="34" charset="0"/>
                <a:cs typeface="Calibri" panose="020F0502020204030204" pitchFamily="34" charset="0"/>
              </a:rPr>
              <a:t>creeremo</a:t>
            </a:r>
            <a:r>
              <a:rPr lang="en-US" altLang="es-ES" sz="2500" dirty="0">
                <a:latin typeface="Calibri" panose="020F0502020204030204" pitchFamily="34" charset="0"/>
                <a:cs typeface="Calibri" panose="020F0502020204030204" pitchFamily="34" charset="0"/>
              </a:rPr>
              <a:t> un </a:t>
            </a:r>
            <a:r>
              <a:rPr lang="en-US" altLang="es-ES" sz="2500" dirty="0" err="1">
                <a:latin typeface="Calibri" panose="020F0502020204030204" pitchFamily="34" charset="0"/>
                <a:cs typeface="Calibri" panose="020F0502020204030204" pitchFamily="34" charset="0"/>
              </a:rPr>
              <a:t>quadro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completo</a:t>
            </a:r>
            <a:r>
              <a:rPr lang="en-US" altLang="es-ES" sz="2500" dirty="0">
                <a:latin typeface="Calibri" panose="020F0502020204030204" pitchFamily="34" charset="0"/>
                <a:cs typeface="Calibri" panose="020F0502020204030204" pitchFamily="34" charset="0"/>
              </a:rPr>
              <a:t> del </a:t>
            </a:r>
            <a:r>
              <a:rPr lang="en-US" altLang="es-ES" sz="2500" dirty="0" err="1">
                <a:latin typeface="Calibri" panose="020F0502020204030204" pitchFamily="34" charset="0"/>
                <a:cs typeface="Calibri" panose="020F0502020204030204" pitchFamily="34" charset="0"/>
              </a:rPr>
              <a:t>progetto</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In </a:t>
            </a:r>
            <a:r>
              <a:rPr lang="en-US" altLang="es-ES" sz="2500" dirty="0" err="1">
                <a:latin typeface="Calibri" panose="020F0502020204030204" pitchFamily="34" charset="0"/>
                <a:cs typeface="Calibri" panose="020F0502020204030204" pitchFamily="34" charset="0"/>
              </a:rPr>
              <a:t>questo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metodo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quando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cerchiamo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soluzioni</a:t>
            </a:r>
            <a:r>
              <a:rPr lang="en-US" altLang="es-ES" sz="2500" dirty="0">
                <a:latin typeface="Calibri" panose="020F0502020204030204" pitchFamily="34" charset="0"/>
                <a:cs typeface="Calibri" panose="020F0502020204030204" pitchFamily="34" charset="0"/>
              </a:rPr>
              <a:t>, ci "</a:t>
            </a:r>
            <a:r>
              <a:rPr lang="en-US" altLang="es-ES" sz="2500" dirty="0" err="1">
                <a:latin typeface="Calibri" panose="020F0502020204030204" pitchFamily="34" charset="0"/>
                <a:cs typeface="Calibri" panose="020F0502020204030204" pitchFamily="34" charset="0"/>
              </a:rPr>
              <a:t>sediamo</a:t>
            </a:r>
            <a:r>
              <a:rPr lang="en-US" altLang="es-ES" sz="2500" dirty="0">
                <a:latin typeface="Calibri" panose="020F0502020204030204" pitchFamily="34" charset="0"/>
                <a:cs typeface="Calibri" panose="020F0502020204030204" pitchFamily="34" charset="0"/>
              </a:rPr>
              <a:t>" solo </a:t>
            </a:r>
            <a:r>
              <a:rPr lang="en-US" altLang="es-ES" sz="2500" dirty="0" err="1">
                <a:latin typeface="Calibri" panose="020F0502020204030204" pitchFamily="34" charset="0"/>
                <a:cs typeface="Calibri" panose="020F0502020204030204" pitchFamily="34" charset="0"/>
              </a:rPr>
              <a:t>su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quella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particolare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sedia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Ogni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fase</a:t>
            </a:r>
            <a:r>
              <a:rPr lang="en-US" altLang="es-ES" sz="2500" dirty="0">
                <a:latin typeface="Calibri" panose="020F0502020204030204" pitchFamily="34" charset="0"/>
                <a:cs typeface="Calibri" panose="020F0502020204030204" pitchFamily="34" charset="0"/>
              </a:rPr>
              <a:t> ha il </a:t>
            </a:r>
            <a:r>
              <a:rPr lang="en-US" altLang="es-ES" sz="2500" dirty="0" err="1">
                <a:latin typeface="Calibri" panose="020F0502020204030204" pitchFamily="34" charset="0"/>
                <a:cs typeface="Calibri" panose="020F0502020204030204" pitchFamily="34" charset="0"/>
              </a:rPr>
              <a:t>suo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scopo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specifico</a:t>
            </a:r>
            <a:r>
              <a:rPr lang="en-US" altLang="es-ES" sz="2500" dirty="0">
                <a:latin typeface="Calibri" panose="020F0502020204030204" pitchFamily="34" charset="0"/>
                <a:cs typeface="Calibri" panose="020F0502020204030204" pitchFamily="34" charset="0"/>
              </a:rPr>
              <a:t>, tempo e </a:t>
            </a:r>
            <a:r>
              <a:rPr lang="en-US" altLang="es-ES" sz="2500" dirty="0" err="1">
                <a:latin typeface="Calibri" panose="020F0502020204030204" pitchFamily="34" charset="0"/>
                <a:cs typeface="Calibri" panose="020F0502020204030204" pitchFamily="34" charset="0"/>
              </a:rPr>
              <a:t>luogo</a:t>
            </a:r>
            <a:r>
              <a:rPr lang="en-US" altLang="es-ES" sz="2500" dirty="0">
                <a:latin typeface="Calibri" panose="020F0502020204030204" pitchFamily="34" charset="0"/>
                <a:cs typeface="Calibri" panose="020F0502020204030204" pitchFamily="34" charset="0"/>
              </a:rPr>
              <a:t> per </a:t>
            </a:r>
            <a:r>
              <a:rPr lang="en-US" altLang="es-ES" sz="2500" dirty="0" err="1">
                <a:latin typeface="Calibri" panose="020F0502020204030204" pitchFamily="34" charset="0"/>
                <a:cs typeface="Calibri" panose="020F0502020204030204" pitchFamily="34" charset="0"/>
              </a:rPr>
              <a:t>prendere</a:t>
            </a:r>
            <a:r>
              <a:rPr lang="en-US" altLang="es-ES" sz="2500" dirty="0">
                <a:latin typeface="Calibri" panose="020F0502020204030204" pitchFamily="34" charset="0"/>
                <a:cs typeface="Calibri" panose="020F0502020204030204" pitchFamily="34" charset="0"/>
              </a:rPr>
              <a:t> la </a:t>
            </a:r>
            <a:r>
              <a:rPr lang="en-US" altLang="es-ES" sz="2500" dirty="0" err="1">
                <a:latin typeface="Calibri" panose="020F0502020204030204" pitchFamily="34" charset="0"/>
                <a:cs typeface="Calibri" panose="020F0502020204030204" pitchFamily="34" charset="0"/>
              </a:rPr>
              <a:t>giusta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prospettiva</a:t>
            </a:r>
            <a:r>
              <a:rPr lang="en-US" altLang="es-ES" sz="2500" dirty="0">
                <a:latin typeface="Calibri" panose="020F0502020204030204" pitchFamily="34" charset="0"/>
                <a:cs typeface="Calibri" panose="020F0502020204030204" pitchFamily="34" charset="0"/>
              </a:rPr>
              <a:t> - per </a:t>
            </a:r>
            <a:r>
              <a:rPr lang="en-US" altLang="es-ES" sz="2500" dirty="0" err="1">
                <a:latin typeface="Calibri" panose="020F0502020204030204" pitchFamily="34" charset="0"/>
                <a:cs typeface="Calibri" panose="020F0502020204030204" pitchFamily="34" charset="0"/>
              </a:rPr>
              <a:t>assumere</a:t>
            </a:r>
            <a:r>
              <a:rPr lang="en-US" altLang="es-ES" sz="2500" dirty="0">
                <a:latin typeface="Calibri" panose="020F0502020204030204" pitchFamily="34" charset="0"/>
                <a:cs typeface="Calibri" panose="020F0502020204030204" pitchFamily="34" charset="0"/>
              </a:rPr>
              <a:t> il giusto </a:t>
            </a:r>
            <a:r>
              <a:rPr lang="en-US" altLang="es-ES" sz="2500" dirty="0" err="1">
                <a:latin typeface="Calibri" panose="020F0502020204030204" pitchFamily="34" charset="0"/>
                <a:cs typeface="Calibri" panose="020F0502020204030204" pitchFamily="34" charset="0"/>
              </a:rPr>
              <a:t>ruolo</a:t>
            </a:r>
            <a:r>
              <a:rPr lang="en-US"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2"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2" name="Prostokąt 1"/>
          <p:cNvSpPr/>
          <p:nvPr/>
        </p:nvSpPr>
        <p:spPr>
          <a:xfrm>
            <a:off x="1295400" y="7296465"/>
            <a:ext cx="16142918" cy="1015663"/>
          </a:xfrm>
          <a:prstGeom prst="rect">
            <a:avLst/>
          </a:prstGeom>
        </p:spPr>
        <p:txBody>
          <a:bodyPr wrap="square">
            <a:spAutoFit/>
          </a:bodyPr>
          <a:lstStyle/>
          <a:p>
            <a:pPr fontAlgn="base"/>
            <a:r>
              <a:rPr lang="en-US" sz="2000" dirty="0" err="1"/>
              <a:t>Lavorare</a:t>
            </a:r>
            <a:r>
              <a:rPr lang="en-US" sz="2000" dirty="0"/>
              <a:t> </a:t>
            </a:r>
            <a:r>
              <a:rPr lang="en-US" sz="2000" dirty="0" err="1"/>
              <a:t>collaborativamente</a:t>
            </a:r>
            <a:r>
              <a:rPr lang="en-US" sz="2000" dirty="0"/>
              <a:t>: la </a:t>
            </a:r>
            <a:r>
              <a:rPr lang="en-US" sz="2000" dirty="0" err="1"/>
              <a:t>strategia</a:t>
            </a:r>
            <a:r>
              <a:rPr lang="en-US" sz="2000" dirty="0"/>
              <a:t> Disney: </a:t>
            </a:r>
            <a:r>
              <a:rPr lang="en-US" sz="2000" u="sng" dirty="0">
                <a:hlinkClick r:id="rId5"/>
              </a:rPr>
              <a:t>https://www.youtube.com/watch?v=FyOBk0filqs</a:t>
            </a:r>
            <a:r>
              <a:rPr lang="en-US" sz="2000" u="sng" dirty="0"/>
              <a:t> </a:t>
            </a:r>
            <a:endParaRPr lang="pl-PL" sz="2000" dirty="0"/>
          </a:p>
          <a:p>
            <a:pPr fontAlgn="base"/>
            <a:r>
              <a:rPr lang="en-US" sz="2000" dirty="0"/>
              <a:t>La </a:t>
            </a:r>
            <a:r>
              <a:rPr lang="en-US" sz="2000" dirty="0" err="1"/>
              <a:t>strategia</a:t>
            </a:r>
            <a:r>
              <a:rPr lang="en-US" sz="2000" dirty="0"/>
              <a:t> Disney: </a:t>
            </a:r>
            <a:r>
              <a:rPr lang="en-US" sz="2000" u="sng" dirty="0">
                <a:hlinkClick r:id="rId6"/>
              </a:rPr>
              <a:t>https://www.youtube.com/watch?v=XQOnsVSg5VQ</a:t>
            </a:r>
            <a:r>
              <a:rPr lang="en-US" sz="2000" u="sng" dirty="0"/>
              <a:t> </a:t>
            </a:r>
            <a:endParaRPr lang="pl-PL" sz="2000" dirty="0"/>
          </a:p>
          <a:p>
            <a:pPr fontAlgn="base"/>
            <a:r>
              <a:rPr lang="en-US" sz="2000" dirty="0"/>
              <a:t>“The Disney way”: </a:t>
            </a:r>
            <a:r>
              <a:rPr lang="en-US" sz="2000" dirty="0" err="1"/>
              <a:t>ispirazione</a:t>
            </a:r>
            <a:r>
              <a:rPr lang="en-US" sz="2000" dirty="0"/>
              <a:t>, </a:t>
            </a:r>
            <a:r>
              <a:rPr lang="en-US" sz="2000" dirty="0" err="1"/>
              <a:t>creatività</a:t>
            </a:r>
            <a:r>
              <a:rPr lang="en-US" sz="2000" dirty="0"/>
              <a:t>, </a:t>
            </a:r>
            <a:r>
              <a:rPr lang="en-US" sz="2000" dirty="0" err="1"/>
              <a:t>avere</a:t>
            </a:r>
            <a:r>
              <a:rPr lang="en-US" sz="2000" dirty="0"/>
              <a:t> fiducia </a:t>
            </a:r>
            <a:r>
              <a:rPr lang="en-US" sz="2000" dirty="0" err="1"/>
              <a:t>nel</a:t>
            </a:r>
            <a:r>
              <a:rPr lang="en-US" sz="2000" dirty="0"/>
              <a:t> </a:t>
            </a:r>
            <a:r>
              <a:rPr lang="en-US" sz="2000" dirty="0" err="1"/>
              <a:t>tuo</a:t>
            </a:r>
            <a:r>
              <a:rPr lang="en-US" sz="2000" dirty="0"/>
              <a:t> staff | Tom Craven | </a:t>
            </a:r>
            <a:r>
              <a:rPr lang="en-US" sz="2000" dirty="0" err="1"/>
              <a:t>TEDxACU</a:t>
            </a:r>
            <a:r>
              <a:rPr lang="en-US" sz="2000" dirty="0"/>
              <a:t>: </a:t>
            </a:r>
            <a:r>
              <a:rPr lang="en-US" sz="2000" u="sng" dirty="0">
                <a:hlinkClick r:id="rId7"/>
              </a:rPr>
              <a:t>https://www.youtube.com/watch?v=bPFhSWwp-ds</a:t>
            </a:r>
            <a:r>
              <a:rPr lang="en-US" sz="2000" dirty="0"/>
              <a:t> </a:t>
            </a:r>
            <a:endParaRPr lang="pl-PL" sz="2000" dirty="0"/>
          </a:p>
        </p:txBody>
      </p:sp>
      <p:sp>
        <p:nvSpPr>
          <p:cNvPr id="13" name="Prostokąt 12"/>
          <p:cNvSpPr/>
          <p:nvPr/>
        </p:nvSpPr>
        <p:spPr>
          <a:xfrm rot="482860">
            <a:off x="10655764" y="696012"/>
            <a:ext cx="5823494" cy="1323439"/>
          </a:xfrm>
          <a:prstGeom prst="rect">
            <a:avLst/>
          </a:prstGeom>
        </p:spPr>
        <p:txBody>
          <a:bodyPr wrap="square">
            <a:spAutoFit/>
          </a:bodyPr>
          <a:lstStyle/>
          <a:p>
            <a:pPr algn="ctr"/>
            <a:r>
              <a:rPr lang="en-US" sz="2000" dirty="0">
                <a:solidFill>
                  <a:srgbClr val="243255"/>
                </a:solidFill>
              </a:rPr>
              <a:t>Il </a:t>
            </a:r>
            <a:r>
              <a:rPr lang="en-US" sz="2000" dirty="0" err="1">
                <a:solidFill>
                  <a:srgbClr val="243255"/>
                </a:solidFill>
              </a:rPr>
              <a:t>più</a:t>
            </a:r>
            <a:r>
              <a:rPr lang="en-US" sz="2000" dirty="0">
                <a:solidFill>
                  <a:srgbClr val="243255"/>
                </a:solidFill>
              </a:rPr>
              <a:t> </a:t>
            </a:r>
            <a:r>
              <a:rPr lang="en-US" sz="2000" dirty="0" err="1">
                <a:solidFill>
                  <a:srgbClr val="243255"/>
                </a:solidFill>
              </a:rPr>
              <a:t>grande</a:t>
            </a:r>
            <a:r>
              <a:rPr lang="en-US" sz="2000" dirty="0">
                <a:solidFill>
                  <a:srgbClr val="243255"/>
                </a:solidFill>
              </a:rPr>
              <a:t> </a:t>
            </a:r>
            <a:r>
              <a:rPr lang="en-US" sz="2000" dirty="0" err="1">
                <a:solidFill>
                  <a:srgbClr val="243255"/>
                </a:solidFill>
              </a:rPr>
              <a:t>vantaggio</a:t>
            </a:r>
            <a:r>
              <a:rPr lang="en-US" sz="2000" dirty="0">
                <a:solidFill>
                  <a:srgbClr val="243255"/>
                </a:solidFill>
              </a:rPr>
              <a:t> - </a:t>
            </a:r>
            <a:r>
              <a:rPr lang="en-US" sz="2000" dirty="0" err="1">
                <a:solidFill>
                  <a:srgbClr val="243255"/>
                </a:solidFill>
              </a:rPr>
              <a:t>generare</a:t>
            </a:r>
            <a:r>
              <a:rPr lang="en-US" sz="2000" dirty="0">
                <a:solidFill>
                  <a:srgbClr val="243255"/>
                </a:solidFill>
              </a:rPr>
              <a:t> </a:t>
            </a:r>
            <a:r>
              <a:rPr lang="en-US" sz="2000" dirty="0" err="1">
                <a:solidFill>
                  <a:srgbClr val="243255"/>
                </a:solidFill>
              </a:rPr>
              <a:t>soluzioni</a:t>
            </a:r>
            <a:r>
              <a:rPr lang="en-US" sz="2000" dirty="0">
                <a:solidFill>
                  <a:srgbClr val="243255"/>
                </a:solidFill>
              </a:rPr>
              <a:t> raffinate - non </a:t>
            </a:r>
            <a:r>
              <a:rPr lang="en-US" sz="2000" dirty="0" err="1">
                <a:solidFill>
                  <a:srgbClr val="243255"/>
                </a:solidFill>
              </a:rPr>
              <a:t>sono</a:t>
            </a:r>
            <a:r>
              <a:rPr lang="en-US" sz="2000" dirty="0">
                <a:solidFill>
                  <a:srgbClr val="243255"/>
                </a:solidFill>
              </a:rPr>
              <a:t> solo idee, ma </a:t>
            </a:r>
            <a:r>
              <a:rPr lang="en-US" sz="2000" dirty="0" err="1">
                <a:solidFill>
                  <a:srgbClr val="243255"/>
                </a:solidFill>
              </a:rPr>
              <a:t>anche</a:t>
            </a:r>
            <a:r>
              <a:rPr lang="en-US" sz="2000" dirty="0">
                <a:solidFill>
                  <a:srgbClr val="243255"/>
                </a:solidFill>
              </a:rPr>
              <a:t> </a:t>
            </a:r>
            <a:r>
              <a:rPr lang="en-US" sz="2000" dirty="0" err="1">
                <a:solidFill>
                  <a:srgbClr val="243255"/>
                </a:solidFill>
              </a:rPr>
              <a:t>attività</a:t>
            </a:r>
            <a:r>
              <a:rPr lang="en-US" sz="2000" dirty="0">
                <a:solidFill>
                  <a:srgbClr val="243255"/>
                </a:solidFill>
              </a:rPr>
              <a:t>, </a:t>
            </a:r>
            <a:r>
              <a:rPr lang="en-US" sz="2000" dirty="0" err="1">
                <a:solidFill>
                  <a:srgbClr val="243255"/>
                </a:solidFill>
              </a:rPr>
              <a:t>spesso</a:t>
            </a:r>
            <a:r>
              <a:rPr lang="en-US" sz="2000" dirty="0">
                <a:solidFill>
                  <a:srgbClr val="243255"/>
                </a:solidFill>
              </a:rPr>
              <a:t> </a:t>
            </a:r>
            <a:r>
              <a:rPr lang="en-US" sz="2000" dirty="0" err="1">
                <a:solidFill>
                  <a:srgbClr val="243255"/>
                </a:solidFill>
              </a:rPr>
              <a:t>pronte</a:t>
            </a:r>
            <a:r>
              <a:rPr lang="en-US" sz="2000" dirty="0">
                <a:solidFill>
                  <a:srgbClr val="243255"/>
                </a:solidFill>
              </a:rPr>
              <a:t> per </a:t>
            </a:r>
            <a:r>
              <a:rPr lang="en-US" sz="2000" dirty="0" err="1">
                <a:solidFill>
                  <a:srgbClr val="243255"/>
                </a:solidFill>
              </a:rPr>
              <a:t>l'attuazione</a:t>
            </a:r>
            <a:r>
              <a:rPr lang="en-US" sz="2000" dirty="0">
                <a:solidFill>
                  <a:srgbClr val="243255"/>
                </a:solidFill>
              </a:rPr>
              <a:t>, </a:t>
            </a:r>
            <a:r>
              <a:rPr lang="en-US" sz="2000" dirty="0" err="1">
                <a:solidFill>
                  <a:srgbClr val="243255"/>
                </a:solidFill>
              </a:rPr>
              <a:t>tenendo</a:t>
            </a:r>
            <a:r>
              <a:rPr lang="en-US" sz="2000" dirty="0">
                <a:solidFill>
                  <a:srgbClr val="243255"/>
                </a:solidFill>
              </a:rPr>
              <a:t> </a:t>
            </a:r>
            <a:r>
              <a:rPr lang="en-US" sz="2000" dirty="0" err="1">
                <a:solidFill>
                  <a:srgbClr val="243255"/>
                </a:solidFill>
              </a:rPr>
              <a:t>conto</a:t>
            </a:r>
            <a:r>
              <a:rPr lang="en-US" sz="2000" dirty="0">
                <a:solidFill>
                  <a:srgbClr val="243255"/>
                </a:solidFill>
              </a:rPr>
              <a:t> </a:t>
            </a:r>
            <a:r>
              <a:rPr lang="en-US" sz="2000" dirty="0" err="1">
                <a:solidFill>
                  <a:srgbClr val="243255"/>
                </a:solidFill>
              </a:rPr>
              <a:t>delle</a:t>
            </a:r>
            <a:r>
              <a:rPr lang="en-US" sz="2000" dirty="0">
                <a:solidFill>
                  <a:srgbClr val="243255"/>
                </a:solidFill>
              </a:rPr>
              <a:t> </a:t>
            </a:r>
            <a:r>
              <a:rPr lang="en-US" sz="2000" dirty="0" err="1">
                <a:solidFill>
                  <a:srgbClr val="243255"/>
                </a:solidFill>
              </a:rPr>
              <a:t>possibilità</a:t>
            </a:r>
            <a:r>
              <a:rPr lang="en-US" sz="2000" dirty="0">
                <a:solidFill>
                  <a:srgbClr val="243255"/>
                </a:solidFill>
              </a:rPr>
              <a:t>, </a:t>
            </a:r>
            <a:r>
              <a:rPr lang="en-US" sz="2000" dirty="0" err="1">
                <a:solidFill>
                  <a:srgbClr val="243255"/>
                </a:solidFill>
              </a:rPr>
              <a:t>delle</a:t>
            </a:r>
            <a:r>
              <a:rPr lang="en-US" sz="2000" dirty="0">
                <a:solidFill>
                  <a:srgbClr val="243255"/>
                </a:solidFill>
              </a:rPr>
              <a:t> </a:t>
            </a:r>
            <a:r>
              <a:rPr lang="en-US" sz="2000" dirty="0" err="1">
                <a:solidFill>
                  <a:srgbClr val="243255"/>
                </a:solidFill>
              </a:rPr>
              <a:t>minacce</a:t>
            </a:r>
            <a:r>
              <a:rPr lang="en-US" sz="2000" dirty="0">
                <a:solidFill>
                  <a:srgbClr val="243255"/>
                </a:solidFill>
              </a:rPr>
              <a:t>, </a:t>
            </a:r>
            <a:r>
              <a:rPr lang="en-US" sz="2000" dirty="0" err="1">
                <a:solidFill>
                  <a:srgbClr val="243255"/>
                </a:solidFill>
              </a:rPr>
              <a:t>delle</a:t>
            </a:r>
            <a:r>
              <a:rPr lang="en-US" sz="2000" dirty="0">
                <a:solidFill>
                  <a:srgbClr val="243255"/>
                </a:solidFill>
              </a:rPr>
              <a:t> </a:t>
            </a:r>
            <a:r>
              <a:rPr lang="en-US" sz="2000" dirty="0" err="1">
                <a:solidFill>
                  <a:srgbClr val="243255"/>
                </a:solidFill>
              </a:rPr>
              <a:t>necessità</a:t>
            </a:r>
            <a:r>
              <a:rPr lang="en-US" sz="2000" dirty="0">
                <a:solidFill>
                  <a:srgbClr val="243255"/>
                </a:solidFill>
              </a:rPr>
              <a:t> e </a:t>
            </a:r>
            <a:r>
              <a:rPr lang="en-US" sz="2000" dirty="0" err="1">
                <a:solidFill>
                  <a:srgbClr val="243255"/>
                </a:solidFill>
              </a:rPr>
              <a:t>dei</a:t>
            </a:r>
            <a:r>
              <a:rPr lang="en-US" sz="2000" dirty="0">
                <a:solidFill>
                  <a:srgbClr val="243255"/>
                </a:solidFill>
              </a:rPr>
              <a:t> </a:t>
            </a:r>
            <a:r>
              <a:rPr lang="en-US" sz="2000" dirty="0" err="1">
                <a:solidFill>
                  <a:srgbClr val="243255"/>
                </a:solidFill>
              </a:rPr>
              <a:t>metodi</a:t>
            </a:r>
            <a:r>
              <a:rPr lang="en-US" sz="2000" dirty="0">
                <a:solidFill>
                  <a:srgbClr val="243255"/>
                </a:solidFill>
              </a:rPr>
              <a:t> di </a:t>
            </a:r>
            <a:r>
              <a:rPr lang="en-US" sz="2000" dirty="0" err="1">
                <a:solidFill>
                  <a:srgbClr val="243255"/>
                </a:solidFill>
              </a:rPr>
              <a:t>attuazione</a:t>
            </a:r>
            <a:r>
              <a:rPr lang="en-US" sz="2000" dirty="0">
                <a:solidFill>
                  <a:srgbClr val="243255"/>
                </a:solidFill>
              </a:rPr>
              <a:t>.</a:t>
            </a:r>
          </a:p>
        </p:txBody>
      </p:sp>
    </p:spTree>
    <p:extLst>
      <p:ext uri="{BB962C8B-B14F-4D97-AF65-F5344CB8AC3E}">
        <p14:creationId xmlns:p14="http://schemas.microsoft.com/office/powerpoint/2010/main" val="27471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grpId="0" nodeType="afterEffect">
                                  <p:stCondLst>
                                    <p:cond delay="50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animBg="1"/>
      <p:bldP spid="12" grpId="0" animBg="1"/>
      <p:bldP spid="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La </a:t>
            </a:r>
            <a:r>
              <a:rPr lang="en-US" sz="4000" b="1" dirty="0" err="1">
                <a:solidFill>
                  <a:srgbClr val="243255"/>
                </a:solidFill>
              </a:rPr>
              <a:t>tecnica</a:t>
            </a:r>
            <a:r>
              <a:rPr lang="en-US" sz="4000" b="1" dirty="0">
                <a:solidFill>
                  <a:srgbClr val="243255"/>
                </a:solidFill>
              </a:rPr>
              <a:t> Walt Disney </a:t>
            </a:r>
            <a:r>
              <a:rPr lang="en-US" sz="2800" b="1" dirty="0">
                <a:solidFill>
                  <a:srgbClr val="243255"/>
                </a:solidFill>
              </a:rPr>
              <a:t>(</a:t>
            </a:r>
            <a:r>
              <a:rPr lang="en-US" sz="2800" b="1" dirty="0" err="1">
                <a:solidFill>
                  <a:srgbClr val="243255"/>
                </a:solidFill>
              </a:rPr>
              <a:t>anche</a:t>
            </a:r>
            <a:r>
              <a:rPr lang="en-US" sz="2800" b="1" dirty="0">
                <a:solidFill>
                  <a:srgbClr val="243255"/>
                </a:solidFill>
              </a:rPr>
              <a:t> </a:t>
            </a:r>
            <a:r>
              <a:rPr lang="en-US" sz="2800" b="1" dirty="0" err="1">
                <a:solidFill>
                  <a:srgbClr val="243255"/>
                </a:solidFill>
              </a:rPr>
              <a:t>conosciuta</a:t>
            </a:r>
            <a:r>
              <a:rPr lang="en-US" sz="2800" b="1" dirty="0">
                <a:solidFill>
                  <a:srgbClr val="243255"/>
                </a:solidFill>
              </a:rPr>
              <a:t> come </a:t>
            </a:r>
            <a:r>
              <a:rPr lang="en-US" sz="2800" b="1" dirty="0" err="1">
                <a:solidFill>
                  <a:srgbClr val="243255"/>
                </a:solidFill>
              </a:rPr>
              <a:t>metodo</a:t>
            </a:r>
            <a:r>
              <a:rPr lang="en-US" sz="2800" b="1" dirty="0">
                <a:solidFill>
                  <a:srgbClr val="243255"/>
                </a:solidFill>
              </a:rPr>
              <a:t> </a:t>
            </a:r>
            <a:r>
              <a:rPr lang="en-US" sz="2800" b="1" dirty="0" err="1">
                <a:solidFill>
                  <a:srgbClr val="243255"/>
                </a:solidFill>
              </a:rPr>
              <a:t>delle</a:t>
            </a:r>
            <a:r>
              <a:rPr lang="en-US" sz="2800" b="1" dirty="0">
                <a:solidFill>
                  <a:srgbClr val="243255"/>
                </a:solidFill>
              </a:rPr>
              <a:t> Tre </a:t>
            </a:r>
            <a:r>
              <a:rPr lang="en-US" sz="2800" b="1" dirty="0" err="1">
                <a:solidFill>
                  <a:srgbClr val="243255"/>
                </a:solidFill>
              </a:rPr>
              <a:t>Sedie</a:t>
            </a:r>
            <a:r>
              <a:rPr lang="en-US" sz="2800" b="1" dirty="0">
                <a:solidFill>
                  <a:srgbClr val="243255"/>
                </a:solidFill>
              </a:rPr>
              <a:t> / </a:t>
            </a:r>
            <a:r>
              <a:rPr lang="en-US" sz="2800" b="1" dirty="0" err="1">
                <a:solidFill>
                  <a:srgbClr val="243255"/>
                </a:solidFill>
              </a:rPr>
              <a:t>Stanze</a:t>
            </a:r>
            <a:r>
              <a:rPr lang="en-US" sz="2800" b="1" dirty="0">
                <a:solidFill>
                  <a:srgbClr val="243255"/>
                </a:solidFill>
              </a:rPr>
              <a:t>)</a:t>
            </a:r>
            <a:endParaRPr lang="pl-PL" altLang="es-ES"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1811000" y="3628628"/>
            <a:ext cx="6040755" cy="1815882"/>
          </a:xfrm>
          <a:prstGeom prst="rect">
            <a:avLst/>
          </a:prstGeom>
        </p:spPr>
        <p:txBody>
          <a:bodyPr wrap="square">
            <a:spAutoFit/>
          </a:bodyPr>
          <a:lstStyle/>
          <a:p>
            <a:pPr algn="ctr"/>
            <a:r>
              <a:rPr lang="en-US" sz="2800" dirty="0" err="1">
                <a:solidFill>
                  <a:srgbClr val="E12227"/>
                </a:solidFill>
              </a:rPr>
              <a:t>È</a:t>
            </a:r>
            <a:r>
              <a:rPr lang="en-US" sz="2800" dirty="0">
                <a:solidFill>
                  <a:srgbClr val="E12227"/>
                </a:solidFill>
              </a:rPr>
              <a:t> </a:t>
            </a:r>
            <a:r>
              <a:rPr lang="en-US" sz="2800" dirty="0" err="1">
                <a:solidFill>
                  <a:srgbClr val="E12227"/>
                </a:solidFill>
              </a:rPr>
              <a:t>meglio</a:t>
            </a:r>
            <a:r>
              <a:rPr lang="en-US" sz="2800" dirty="0">
                <a:solidFill>
                  <a:srgbClr val="E12227"/>
                </a:solidFill>
              </a:rPr>
              <a:t> se </a:t>
            </a:r>
            <a:r>
              <a:rPr lang="en-US" sz="2800" dirty="0" err="1">
                <a:solidFill>
                  <a:srgbClr val="E12227"/>
                </a:solidFill>
              </a:rPr>
              <a:t>i</a:t>
            </a:r>
            <a:r>
              <a:rPr lang="en-US" sz="2800" dirty="0">
                <a:solidFill>
                  <a:srgbClr val="E12227"/>
                </a:solidFill>
              </a:rPr>
              <a:t> </a:t>
            </a:r>
            <a:r>
              <a:rPr lang="en-US" sz="2800" dirty="0" err="1">
                <a:solidFill>
                  <a:srgbClr val="E12227"/>
                </a:solidFill>
              </a:rPr>
              <a:t>singoli</a:t>
            </a:r>
            <a:r>
              <a:rPr lang="en-US" sz="2800" dirty="0">
                <a:solidFill>
                  <a:srgbClr val="E12227"/>
                </a:solidFill>
              </a:rPr>
              <a:t> </a:t>
            </a:r>
            <a:r>
              <a:rPr lang="en-US" sz="2800" dirty="0" err="1">
                <a:solidFill>
                  <a:srgbClr val="E12227"/>
                </a:solidFill>
              </a:rPr>
              <a:t>ruoli</a:t>
            </a:r>
            <a:r>
              <a:rPr lang="en-US" sz="2800" dirty="0">
                <a:solidFill>
                  <a:srgbClr val="E12227"/>
                </a:solidFill>
              </a:rPr>
              <a:t> </a:t>
            </a:r>
            <a:r>
              <a:rPr lang="en-US" sz="2800" dirty="0" err="1">
                <a:solidFill>
                  <a:srgbClr val="E12227"/>
                </a:solidFill>
              </a:rPr>
              <a:t>sono</a:t>
            </a:r>
            <a:r>
              <a:rPr lang="en-US" sz="2800" dirty="0">
                <a:solidFill>
                  <a:srgbClr val="E12227"/>
                </a:solidFill>
              </a:rPr>
              <a:t> </a:t>
            </a:r>
            <a:r>
              <a:rPr lang="en-US" sz="2800" dirty="0" err="1">
                <a:solidFill>
                  <a:srgbClr val="E12227"/>
                </a:solidFill>
              </a:rPr>
              <a:t>interpretati</a:t>
            </a:r>
            <a:r>
              <a:rPr lang="en-US" sz="2800" dirty="0">
                <a:solidFill>
                  <a:srgbClr val="E12227"/>
                </a:solidFill>
              </a:rPr>
              <a:t> da </a:t>
            </a:r>
            <a:r>
              <a:rPr lang="en-US" sz="2800" dirty="0" err="1">
                <a:solidFill>
                  <a:srgbClr val="E12227"/>
                </a:solidFill>
              </a:rPr>
              <a:t>persone</a:t>
            </a:r>
            <a:r>
              <a:rPr lang="en-US" sz="2800" dirty="0">
                <a:solidFill>
                  <a:srgbClr val="E12227"/>
                </a:solidFill>
              </a:rPr>
              <a:t> diverse - </a:t>
            </a:r>
            <a:r>
              <a:rPr lang="en-US" sz="2800" dirty="0" err="1">
                <a:solidFill>
                  <a:srgbClr val="E12227"/>
                </a:solidFill>
              </a:rPr>
              <a:t>tuttavia</a:t>
            </a:r>
            <a:r>
              <a:rPr lang="en-US" sz="2800" dirty="0">
                <a:solidFill>
                  <a:srgbClr val="E12227"/>
                </a:solidFill>
              </a:rPr>
              <a:t>, </a:t>
            </a:r>
            <a:r>
              <a:rPr lang="en-US" sz="2800" dirty="0" err="1">
                <a:solidFill>
                  <a:srgbClr val="E12227"/>
                </a:solidFill>
              </a:rPr>
              <a:t>questo</a:t>
            </a:r>
            <a:r>
              <a:rPr lang="en-US" sz="2800" dirty="0">
                <a:solidFill>
                  <a:srgbClr val="E12227"/>
                </a:solidFill>
              </a:rPr>
              <a:t> non </a:t>
            </a:r>
            <a:r>
              <a:rPr lang="en-US" sz="2800" dirty="0" err="1">
                <a:solidFill>
                  <a:srgbClr val="E12227"/>
                </a:solidFill>
              </a:rPr>
              <a:t>limita</a:t>
            </a:r>
            <a:r>
              <a:rPr lang="en-US" sz="2800" dirty="0">
                <a:solidFill>
                  <a:srgbClr val="E12227"/>
                </a:solidFill>
              </a:rPr>
              <a:t> la </a:t>
            </a:r>
            <a:r>
              <a:rPr lang="en-US" sz="2800" dirty="0" err="1">
                <a:solidFill>
                  <a:srgbClr val="E12227"/>
                </a:solidFill>
              </a:rPr>
              <a:t>possibilità</a:t>
            </a:r>
            <a:r>
              <a:rPr lang="en-US" sz="2800" dirty="0">
                <a:solidFill>
                  <a:srgbClr val="E12227"/>
                </a:solidFill>
              </a:rPr>
              <a:t> di </a:t>
            </a:r>
            <a:r>
              <a:rPr lang="en-US" sz="2800" dirty="0" err="1">
                <a:solidFill>
                  <a:srgbClr val="E12227"/>
                </a:solidFill>
              </a:rPr>
              <a:t>usare</a:t>
            </a:r>
            <a:r>
              <a:rPr lang="en-US" sz="2800" dirty="0">
                <a:solidFill>
                  <a:srgbClr val="E12227"/>
                </a:solidFill>
              </a:rPr>
              <a:t> </a:t>
            </a:r>
            <a:r>
              <a:rPr lang="en-US" sz="2800" dirty="0" err="1">
                <a:solidFill>
                  <a:srgbClr val="E12227"/>
                </a:solidFill>
              </a:rPr>
              <a:t>questo</a:t>
            </a:r>
            <a:r>
              <a:rPr lang="en-US" sz="2800" dirty="0">
                <a:solidFill>
                  <a:srgbClr val="E12227"/>
                </a:solidFill>
              </a:rPr>
              <a:t> </a:t>
            </a:r>
            <a:r>
              <a:rPr lang="en-US" sz="2800" dirty="0" err="1">
                <a:solidFill>
                  <a:srgbClr val="E12227"/>
                </a:solidFill>
              </a:rPr>
              <a:t>metodo</a:t>
            </a:r>
            <a:r>
              <a:rPr lang="en-US" sz="2800" dirty="0">
                <a:solidFill>
                  <a:srgbClr val="E12227"/>
                </a:solidFill>
              </a:rPr>
              <a:t> da soli.</a:t>
            </a:r>
          </a:p>
        </p:txBody>
      </p:sp>
      <p:pic>
        <p:nvPicPr>
          <p:cNvPr id="1027" name="Picture 3" descr="C:\Users\Karolina Palimaka\AppData\Local\Microsoft\Windows\INetCache\IE\08A1PYZA\papierowe_krzeslo1[1].jpg"/>
          <p:cNvPicPr>
            <a:picLocks noChangeAspect="1" noChangeArrowheads="1"/>
          </p:cNvPicPr>
          <p:nvPr/>
        </p:nvPicPr>
        <p:blipFill>
          <a:blip r:embed="rId5">
            <a:clrChange>
              <a:clrFrom>
                <a:srgbClr val="F3F2EE"/>
              </a:clrFrom>
              <a:clrTo>
                <a:srgbClr val="F3F2EE">
                  <a:alpha val="0"/>
                </a:srgbClr>
              </a:clrTo>
            </a:clrChange>
            <a:extLst>
              <a:ext uri="{28A0092B-C50C-407E-A947-70E740481C1C}">
                <a14:useLocalDpi xmlns:a14="http://schemas.microsoft.com/office/drawing/2010/main" val="0"/>
              </a:ext>
            </a:extLst>
          </a:blip>
          <a:srcRect/>
          <a:stretch>
            <a:fillRect/>
          </a:stretch>
        </p:blipFill>
        <p:spPr bwMode="auto">
          <a:xfrm>
            <a:off x="788642" y="1850171"/>
            <a:ext cx="3554758" cy="580368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91000" y="2766854"/>
            <a:ext cx="6736374" cy="4278094"/>
          </a:xfrm>
          <a:prstGeom prst="rect">
            <a:avLst/>
          </a:prstGeom>
        </p:spPr>
        <p:txBody>
          <a:bodyPr wrap="square">
            <a:spAutoFit/>
          </a:bodyPr>
          <a:lstStyle/>
          <a:p>
            <a:r>
              <a:rPr lang="en-US" sz="2800" b="1" dirty="0" err="1">
                <a:solidFill>
                  <a:srgbClr val="E12227"/>
                </a:solidFill>
              </a:rPr>
              <a:t>Fase</a:t>
            </a:r>
            <a:r>
              <a:rPr lang="en-US" sz="2800" b="1" dirty="0">
                <a:solidFill>
                  <a:srgbClr val="E12227"/>
                </a:solidFill>
              </a:rPr>
              <a:t> 1: la </a:t>
            </a:r>
            <a:r>
              <a:rPr lang="en-US" sz="2800" b="1" dirty="0" err="1">
                <a:solidFill>
                  <a:srgbClr val="E12227"/>
                </a:solidFill>
              </a:rPr>
              <a:t>sedia</a:t>
            </a:r>
            <a:r>
              <a:rPr lang="en-US" sz="2800" b="1" dirty="0">
                <a:solidFill>
                  <a:srgbClr val="E12227"/>
                </a:solidFill>
              </a:rPr>
              <a:t> del </a:t>
            </a:r>
            <a:r>
              <a:rPr lang="en-US" sz="2800" b="1" dirty="0" err="1">
                <a:solidFill>
                  <a:srgbClr val="E12227"/>
                </a:solidFill>
              </a:rPr>
              <a:t>sognatore</a:t>
            </a:r>
            <a:r>
              <a:rPr lang="en-US" sz="2800" b="1" dirty="0">
                <a:solidFill>
                  <a:srgbClr val="E12227"/>
                </a:solidFill>
              </a:rPr>
              <a:t>/</a:t>
            </a:r>
            <a:r>
              <a:rPr lang="en-US" sz="2800" b="1" dirty="0" err="1">
                <a:solidFill>
                  <a:srgbClr val="E12227"/>
                </a:solidFill>
              </a:rPr>
              <a:t>visionario</a:t>
            </a:r>
            <a:endParaRPr lang="pl-PL" sz="2800" b="1" dirty="0">
              <a:solidFill>
                <a:srgbClr val="E12227"/>
              </a:solidFill>
            </a:endParaRPr>
          </a:p>
          <a:p>
            <a:endParaRPr lang="pl-PL" sz="2400" b="1" dirty="0">
              <a:solidFill>
                <a:srgbClr val="E12227"/>
              </a:solidFill>
            </a:endParaRPr>
          </a:p>
          <a:p>
            <a:pPr marL="342900" indent="-342900">
              <a:spcAft>
                <a:spcPts val="600"/>
              </a:spcAft>
              <a:buFontTx/>
              <a:buChar char="-"/>
            </a:pPr>
            <a:r>
              <a:rPr lang="en-US" sz="2500" dirty="0"/>
              <a:t>ci </a:t>
            </a:r>
            <a:r>
              <a:rPr lang="en-US" sz="2500" dirty="0" err="1"/>
              <a:t>vengono</a:t>
            </a:r>
            <a:r>
              <a:rPr lang="en-US" sz="2500" dirty="0"/>
              <a:t> in </a:t>
            </a:r>
            <a:r>
              <a:rPr lang="en-US" sz="2500" dirty="0" err="1"/>
              <a:t>mente</a:t>
            </a:r>
            <a:r>
              <a:rPr lang="en-US" sz="2500" dirty="0"/>
              <a:t> </a:t>
            </a:r>
            <a:r>
              <a:rPr lang="en-US" sz="2500" dirty="0" err="1"/>
              <a:t>soluzioni</a:t>
            </a:r>
            <a:r>
              <a:rPr lang="en-US" sz="2500" dirty="0"/>
              <a:t> </a:t>
            </a:r>
            <a:r>
              <a:rPr lang="en-US" sz="2500" dirty="0" err="1"/>
              <a:t>astratte</a:t>
            </a:r>
            <a:r>
              <a:rPr lang="en-US" sz="2500" dirty="0"/>
              <a:t> </a:t>
            </a:r>
            <a:r>
              <a:rPr lang="en-US" sz="2500" dirty="0" err="1"/>
              <a:t>che</a:t>
            </a:r>
            <a:r>
              <a:rPr lang="en-US" sz="2500" dirty="0"/>
              <a:t> </a:t>
            </a:r>
            <a:r>
              <a:rPr lang="en-US" sz="2500" dirty="0" err="1"/>
              <a:t>sembrano</a:t>
            </a:r>
            <a:r>
              <a:rPr lang="en-US" sz="2500" dirty="0"/>
              <a:t> </a:t>
            </a:r>
            <a:r>
              <a:rPr lang="en-US" sz="2500" dirty="0" err="1"/>
              <a:t>impossibili</a:t>
            </a:r>
            <a:r>
              <a:rPr lang="en-US" sz="2500" dirty="0"/>
              <a:t> da </a:t>
            </a:r>
            <a:r>
              <a:rPr lang="en-US" sz="2500" dirty="0" err="1"/>
              <a:t>attuare</a:t>
            </a:r>
            <a:r>
              <a:rPr lang="en-US" sz="2500" dirty="0"/>
              <a:t>,</a:t>
            </a:r>
          </a:p>
          <a:p>
            <a:pPr marL="342900" indent="-342900">
              <a:spcAft>
                <a:spcPts val="600"/>
              </a:spcAft>
              <a:buFontTx/>
              <a:buChar char="-"/>
            </a:pPr>
            <a:r>
              <a:rPr lang="en-US" sz="2500" dirty="0" err="1"/>
              <a:t>sogniamo</a:t>
            </a:r>
            <a:r>
              <a:rPr lang="en-US" sz="2500" dirty="0"/>
              <a:t> senza </a:t>
            </a:r>
            <a:r>
              <a:rPr lang="en-US" sz="2500" dirty="0" err="1"/>
              <a:t>limiti</a:t>
            </a:r>
            <a:r>
              <a:rPr lang="en-US" sz="2500" dirty="0"/>
              <a:t>,</a:t>
            </a:r>
          </a:p>
          <a:p>
            <a:pPr marL="342900" indent="-342900">
              <a:spcAft>
                <a:spcPts val="600"/>
              </a:spcAft>
              <a:buFontTx/>
              <a:buChar char="-"/>
            </a:pPr>
            <a:r>
              <a:rPr lang="en-US" sz="2500" dirty="0" err="1"/>
              <a:t>i</a:t>
            </a:r>
            <a:r>
              <a:rPr lang="en-US" sz="2500" dirty="0"/>
              <a:t> </a:t>
            </a:r>
            <a:r>
              <a:rPr lang="en-US" sz="2500" dirty="0" err="1"/>
              <a:t>suggerimenti</a:t>
            </a:r>
            <a:r>
              <a:rPr lang="en-US" sz="2500" dirty="0"/>
              <a:t> </a:t>
            </a:r>
            <a:r>
              <a:rPr lang="en-US" sz="2500" dirty="0" err="1"/>
              <a:t>dati</a:t>
            </a:r>
            <a:r>
              <a:rPr lang="en-US" sz="2500" dirty="0"/>
              <a:t> non </a:t>
            </a:r>
            <a:r>
              <a:rPr lang="en-US" sz="2500" dirty="0" err="1"/>
              <a:t>devono</a:t>
            </a:r>
            <a:r>
              <a:rPr lang="en-US" sz="2500" dirty="0"/>
              <a:t> </a:t>
            </a:r>
            <a:r>
              <a:rPr lang="en-US" sz="2500" dirty="0" err="1"/>
              <a:t>corrispondere</a:t>
            </a:r>
            <a:r>
              <a:rPr lang="en-US" sz="2500" dirty="0"/>
              <a:t> </a:t>
            </a:r>
            <a:r>
              <a:rPr lang="en-US" sz="2500" dirty="0" err="1"/>
              <a:t>alla</a:t>
            </a:r>
            <a:r>
              <a:rPr lang="en-US" sz="2500" dirty="0"/>
              <a:t> </a:t>
            </a:r>
            <a:r>
              <a:rPr lang="en-US" sz="2500" dirty="0" err="1"/>
              <a:t>realtà</a:t>
            </a:r>
            <a:r>
              <a:rPr lang="en-US" sz="2500" dirty="0"/>
              <a:t>,</a:t>
            </a:r>
          </a:p>
          <a:p>
            <a:pPr marL="342900" indent="-342900">
              <a:spcAft>
                <a:spcPts val="600"/>
              </a:spcAft>
              <a:buFontTx/>
              <a:buChar char="-"/>
            </a:pPr>
            <a:r>
              <a:rPr lang="en-US" sz="2500" dirty="0" err="1"/>
              <a:t>scriviamo</a:t>
            </a:r>
            <a:r>
              <a:rPr lang="en-US" sz="2500" dirty="0"/>
              <a:t> </a:t>
            </a:r>
            <a:r>
              <a:rPr lang="en-US" sz="2500" dirty="0" err="1"/>
              <a:t>tutto</a:t>
            </a:r>
            <a:r>
              <a:rPr lang="en-US" sz="2500" dirty="0"/>
              <a:t>,</a:t>
            </a:r>
          </a:p>
          <a:p>
            <a:pPr marL="342900" indent="-342900">
              <a:spcAft>
                <a:spcPts val="600"/>
              </a:spcAft>
              <a:buFontTx/>
              <a:buChar char="-"/>
            </a:pPr>
            <a:r>
              <a:rPr lang="en-US" sz="2500" dirty="0"/>
              <a:t>le idee date non </a:t>
            </a:r>
            <a:r>
              <a:rPr lang="en-US" sz="2500" dirty="0" err="1"/>
              <a:t>possono</a:t>
            </a:r>
            <a:r>
              <a:rPr lang="en-US" sz="2500" dirty="0"/>
              <a:t> </a:t>
            </a:r>
            <a:r>
              <a:rPr lang="en-US" sz="2500" dirty="0" err="1"/>
              <a:t>essere</a:t>
            </a:r>
            <a:r>
              <a:rPr lang="en-US" sz="2500" dirty="0"/>
              <a:t> </a:t>
            </a:r>
            <a:r>
              <a:rPr lang="en-US" sz="2500" dirty="0" err="1"/>
              <a:t>criticate</a:t>
            </a:r>
            <a:r>
              <a:rPr lang="en-US" sz="2500" dirty="0"/>
              <a:t> - </a:t>
            </a:r>
            <a:r>
              <a:rPr lang="en-US" sz="2500" dirty="0" err="1"/>
              <a:t>avremo</a:t>
            </a:r>
            <a:r>
              <a:rPr lang="en-US" sz="2500" dirty="0"/>
              <a:t> tempo per </a:t>
            </a:r>
            <a:r>
              <a:rPr lang="en-US" sz="2500" dirty="0" err="1"/>
              <a:t>questo</a:t>
            </a:r>
            <a:r>
              <a:rPr lang="en-US" sz="2500" dirty="0"/>
              <a:t> </a:t>
            </a:r>
            <a:r>
              <a:rPr lang="en-US" sz="2500" dirty="0" err="1"/>
              <a:t>nell'ultima</a:t>
            </a:r>
            <a:r>
              <a:rPr lang="en-US" sz="2500" dirty="0"/>
              <a:t> </a:t>
            </a:r>
            <a:r>
              <a:rPr lang="en-US" sz="2500" dirty="0" err="1"/>
              <a:t>fase</a:t>
            </a:r>
            <a:r>
              <a:rPr lang="en-US" sz="2500" dirty="0"/>
              <a:t>.</a:t>
            </a:r>
          </a:p>
        </p:txBody>
      </p:sp>
    </p:spTree>
    <p:extLst>
      <p:ext uri="{BB962C8B-B14F-4D97-AF65-F5344CB8AC3E}">
        <p14:creationId xmlns:p14="http://schemas.microsoft.com/office/powerpoint/2010/main" val="25346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Theme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Karolina Palimaka\AppData\Local\Microsoft\Windows\INetCache\IE\4XX94UDH\150px-Chai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618" y="2209048"/>
            <a:ext cx="3439982" cy="532050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84072" y="2279651"/>
            <a:ext cx="12808527" cy="5832366"/>
          </a:xfrm>
          <a:prstGeom prst="rect">
            <a:avLst/>
          </a:prstGeom>
        </p:spPr>
        <p:txBody>
          <a:bodyPr wrap="square">
            <a:spAutoFit/>
          </a:bodyPr>
          <a:lstStyle/>
          <a:p>
            <a:r>
              <a:rPr lang="en-US" sz="2800" b="1" dirty="0">
                <a:solidFill>
                  <a:srgbClr val="E12227"/>
                </a:solidFill>
              </a:rPr>
              <a:t>Phase 2: The realist's chair (also known as gray reality)</a:t>
            </a:r>
            <a:endParaRPr lang="pl-PL" sz="2800" b="1" dirty="0">
              <a:solidFill>
                <a:srgbClr val="E12227"/>
              </a:solidFill>
            </a:endParaRPr>
          </a:p>
          <a:p>
            <a:pPr marL="342900" indent="-342900">
              <a:buFontTx/>
              <a:buChar char="-"/>
            </a:pPr>
            <a:r>
              <a:rPr lang="en-US" sz="2500" dirty="0"/>
              <a:t>Our ideas are evaluated in this phase.</a:t>
            </a:r>
            <a:endParaRPr lang="pl-PL" sz="2500" dirty="0"/>
          </a:p>
          <a:p>
            <a:pPr marL="342900" indent="-342900">
              <a:buFontTx/>
              <a:buChar char="-"/>
            </a:pPr>
            <a:r>
              <a:rPr lang="en-US" sz="2500" b="1" dirty="0"/>
              <a:t>We translate the proposals into an implementation plan.</a:t>
            </a:r>
            <a:endParaRPr lang="pl-PL" sz="2500" b="1" dirty="0"/>
          </a:p>
          <a:p>
            <a:pPr marL="342900" indent="-342900">
              <a:buFontTx/>
              <a:buChar char="-"/>
            </a:pPr>
            <a:r>
              <a:rPr lang="en-US" sz="2500" b="1" dirty="0">
                <a:solidFill>
                  <a:srgbClr val="E12227"/>
                </a:solidFill>
              </a:rPr>
              <a:t>We analyze step by step - what should happen to make the dreamer's plan a reality (ignoring its weaknesses).</a:t>
            </a:r>
            <a:endParaRPr lang="pl-PL" sz="2500" b="1" dirty="0">
              <a:solidFill>
                <a:srgbClr val="E12227"/>
              </a:solidFill>
            </a:endParaRPr>
          </a:p>
          <a:p>
            <a:pPr marL="342900" indent="-342900">
              <a:buFontTx/>
              <a:buChar char="-"/>
            </a:pPr>
            <a:r>
              <a:rPr lang="en-US" sz="2500" dirty="0"/>
              <a:t>We determine whether they are to be performed, what resources we need to implement them, what data we have, what we do not have, what the plan should look like and how much its implementation will cost.</a:t>
            </a:r>
            <a:endParaRPr lang="pl-PL" sz="2500" dirty="0"/>
          </a:p>
          <a:p>
            <a:pPr marL="342900" indent="-342900">
              <a:buFontTx/>
              <a:buChar char="-"/>
            </a:pPr>
            <a:endParaRPr lang="pl-PL" sz="2500" dirty="0"/>
          </a:p>
          <a:p>
            <a:pPr marL="3948113" indent="-457200"/>
            <a:r>
              <a:rPr lang="pl-PL" sz="2500" b="1" dirty="0" err="1"/>
              <a:t>Some</a:t>
            </a:r>
            <a:r>
              <a:rPr lang="pl-PL" sz="2500" b="1" dirty="0"/>
              <a:t> </a:t>
            </a:r>
            <a:r>
              <a:rPr lang="pl-PL" sz="2500" b="1" dirty="0" err="1"/>
              <a:t>support</a:t>
            </a:r>
            <a:r>
              <a:rPr lang="pl-PL" sz="2500" b="1" dirty="0"/>
              <a:t> </a:t>
            </a:r>
            <a:r>
              <a:rPr lang="pl-PL" sz="2500" b="1" dirty="0" err="1"/>
              <a:t>questions</a:t>
            </a:r>
            <a:r>
              <a:rPr lang="pl-PL" sz="2500" b="1" dirty="0"/>
              <a:t>:</a:t>
            </a:r>
          </a:p>
          <a:p>
            <a:pPr marL="3948113" indent="-457200">
              <a:buAutoNum type="arabicPeriod"/>
            </a:pPr>
            <a:r>
              <a:rPr lang="en-US" sz="2400" dirty="0"/>
              <a:t>What is needed to implement an idea?</a:t>
            </a:r>
            <a:endParaRPr lang="pl-PL" sz="2400" dirty="0"/>
          </a:p>
          <a:p>
            <a:pPr marL="3948113" indent="-457200">
              <a:buAutoNum type="arabicPeriod"/>
            </a:pPr>
            <a:r>
              <a:rPr lang="en-US" sz="2400" dirty="0"/>
              <a:t>Do we have the resources to make this idea a reality?</a:t>
            </a:r>
            <a:endParaRPr lang="pl-PL" sz="2400" dirty="0"/>
          </a:p>
          <a:p>
            <a:pPr marL="3948113" indent="-457200">
              <a:buAutoNum type="arabicPeriod"/>
            </a:pPr>
            <a:r>
              <a:rPr lang="en-US" sz="2400" dirty="0"/>
              <a:t>How much work is needed to implement this idea?</a:t>
            </a:r>
            <a:endParaRPr lang="pl-PL" sz="2400" dirty="0"/>
          </a:p>
          <a:p>
            <a:pPr marL="3948113" indent="-457200">
              <a:buAutoNum type="arabicPeriod"/>
            </a:pPr>
            <a:r>
              <a:rPr lang="en-US" sz="2400" dirty="0"/>
              <a:t>What are the chances of success?</a:t>
            </a:r>
            <a:endParaRPr lang="pl-PL" sz="2400" dirty="0"/>
          </a:p>
          <a:p>
            <a:pPr marL="3948113" indent="-457200">
              <a:buAutoNum type="arabicPeriod"/>
            </a:pPr>
            <a:r>
              <a:rPr lang="en-US" sz="2400" dirty="0"/>
              <a:t>Is it possible to implement each individual sentence?</a:t>
            </a:r>
            <a:endParaRPr lang="pl-PL" sz="2400" b="1" dirty="0">
              <a:solidFill>
                <a:srgbClr val="E12227"/>
              </a:solidFill>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The Walt Disney Technique </a:t>
            </a:r>
            <a:r>
              <a:rPr lang="en-US" sz="2800" b="1" dirty="0">
                <a:solidFill>
                  <a:srgbClr val="243255"/>
                </a:solidFill>
              </a:rPr>
              <a:t>(also known as the Three Chairs / Rooms Method)</a:t>
            </a:r>
            <a:endParaRPr lang="pl-PL" alt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0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xEl>
                                              <p:pRg st="4" end="4"/>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2">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2">
                                            <p:txEl>
                                              <p:pRg st="9" end="9"/>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2">
                                            <p:txEl>
                                              <p:pRg st="10" end="10"/>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9" name="Picture 5" descr="C:\Users\Karolina Palimaka\AppData\Local\Microsoft\Windows\INetCache\IE\CXOSSKWV\lossy-page1-1200px-Pinnstol_i_björk_-_Hallwylska_museet_-_108510.tif[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369" y="2179161"/>
            <a:ext cx="3949231" cy="5765877"/>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214697" y="1873479"/>
            <a:ext cx="13210310" cy="5786199"/>
          </a:xfrm>
          <a:prstGeom prst="rect">
            <a:avLst/>
          </a:prstGeom>
        </p:spPr>
        <p:txBody>
          <a:bodyPr wrap="square">
            <a:spAutoFit/>
          </a:bodyPr>
          <a:lstStyle/>
          <a:p>
            <a:r>
              <a:rPr lang="en-US" sz="2800" b="1" dirty="0" err="1">
                <a:solidFill>
                  <a:srgbClr val="E12227"/>
                </a:solidFill>
              </a:rPr>
              <a:t>Fase</a:t>
            </a:r>
            <a:r>
              <a:rPr lang="en-US" sz="2800" b="1" dirty="0">
                <a:solidFill>
                  <a:srgbClr val="E12227"/>
                </a:solidFill>
              </a:rPr>
              <a:t> 3: La </a:t>
            </a:r>
            <a:r>
              <a:rPr lang="en-US" sz="2800" b="1" dirty="0" err="1">
                <a:solidFill>
                  <a:srgbClr val="E12227"/>
                </a:solidFill>
              </a:rPr>
              <a:t>sedia</a:t>
            </a:r>
            <a:r>
              <a:rPr lang="en-US" sz="2800" b="1" dirty="0">
                <a:solidFill>
                  <a:srgbClr val="E12227"/>
                </a:solidFill>
              </a:rPr>
              <a:t> del </a:t>
            </a:r>
            <a:r>
              <a:rPr lang="en-US" sz="2800" b="1" dirty="0" err="1">
                <a:solidFill>
                  <a:srgbClr val="E12227"/>
                </a:solidFill>
              </a:rPr>
              <a:t>critico</a:t>
            </a:r>
            <a:endParaRPr lang="en-US" sz="2800" b="1" dirty="0">
              <a:solidFill>
                <a:srgbClr val="E12227"/>
              </a:solidFill>
            </a:endParaRPr>
          </a:p>
          <a:p>
            <a:pPr marL="342900" indent="-342900">
              <a:buFontTx/>
              <a:buChar char="-"/>
            </a:pPr>
            <a:r>
              <a:rPr lang="en-US" sz="2500" dirty="0"/>
              <a:t>Questa </a:t>
            </a:r>
            <a:r>
              <a:rPr lang="en-US" sz="2500" dirty="0" err="1"/>
              <a:t>fase</a:t>
            </a:r>
            <a:r>
              <a:rPr lang="en-US" sz="2500" dirty="0"/>
              <a:t> </a:t>
            </a:r>
            <a:r>
              <a:rPr lang="en-US" sz="2500" dirty="0" err="1"/>
              <a:t>è</a:t>
            </a:r>
            <a:r>
              <a:rPr lang="en-US" sz="2500" dirty="0"/>
              <a:t> il </a:t>
            </a:r>
            <a:r>
              <a:rPr lang="en-US" sz="2500" b="1" dirty="0" err="1"/>
              <a:t>momento</a:t>
            </a:r>
            <a:r>
              <a:rPr lang="en-US" sz="2500" b="1" dirty="0"/>
              <a:t> di </a:t>
            </a:r>
            <a:r>
              <a:rPr lang="en-US" sz="2500" b="1" dirty="0" err="1"/>
              <a:t>criticare</a:t>
            </a:r>
            <a:r>
              <a:rPr lang="en-US" sz="2500" b="1" dirty="0"/>
              <a:t> </a:t>
            </a:r>
            <a:r>
              <a:rPr lang="en-US" sz="2500" b="1" dirty="0" err="1"/>
              <a:t>tutto</a:t>
            </a:r>
            <a:r>
              <a:rPr lang="en-US" sz="2500" b="1" dirty="0"/>
              <a:t> </a:t>
            </a:r>
            <a:r>
              <a:rPr lang="en-US" sz="2500" b="1" dirty="0" err="1"/>
              <a:t>ciò</a:t>
            </a:r>
            <a:r>
              <a:rPr lang="en-US" sz="2500" b="1" dirty="0"/>
              <a:t> </a:t>
            </a:r>
            <a:r>
              <a:rPr lang="en-US" sz="2500" b="1" dirty="0" err="1"/>
              <a:t>che</a:t>
            </a:r>
            <a:r>
              <a:rPr lang="en-US" sz="2500" b="1" dirty="0"/>
              <a:t> </a:t>
            </a:r>
            <a:r>
              <a:rPr lang="en-US" sz="2500" b="1" dirty="0" err="1"/>
              <a:t>è</a:t>
            </a:r>
            <a:r>
              <a:rPr lang="en-US" sz="2500" b="1" dirty="0"/>
              <a:t> </a:t>
            </a:r>
            <a:r>
              <a:rPr lang="en-US" sz="2500" b="1" dirty="0" err="1"/>
              <a:t>stato</a:t>
            </a:r>
            <a:r>
              <a:rPr lang="en-US" sz="2500" b="1" dirty="0"/>
              <a:t> </a:t>
            </a:r>
            <a:r>
              <a:rPr lang="en-US" sz="2500" b="1" dirty="0" err="1"/>
              <a:t>inventato</a:t>
            </a:r>
            <a:r>
              <a:rPr lang="en-US" sz="2500" b="1" dirty="0"/>
              <a:t> e </a:t>
            </a:r>
            <a:r>
              <a:rPr lang="en-US" sz="2500" b="1" dirty="0" err="1"/>
              <a:t>proposto</a:t>
            </a:r>
            <a:r>
              <a:rPr lang="en-US" sz="2500" dirty="0"/>
              <a:t>;</a:t>
            </a:r>
          </a:p>
          <a:p>
            <a:pPr marL="342900" indent="-342900">
              <a:buFontTx/>
              <a:buChar char="-"/>
            </a:pPr>
            <a:r>
              <a:rPr lang="en-US" sz="2500" dirty="0">
                <a:solidFill>
                  <a:srgbClr val="FF0000"/>
                </a:solidFill>
              </a:rPr>
              <a:t>Il nostro </a:t>
            </a:r>
            <a:r>
              <a:rPr lang="en-US" sz="2500" dirty="0" err="1">
                <a:solidFill>
                  <a:srgbClr val="FF0000"/>
                </a:solidFill>
              </a:rPr>
              <a:t>obiettivo</a:t>
            </a:r>
            <a:r>
              <a:rPr lang="en-US" sz="2500" dirty="0">
                <a:solidFill>
                  <a:srgbClr val="FF0000"/>
                </a:solidFill>
              </a:rPr>
              <a:t> </a:t>
            </a:r>
            <a:r>
              <a:rPr lang="en-US" sz="2500" dirty="0" err="1">
                <a:solidFill>
                  <a:srgbClr val="FF0000"/>
                </a:solidFill>
              </a:rPr>
              <a:t>è</a:t>
            </a:r>
            <a:r>
              <a:rPr lang="en-US" sz="2500" dirty="0">
                <a:solidFill>
                  <a:srgbClr val="FF0000"/>
                </a:solidFill>
              </a:rPr>
              <a:t> </a:t>
            </a:r>
            <a:r>
              <a:rPr lang="en-US" sz="2500" dirty="0" err="1">
                <a:solidFill>
                  <a:srgbClr val="FF0000"/>
                </a:solidFill>
              </a:rPr>
              <a:t>quello</a:t>
            </a:r>
            <a:r>
              <a:rPr lang="en-US" sz="2500" dirty="0">
                <a:solidFill>
                  <a:srgbClr val="FF0000"/>
                </a:solidFill>
              </a:rPr>
              <a:t> di </a:t>
            </a:r>
            <a:r>
              <a:rPr lang="en-US" sz="2500" dirty="0" err="1">
                <a:solidFill>
                  <a:srgbClr val="FF0000"/>
                </a:solidFill>
              </a:rPr>
              <a:t>trovare</a:t>
            </a:r>
            <a:r>
              <a:rPr lang="en-US" sz="2500" dirty="0">
                <a:solidFill>
                  <a:srgbClr val="FF0000"/>
                </a:solidFill>
              </a:rPr>
              <a:t> </a:t>
            </a:r>
            <a:r>
              <a:rPr lang="en-US" sz="2500" dirty="0" err="1">
                <a:solidFill>
                  <a:srgbClr val="FF0000"/>
                </a:solidFill>
              </a:rPr>
              <a:t>tutte</a:t>
            </a:r>
            <a:r>
              <a:rPr lang="en-US" sz="2500" dirty="0">
                <a:solidFill>
                  <a:srgbClr val="FF0000"/>
                </a:solidFill>
              </a:rPr>
              <a:t> le </a:t>
            </a:r>
            <a:r>
              <a:rPr lang="en-US" sz="2500" dirty="0" err="1">
                <a:solidFill>
                  <a:srgbClr val="FF0000"/>
                </a:solidFill>
              </a:rPr>
              <a:t>possibili</a:t>
            </a:r>
            <a:r>
              <a:rPr lang="en-US" sz="2500" dirty="0">
                <a:solidFill>
                  <a:srgbClr val="FF0000"/>
                </a:solidFill>
              </a:rPr>
              <a:t> lacune, </a:t>
            </a:r>
            <a:r>
              <a:rPr lang="en-US" sz="2500" dirty="0" err="1">
                <a:solidFill>
                  <a:srgbClr val="FF0000"/>
                </a:solidFill>
              </a:rPr>
              <a:t>i</a:t>
            </a:r>
            <a:r>
              <a:rPr lang="en-US" sz="2500" dirty="0">
                <a:solidFill>
                  <a:srgbClr val="FF0000"/>
                </a:solidFill>
              </a:rPr>
              <a:t> </a:t>
            </a:r>
            <a:r>
              <a:rPr lang="en-US" sz="2500" dirty="0" err="1">
                <a:solidFill>
                  <a:srgbClr val="FF0000"/>
                </a:solidFill>
              </a:rPr>
              <a:t>potenziali</a:t>
            </a:r>
            <a:r>
              <a:rPr lang="en-US" sz="2500" dirty="0">
                <a:solidFill>
                  <a:srgbClr val="FF0000"/>
                </a:solidFill>
              </a:rPr>
              <a:t> </a:t>
            </a:r>
            <a:r>
              <a:rPr lang="en-US" sz="2500" dirty="0" err="1">
                <a:solidFill>
                  <a:srgbClr val="FF0000"/>
                </a:solidFill>
              </a:rPr>
              <a:t>problemi</a:t>
            </a:r>
            <a:r>
              <a:rPr lang="en-US" sz="2500" dirty="0">
                <a:solidFill>
                  <a:srgbClr val="FF0000"/>
                </a:solidFill>
              </a:rPr>
              <a:t>, le </a:t>
            </a:r>
            <a:r>
              <a:rPr lang="en-US" sz="2500" dirty="0" err="1">
                <a:solidFill>
                  <a:srgbClr val="FF0000"/>
                </a:solidFill>
              </a:rPr>
              <a:t>aree</a:t>
            </a:r>
            <a:r>
              <a:rPr lang="en-US" sz="2500" dirty="0">
                <a:solidFill>
                  <a:srgbClr val="FF0000"/>
                </a:solidFill>
              </a:rPr>
              <a:t> </a:t>
            </a:r>
            <a:r>
              <a:rPr lang="en-US" sz="2500" dirty="0" err="1">
                <a:solidFill>
                  <a:srgbClr val="FF0000"/>
                </a:solidFill>
              </a:rPr>
              <a:t>che</a:t>
            </a:r>
            <a:r>
              <a:rPr lang="en-US" sz="2500" dirty="0">
                <a:solidFill>
                  <a:srgbClr val="FF0000"/>
                </a:solidFill>
              </a:rPr>
              <a:t> </a:t>
            </a:r>
            <a:r>
              <a:rPr lang="en-US" sz="2500" dirty="0" err="1">
                <a:solidFill>
                  <a:srgbClr val="FF0000"/>
                </a:solidFill>
              </a:rPr>
              <a:t>sono</a:t>
            </a:r>
            <a:r>
              <a:rPr lang="en-US" sz="2500" dirty="0">
                <a:solidFill>
                  <a:srgbClr val="FF0000"/>
                </a:solidFill>
              </a:rPr>
              <a:t> </a:t>
            </a:r>
            <a:r>
              <a:rPr lang="en-US" sz="2500" dirty="0" err="1">
                <a:solidFill>
                  <a:srgbClr val="FF0000"/>
                </a:solidFill>
              </a:rPr>
              <a:t>sottosviluppate</a:t>
            </a:r>
            <a:r>
              <a:rPr lang="en-US" sz="2500" dirty="0">
                <a:solidFill>
                  <a:srgbClr val="FF0000"/>
                </a:solidFill>
              </a:rPr>
              <a:t>, </a:t>
            </a:r>
            <a:r>
              <a:rPr lang="en-US" sz="2500" dirty="0" err="1">
                <a:solidFill>
                  <a:srgbClr val="FF0000"/>
                </a:solidFill>
              </a:rPr>
              <a:t>i</a:t>
            </a:r>
            <a:r>
              <a:rPr lang="en-US" sz="2500" dirty="0">
                <a:solidFill>
                  <a:srgbClr val="FF0000"/>
                </a:solidFill>
              </a:rPr>
              <a:t> </a:t>
            </a:r>
            <a:r>
              <a:rPr lang="en-US" sz="2500" dirty="0" err="1">
                <a:solidFill>
                  <a:srgbClr val="FF0000"/>
                </a:solidFill>
              </a:rPr>
              <a:t>punti</a:t>
            </a:r>
            <a:r>
              <a:rPr lang="en-US" sz="2500" dirty="0">
                <a:solidFill>
                  <a:srgbClr val="FF0000"/>
                </a:solidFill>
              </a:rPr>
              <a:t> </a:t>
            </a:r>
            <a:r>
              <a:rPr lang="en-US" sz="2500" dirty="0" err="1">
                <a:solidFill>
                  <a:srgbClr val="FF0000"/>
                </a:solidFill>
              </a:rPr>
              <a:t>più</a:t>
            </a:r>
            <a:r>
              <a:rPr lang="en-US" sz="2500" dirty="0">
                <a:solidFill>
                  <a:srgbClr val="FF0000"/>
                </a:solidFill>
              </a:rPr>
              <a:t> </a:t>
            </a:r>
            <a:r>
              <a:rPr lang="en-US" sz="2500" dirty="0" err="1">
                <a:solidFill>
                  <a:srgbClr val="FF0000"/>
                </a:solidFill>
              </a:rPr>
              <a:t>deboli</a:t>
            </a:r>
            <a:r>
              <a:rPr lang="en-US" sz="2500" dirty="0">
                <a:solidFill>
                  <a:srgbClr val="FF0000"/>
                </a:solidFill>
              </a:rPr>
              <a:t> </a:t>
            </a:r>
            <a:r>
              <a:rPr lang="en-US" sz="2500" dirty="0" err="1">
                <a:solidFill>
                  <a:srgbClr val="FF0000"/>
                </a:solidFill>
              </a:rPr>
              <a:t>della</a:t>
            </a:r>
            <a:r>
              <a:rPr lang="en-US" sz="2500" dirty="0">
                <a:solidFill>
                  <a:srgbClr val="FF0000"/>
                </a:solidFill>
              </a:rPr>
              <a:t> nostra idea.</a:t>
            </a:r>
          </a:p>
          <a:p>
            <a:pPr marL="342900" indent="-342900">
              <a:buFontTx/>
              <a:buChar char="-"/>
            </a:pPr>
            <a:r>
              <a:rPr lang="en-US" sz="2500" dirty="0"/>
              <a:t>Ci </a:t>
            </a:r>
            <a:r>
              <a:rPr lang="en-US" sz="2500" dirty="0" err="1"/>
              <a:t>chiediamo</a:t>
            </a:r>
            <a:r>
              <a:rPr lang="en-US" sz="2500" dirty="0"/>
              <a:t> </a:t>
            </a:r>
            <a:r>
              <a:rPr lang="en-US" sz="2500" dirty="0" err="1"/>
              <a:t>cosa</a:t>
            </a:r>
            <a:r>
              <a:rPr lang="en-US" sz="2500" dirty="0"/>
              <a:t> </a:t>
            </a:r>
            <a:r>
              <a:rPr lang="en-US" sz="2500" dirty="0" err="1"/>
              <a:t>andrà</a:t>
            </a:r>
            <a:r>
              <a:rPr lang="en-US" sz="2500" dirty="0"/>
              <a:t> male come </a:t>
            </a:r>
            <a:r>
              <a:rPr lang="en-US" sz="2500" dirty="0" err="1"/>
              <a:t>supponiamo</a:t>
            </a:r>
            <a:r>
              <a:rPr lang="en-US" sz="2500" dirty="0"/>
              <a:t>, </a:t>
            </a:r>
            <a:r>
              <a:rPr lang="en-US" sz="2500" dirty="0" err="1"/>
              <a:t>cosa</a:t>
            </a:r>
            <a:r>
              <a:rPr lang="en-US" sz="2500" dirty="0"/>
              <a:t> non </a:t>
            </a:r>
            <a:r>
              <a:rPr lang="en-US" sz="2500" dirty="0" err="1"/>
              <a:t>funzionerà</a:t>
            </a:r>
            <a:r>
              <a:rPr lang="en-US" sz="2500" dirty="0"/>
              <a:t>, </a:t>
            </a:r>
            <a:r>
              <a:rPr lang="en-US" sz="2500" dirty="0" err="1"/>
              <a:t>cosa</a:t>
            </a:r>
            <a:r>
              <a:rPr lang="en-US" sz="2500" dirty="0"/>
              <a:t> </a:t>
            </a:r>
            <a:r>
              <a:rPr lang="en-US" sz="2500" dirty="0" err="1"/>
              <a:t>fallirà</a:t>
            </a:r>
            <a:r>
              <a:rPr lang="en-US" sz="2500" dirty="0"/>
              <a:t>, </a:t>
            </a:r>
            <a:r>
              <a:rPr lang="en-US" sz="2500" dirty="0" err="1"/>
              <a:t>i</a:t>
            </a:r>
            <a:r>
              <a:rPr lang="en-US" sz="2500" dirty="0"/>
              <a:t> </a:t>
            </a:r>
            <a:r>
              <a:rPr lang="en-US" sz="2500" dirty="0" err="1"/>
              <a:t>maggiori</a:t>
            </a:r>
            <a:r>
              <a:rPr lang="en-US" sz="2500" dirty="0"/>
              <a:t> </a:t>
            </a:r>
            <a:r>
              <a:rPr lang="en-US" sz="2500" dirty="0" err="1"/>
              <a:t>pericoli</a:t>
            </a:r>
            <a:r>
              <a:rPr lang="en-US" sz="2500" dirty="0"/>
              <a:t> - in modo da </a:t>
            </a:r>
            <a:r>
              <a:rPr lang="en-US" sz="2500" dirty="0" err="1"/>
              <a:t>valutare</a:t>
            </a:r>
            <a:r>
              <a:rPr lang="en-US" sz="2500" dirty="0"/>
              <a:t> se </a:t>
            </a:r>
            <a:r>
              <a:rPr lang="en-US" sz="2500" dirty="0" err="1"/>
              <a:t>è</a:t>
            </a:r>
            <a:r>
              <a:rPr lang="en-US" sz="2500" dirty="0"/>
              <a:t> </a:t>
            </a:r>
            <a:r>
              <a:rPr lang="en-US" sz="2500" dirty="0" err="1"/>
              <a:t>effettivamente</a:t>
            </a:r>
            <a:r>
              <a:rPr lang="en-US" sz="2500" dirty="0"/>
              <a:t> una </a:t>
            </a:r>
            <a:r>
              <a:rPr lang="en-US" sz="2500" dirty="0" err="1"/>
              <a:t>soluzione</a:t>
            </a:r>
            <a:r>
              <a:rPr lang="en-US" sz="2500" dirty="0"/>
              <a:t> </a:t>
            </a:r>
            <a:r>
              <a:rPr lang="en-US" sz="2500" dirty="0" err="1"/>
              <a:t>sensata</a:t>
            </a:r>
            <a:r>
              <a:rPr lang="en-US" sz="2500" dirty="0"/>
              <a:t> da </a:t>
            </a:r>
            <a:r>
              <a:rPr lang="en-US" sz="2500" dirty="0" err="1"/>
              <a:t>mettere</a:t>
            </a:r>
            <a:r>
              <a:rPr lang="en-US" sz="2500" dirty="0"/>
              <a:t> in </a:t>
            </a:r>
            <a:r>
              <a:rPr lang="en-US" sz="2500" dirty="0" err="1"/>
              <a:t>pratica</a:t>
            </a:r>
            <a:r>
              <a:rPr lang="en-US" sz="2500" dirty="0"/>
              <a:t>.</a:t>
            </a:r>
          </a:p>
          <a:p>
            <a:pPr marL="342900" indent="-342900">
              <a:buFontTx/>
              <a:buChar char="-"/>
            </a:pPr>
            <a:endParaRPr lang="pl-PL" sz="2500" dirty="0"/>
          </a:p>
          <a:p>
            <a:pPr marL="4217988"/>
            <a:r>
              <a:rPr lang="en-US" sz="2400" dirty="0" err="1"/>
              <a:t>Domande</a:t>
            </a:r>
            <a:r>
              <a:rPr lang="en-US" sz="2400" dirty="0"/>
              <a:t> per </a:t>
            </a:r>
            <a:r>
              <a:rPr lang="en-US" sz="2400" dirty="0" err="1"/>
              <a:t>aiutare</a:t>
            </a:r>
            <a:r>
              <a:rPr lang="en-US" sz="2400" dirty="0"/>
              <a:t> in </a:t>
            </a:r>
            <a:r>
              <a:rPr lang="en-US" sz="2400" dirty="0" err="1"/>
              <a:t>questa</a:t>
            </a:r>
            <a:r>
              <a:rPr lang="en-US" sz="2400" dirty="0"/>
              <a:t> </a:t>
            </a:r>
            <a:r>
              <a:rPr lang="en-US" sz="2400" dirty="0" err="1"/>
              <a:t>fase</a:t>
            </a:r>
            <a:r>
              <a:rPr lang="en-US" sz="2400" dirty="0"/>
              <a:t>:</a:t>
            </a:r>
          </a:p>
          <a:p>
            <a:pPr marL="4675188" indent="-457200">
              <a:buFont typeface="+mj-lt"/>
              <a:buAutoNum type="arabicPeriod"/>
            </a:pPr>
            <a:r>
              <a:rPr lang="en-US" sz="2400" dirty="0" err="1"/>
              <a:t>Quali</a:t>
            </a:r>
            <a:r>
              <a:rPr lang="en-US" sz="2400" dirty="0"/>
              <a:t> </a:t>
            </a:r>
            <a:r>
              <a:rPr lang="en-US" sz="2400" dirty="0" err="1"/>
              <a:t>ostacoli</a:t>
            </a:r>
            <a:r>
              <a:rPr lang="en-US" sz="2400" dirty="0"/>
              <a:t> </a:t>
            </a:r>
            <a:r>
              <a:rPr lang="en-US" sz="2400" dirty="0" err="1"/>
              <a:t>possono</a:t>
            </a:r>
            <a:r>
              <a:rPr lang="en-US" sz="2400" dirty="0"/>
              <a:t> </a:t>
            </a:r>
            <a:r>
              <a:rPr lang="en-US" sz="2400" dirty="0" err="1"/>
              <a:t>sorgere</a:t>
            </a:r>
            <a:r>
              <a:rPr lang="en-US" sz="2400" dirty="0"/>
              <a:t> </a:t>
            </a:r>
            <a:r>
              <a:rPr lang="en-US" sz="2400" dirty="0" err="1"/>
              <a:t>durante</a:t>
            </a:r>
            <a:r>
              <a:rPr lang="en-US" sz="2400" dirty="0"/>
              <a:t> </a:t>
            </a:r>
            <a:r>
              <a:rPr lang="en-US" sz="2400" dirty="0" err="1"/>
              <a:t>l'implementazione</a:t>
            </a:r>
            <a:r>
              <a:rPr lang="en-US" sz="2400" dirty="0"/>
              <a:t> </a:t>
            </a:r>
            <a:r>
              <a:rPr lang="en-US" sz="2400" dirty="0" err="1"/>
              <a:t>dei</a:t>
            </a:r>
            <a:r>
              <a:rPr lang="en-US" sz="2400" dirty="0"/>
              <a:t> </a:t>
            </a:r>
            <a:r>
              <a:rPr lang="en-US" sz="2400" dirty="0" err="1"/>
              <a:t>compiti</a:t>
            </a:r>
            <a:r>
              <a:rPr lang="en-US" sz="2400" dirty="0"/>
              <a:t>?</a:t>
            </a:r>
          </a:p>
          <a:p>
            <a:pPr marL="4675188" indent="-457200">
              <a:buFont typeface="+mj-lt"/>
              <a:buAutoNum type="arabicPeriod"/>
            </a:pPr>
            <a:r>
              <a:rPr lang="en-US" sz="2400" dirty="0" err="1"/>
              <a:t>Quali</a:t>
            </a:r>
            <a:r>
              <a:rPr lang="en-US" sz="2400" dirty="0"/>
              <a:t> </a:t>
            </a:r>
            <a:r>
              <a:rPr lang="en-US" sz="2400" dirty="0" err="1"/>
              <a:t>elementi</a:t>
            </a:r>
            <a:r>
              <a:rPr lang="en-US" sz="2400" dirty="0"/>
              <a:t> </a:t>
            </a:r>
            <a:r>
              <a:rPr lang="en-US" sz="2400" dirty="0" err="1"/>
              <a:t>possono</a:t>
            </a:r>
            <a:r>
              <a:rPr lang="en-US" sz="2400" dirty="0"/>
              <a:t> </a:t>
            </a:r>
            <a:r>
              <a:rPr lang="en-US" sz="2400" dirty="0" err="1"/>
              <a:t>causare</a:t>
            </a:r>
            <a:r>
              <a:rPr lang="en-US" sz="2400" dirty="0"/>
              <a:t> </a:t>
            </a:r>
            <a:r>
              <a:rPr lang="en-US" sz="2400" dirty="0" err="1"/>
              <a:t>i</a:t>
            </a:r>
            <a:r>
              <a:rPr lang="en-US" sz="2400" dirty="0"/>
              <a:t> </a:t>
            </a:r>
            <a:r>
              <a:rPr lang="en-US" sz="2400" dirty="0" err="1"/>
              <a:t>maggiori</a:t>
            </a:r>
            <a:r>
              <a:rPr lang="en-US" sz="2400" dirty="0"/>
              <a:t> </a:t>
            </a:r>
            <a:r>
              <a:rPr lang="en-US" sz="2400" dirty="0" err="1"/>
              <a:t>problemi</a:t>
            </a:r>
            <a:r>
              <a:rPr lang="en-US" sz="2400" dirty="0"/>
              <a:t> </a:t>
            </a:r>
            <a:r>
              <a:rPr lang="en-US" sz="2400" dirty="0" err="1"/>
              <a:t>durante</a:t>
            </a:r>
            <a:r>
              <a:rPr lang="en-US" sz="2400" dirty="0"/>
              <a:t> </a:t>
            </a:r>
            <a:r>
              <a:rPr lang="en-US" sz="2400" dirty="0" err="1"/>
              <a:t>l'implementazione</a:t>
            </a:r>
            <a:r>
              <a:rPr lang="en-US" sz="2400" dirty="0"/>
              <a:t>?</a:t>
            </a:r>
          </a:p>
          <a:p>
            <a:pPr marL="4675188" indent="-457200">
              <a:buFont typeface="+mj-lt"/>
              <a:buAutoNum type="arabicPeriod"/>
            </a:pPr>
            <a:r>
              <a:rPr lang="en-US" sz="2400" dirty="0"/>
              <a:t>Cosa </a:t>
            </a:r>
            <a:r>
              <a:rPr lang="en-US" sz="2400" dirty="0" err="1"/>
              <a:t>potrebbe</a:t>
            </a:r>
            <a:r>
              <a:rPr lang="en-US" sz="2400" dirty="0"/>
              <a:t> </a:t>
            </a:r>
            <a:r>
              <a:rPr lang="en-US" sz="2400" dirty="0" err="1"/>
              <a:t>potenzialmente</a:t>
            </a:r>
            <a:r>
              <a:rPr lang="en-US" sz="2400" dirty="0"/>
              <a:t> </a:t>
            </a:r>
            <a:r>
              <a:rPr lang="en-US" sz="2400" dirty="0" err="1"/>
              <a:t>andare</a:t>
            </a:r>
            <a:r>
              <a:rPr lang="en-US" sz="2400" dirty="0"/>
              <a:t> </a:t>
            </a:r>
            <a:r>
              <a:rPr lang="en-US" sz="2400" dirty="0" err="1"/>
              <a:t>storto</a:t>
            </a:r>
            <a:r>
              <a:rPr lang="en-US" sz="2400" dirty="0"/>
              <a:t> </a:t>
            </a:r>
            <a:r>
              <a:rPr lang="en-US" sz="2400" dirty="0" err="1"/>
              <a:t>ipotizzando</a:t>
            </a:r>
            <a:r>
              <a:rPr lang="en-US" sz="2400" dirty="0"/>
              <a:t> uno scenario </a:t>
            </a:r>
            <a:r>
              <a:rPr lang="en-US" sz="2400" dirty="0" err="1"/>
              <a:t>peggiore</a:t>
            </a:r>
            <a:r>
              <a:rPr lang="en-US" sz="2400" dirty="0"/>
              <a:t>?</a:t>
            </a:r>
          </a:p>
          <a:p>
            <a:pPr marL="4675188" indent="-457200">
              <a:buFont typeface="+mj-lt"/>
              <a:buAutoNum type="arabicPeriod"/>
            </a:pPr>
            <a:r>
              <a:rPr lang="en-US" sz="2400" dirty="0"/>
              <a:t>Cosa </a:t>
            </a:r>
            <a:r>
              <a:rPr lang="en-US" sz="2400" dirty="0" err="1"/>
              <a:t>manca</a:t>
            </a:r>
            <a:r>
              <a:rPr lang="en-US" sz="2400" dirty="0"/>
              <a:t> </a:t>
            </a:r>
            <a:r>
              <a:rPr lang="en-US" sz="2400" dirty="0" err="1"/>
              <a:t>nel</a:t>
            </a:r>
            <a:r>
              <a:rPr lang="en-US" sz="2400" dirty="0"/>
              <a:t> piano?</a:t>
            </a:r>
          </a:p>
        </p:txBody>
      </p:sp>
      <p:sp>
        <p:nvSpPr>
          <p:cNvPr id="3" name="Prostokąt 2"/>
          <p:cNvSpPr/>
          <p:nvPr/>
        </p:nvSpPr>
        <p:spPr>
          <a:xfrm>
            <a:off x="1295400" y="7625916"/>
            <a:ext cx="14312931" cy="707886"/>
          </a:xfrm>
          <a:prstGeom prst="rect">
            <a:avLst/>
          </a:prstGeom>
        </p:spPr>
        <p:txBody>
          <a:bodyPr wrap="square">
            <a:spAutoFit/>
          </a:bodyPr>
          <a:lstStyle/>
          <a:p>
            <a:pPr fontAlgn="base"/>
            <a:r>
              <a:rPr lang="en-US" sz="2000" i="1" dirty="0">
                <a:solidFill>
                  <a:srgbClr val="E12227"/>
                </a:solidFill>
              </a:rPr>
              <a:t>* Ci </a:t>
            </a:r>
            <a:r>
              <a:rPr lang="en-US" sz="2000" i="1" dirty="0" err="1">
                <a:solidFill>
                  <a:srgbClr val="E12227"/>
                </a:solidFill>
              </a:rPr>
              <a:t>sono</a:t>
            </a:r>
            <a:r>
              <a:rPr lang="en-US" sz="2000" i="1" dirty="0">
                <a:solidFill>
                  <a:srgbClr val="E12227"/>
                </a:solidFill>
              </a:rPr>
              <a:t> </a:t>
            </a:r>
            <a:r>
              <a:rPr lang="en-US" sz="2000" i="1" dirty="0" err="1">
                <a:solidFill>
                  <a:srgbClr val="E12227"/>
                </a:solidFill>
              </a:rPr>
              <a:t>anche</a:t>
            </a:r>
            <a:r>
              <a:rPr lang="en-US" sz="2000" i="1" dirty="0">
                <a:solidFill>
                  <a:srgbClr val="E12227"/>
                </a:solidFill>
              </a:rPr>
              <a:t> </a:t>
            </a:r>
            <a:r>
              <a:rPr lang="en-US" sz="2000" i="1" dirty="0" err="1">
                <a:solidFill>
                  <a:srgbClr val="E12227"/>
                </a:solidFill>
              </a:rPr>
              <a:t>modifiche</a:t>
            </a:r>
            <a:r>
              <a:rPr lang="en-US" sz="2000" i="1" dirty="0">
                <a:solidFill>
                  <a:srgbClr val="E12227"/>
                </a:solidFill>
              </a:rPr>
              <a:t> in cui le </a:t>
            </a:r>
            <a:r>
              <a:rPr lang="en-US" sz="2000" i="1" dirty="0" err="1">
                <a:solidFill>
                  <a:srgbClr val="E12227"/>
                </a:solidFill>
              </a:rPr>
              <a:t>fasi</a:t>
            </a:r>
            <a:r>
              <a:rPr lang="en-US" sz="2000" i="1" dirty="0">
                <a:solidFill>
                  <a:srgbClr val="E12227"/>
                </a:solidFill>
              </a:rPr>
              <a:t> </a:t>
            </a:r>
            <a:r>
              <a:rPr lang="en-US" sz="2000" i="1" dirty="0" err="1">
                <a:solidFill>
                  <a:srgbClr val="E12227"/>
                </a:solidFill>
              </a:rPr>
              <a:t>critiche</a:t>
            </a:r>
            <a:r>
              <a:rPr lang="en-US" sz="2000" i="1" dirty="0">
                <a:solidFill>
                  <a:srgbClr val="E12227"/>
                </a:solidFill>
              </a:rPr>
              <a:t> e </a:t>
            </a:r>
            <a:r>
              <a:rPr lang="en-US" sz="2000" i="1" dirty="0" err="1">
                <a:solidFill>
                  <a:srgbClr val="E12227"/>
                </a:solidFill>
              </a:rPr>
              <a:t>realiste</a:t>
            </a:r>
            <a:r>
              <a:rPr lang="en-US" sz="2000" i="1" dirty="0">
                <a:solidFill>
                  <a:srgbClr val="E12227"/>
                </a:solidFill>
              </a:rPr>
              <a:t> </a:t>
            </a:r>
            <a:r>
              <a:rPr lang="en-US" sz="2000" i="1" dirty="0" err="1">
                <a:solidFill>
                  <a:srgbClr val="E12227"/>
                </a:solidFill>
              </a:rPr>
              <a:t>saranno</a:t>
            </a:r>
            <a:r>
              <a:rPr lang="en-US" sz="2000" i="1" dirty="0">
                <a:solidFill>
                  <a:srgbClr val="E12227"/>
                </a:solidFill>
              </a:rPr>
              <a:t> </a:t>
            </a:r>
            <a:r>
              <a:rPr lang="en-US" sz="2000" i="1" dirty="0" err="1">
                <a:solidFill>
                  <a:srgbClr val="E12227"/>
                </a:solidFill>
              </a:rPr>
              <a:t>cambiate</a:t>
            </a:r>
            <a:r>
              <a:rPr lang="en-US" sz="2000" i="1" dirty="0">
                <a:solidFill>
                  <a:srgbClr val="E12227"/>
                </a:solidFill>
              </a:rPr>
              <a:t> di </a:t>
            </a:r>
            <a:r>
              <a:rPr lang="en-US" sz="2000" i="1" dirty="0" err="1">
                <a:solidFill>
                  <a:srgbClr val="E12227"/>
                </a:solidFill>
              </a:rPr>
              <a:t>posto</a:t>
            </a:r>
            <a:r>
              <a:rPr lang="en-US" sz="2000" i="1" dirty="0">
                <a:solidFill>
                  <a:srgbClr val="E12227"/>
                </a:solidFill>
              </a:rPr>
              <a:t> per </a:t>
            </a:r>
            <a:r>
              <a:rPr lang="en-US" sz="2000" i="1" dirty="0" err="1">
                <a:solidFill>
                  <a:srgbClr val="E12227"/>
                </a:solidFill>
              </a:rPr>
              <a:t>definire</a:t>
            </a:r>
            <a:r>
              <a:rPr lang="en-US" sz="2000" i="1" dirty="0">
                <a:solidFill>
                  <a:srgbClr val="E12227"/>
                </a:solidFill>
              </a:rPr>
              <a:t> tutti </a:t>
            </a:r>
            <a:r>
              <a:rPr lang="en-US" sz="2000" i="1" dirty="0" err="1">
                <a:solidFill>
                  <a:srgbClr val="E12227"/>
                </a:solidFill>
              </a:rPr>
              <a:t>gli</a:t>
            </a:r>
            <a:r>
              <a:rPr lang="en-US" sz="2000" i="1" dirty="0">
                <a:solidFill>
                  <a:srgbClr val="E12227"/>
                </a:solidFill>
              </a:rPr>
              <a:t> </a:t>
            </a:r>
            <a:r>
              <a:rPr lang="en-US" sz="2000" i="1" dirty="0" err="1">
                <a:solidFill>
                  <a:srgbClr val="E12227"/>
                </a:solidFill>
              </a:rPr>
              <a:t>elementi</a:t>
            </a:r>
            <a:r>
              <a:rPr lang="en-US" sz="2000" i="1" dirty="0">
                <a:solidFill>
                  <a:srgbClr val="E12227"/>
                </a:solidFill>
              </a:rPr>
              <a:t> </a:t>
            </a:r>
            <a:r>
              <a:rPr lang="en-US" sz="2000" i="1" dirty="0" err="1">
                <a:solidFill>
                  <a:srgbClr val="E12227"/>
                </a:solidFill>
              </a:rPr>
              <a:t>critici</a:t>
            </a:r>
            <a:r>
              <a:rPr lang="en-US" sz="2000" i="1" dirty="0">
                <a:solidFill>
                  <a:srgbClr val="E12227"/>
                </a:solidFill>
              </a:rPr>
              <a:t> </a:t>
            </a:r>
            <a:r>
              <a:rPr lang="en-US" sz="2000" i="1" dirty="0" err="1">
                <a:solidFill>
                  <a:srgbClr val="E12227"/>
                </a:solidFill>
              </a:rPr>
              <a:t>delle</a:t>
            </a:r>
            <a:r>
              <a:rPr lang="en-US" sz="2000" i="1" dirty="0">
                <a:solidFill>
                  <a:srgbClr val="E12227"/>
                </a:solidFill>
              </a:rPr>
              <a:t> </a:t>
            </a:r>
            <a:r>
              <a:rPr lang="en-US" sz="2000" i="1" dirty="0" err="1">
                <a:solidFill>
                  <a:srgbClr val="E12227"/>
                </a:solidFill>
              </a:rPr>
              <a:t>soluzioni</a:t>
            </a:r>
            <a:r>
              <a:rPr lang="en-US" sz="2000" i="1" dirty="0">
                <a:solidFill>
                  <a:srgbClr val="E12227"/>
                </a:solidFill>
              </a:rPr>
              <a:t> </a:t>
            </a:r>
            <a:r>
              <a:rPr lang="en-US" sz="2000" i="1" dirty="0" err="1">
                <a:solidFill>
                  <a:srgbClr val="E12227"/>
                </a:solidFill>
              </a:rPr>
              <a:t>proposte</a:t>
            </a:r>
            <a:r>
              <a:rPr lang="en-US" sz="2000" i="1" dirty="0">
                <a:solidFill>
                  <a:srgbClr val="E12227"/>
                </a:solidFill>
              </a:rPr>
              <a:t> prima di </a:t>
            </a:r>
            <a:r>
              <a:rPr lang="en-US" sz="2000" i="1" dirty="0" err="1">
                <a:solidFill>
                  <a:srgbClr val="E12227"/>
                </a:solidFill>
              </a:rPr>
              <a:t>formulare</a:t>
            </a:r>
            <a:r>
              <a:rPr lang="en-US" sz="2000" i="1" dirty="0">
                <a:solidFill>
                  <a:srgbClr val="E12227"/>
                </a:solidFill>
              </a:rPr>
              <a:t> </a:t>
            </a:r>
            <a:r>
              <a:rPr lang="en-US" sz="2000" i="1" dirty="0" err="1">
                <a:solidFill>
                  <a:srgbClr val="E12227"/>
                </a:solidFill>
              </a:rPr>
              <a:t>piani</a:t>
            </a:r>
            <a:r>
              <a:rPr lang="en-US" sz="2000" i="1" dirty="0">
                <a:solidFill>
                  <a:srgbClr val="E12227"/>
                </a:solidFill>
              </a:rPr>
              <a:t> </a:t>
            </a:r>
            <a:r>
              <a:rPr lang="en-US" sz="2000" i="1" dirty="0" err="1">
                <a:solidFill>
                  <a:srgbClr val="E12227"/>
                </a:solidFill>
              </a:rPr>
              <a:t>veri</a:t>
            </a:r>
            <a:r>
              <a:rPr lang="en-US" sz="2000" i="1" dirty="0">
                <a:solidFill>
                  <a:srgbClr val="E12227"/>
                </a:solidFill>
              </a:rPr>
              <a:t> e </a:t>
            </a:r>
            <a:r>
              <a:rPr lang="en-US" sz="2000" i="1" dirty="0" err="1">
                <a:solidFill>
                  <a:srgbClr val="E12227"/>
                </a:solidFill>
              </a:rPr>
              <a:t>propri</a:t>
            </a:r>
            <a:r>
              <a:rPr lang="en-US" sz="2000" i="1" dirty="0">
                <a:solidFill>
                  <a:srgbClr val="E12227"/>
                </a:solidFill>
              </a:rPr>
              <a:t>.</a:t>
            </a: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La </a:t>
            </a:r>
            <a:r>
              <a:rPr lang="en-US" sz="4000" b="1" dirty="0" err="1">
                <a:solidFill>
                  <a:srgbClr val="243255"/>
                </a:solidFill>
              </a:rPr>
              <a:t>tecnica</a:t>
            </a:r>
            <a:r>
              <a:rPr lang="en-US" sz="4000" b="1" dirty="0">
                <a:solidFill>
                  <a:srgbClr val="243255"/>
                </a:solidFill>
              </a:rPr>
              <a:t> Walt Disney </a:t>
            </a:r>
            <a:r>
              <a:rPr lang="en-US" sz="2800" b="1" dirty="0">
                <a:solidFill>
                  <a:srgbClr val="243255"/>
                </a:solidFill>
              </a:rPr>
              <a:t>(</a:t>
            </a:r>
            <a:r>
              <a:rPr lang="en-US" sz="2800" b="1" dirty="0" err="1">
                <a:solidFill>
                  <a:srgbClr val="243255"/>
                </a:solidFill>
              </a:rPr>
              <a:t>anche</a:t>
            </a:r>
            <a:r>
              <a:rPr lang="en-US" sz="2800" b="1" dirty="0">
                <a:solidFill>
                  <a:srgbClr val="243255"/>
                </a:solidFill>
              </a:rPr>
              <a:t> </a:t>
            </a:r>
            <a:r>
              <a:rPr lang="en-US" sz="2800" b="1" dirty="0" err="1">
                <a:solidFill>
                  <a:srgbClr val="243255"/>
                </a:solidFill>
              </a:rPr>
              <a:t>conosciuta</a:t>
            </a:r>
            <a:r>
              <a:rPr lang="en-US" sz="2800" b="1" dirty="0">
                <a:solidFill>
                  <a:srgbClr val="243255"/>
                </a:solidFill>
              </a:rPr>
              <a:t> come </a:t>
            </a:r>
            <a:r>
              <a:rPr lang="en-US" sz="2800" b="1" dirty="0" err="1">
                <a:solidFill>
                  <a:srgbClr val="243255"/>
                </a:solidFill>
              </a:rPr>
              <a:t>metodo</a:t>
            </a:r>
            <a:r>
              <a:rPr lang="en-US" sz="2800" b="1" dirty="0">
                <a:solidFill>
                  <a:srgbClr val="243255"/>
                </a:solidFill>
              </a:rPr>
              <a:t> </a:t>
            </a:r>
            <a:r>
              <a:rPr lang="en-US" sz="2800" b="1" dirty="0" err="1">
                <a:solidFill>
                  <a:srgbClr val="243255"/>
                </a:solidFill>
              </a:rPr>
              <a:t>delle</a:t>
            </a:r>
            <a:r>
              <a:rPr lang="en-US" sz="2800" b="1" dirty="0">
                <a:solidFill>
                  <a:srgbClr val="243255"/>
                </a:solidFill>
              </a:rPr>
              <a:t> Tre </a:t>
            </a:r>
            <a:r>
              <a:rPr lang="en-US" sz="2800" b="1" dirty="0" err="1">
                <a:solidFill>
                  <a:srgbClr val="243255"/>
                </a:solidFill>
              </a:rPr>
              <a:t>Sedie</a:t>
            </a:r>
            <a:r>
              <a:rPr lang="en-US" sz="2800" b="1" dirty="0">
                <a:solidFill>
                  <a:srgbClr val="243255"/>
                </a:solidFill>
              </a:rPr>
              <a:t> / </a:t>
            </a:r>
            <a:r>
              <a:rPr lang="en-US" sz="2800" b="1" dirty="0" err="1">
                <a:solidFill>
                  <a:srgbClr val="243255"/>
                </a:solidFill>
              </a:rPr>
              <a:t>Stanze</a:t>
            </a:r>
            <a:r>
              <a:rPr lang="en-US" sz="2800" b="1" dirty="0">
                <a:solidFill>
                  <a:srgbClr val="243255"/>
                </a:solidFill>
              </a:rPr>
              <a:t>)</a:t>
            </a:r>
            <a:endParaRPr lang="pl-PL" altLang="es-E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80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9"/>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056786"/>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Diagramma</a:t>
            </a:r>
            <a:r>
              <a:rPr lang="pl-PL" sz="4000" b="1" dirty="0">
                <a:solidFill>
                  <a:srgbClr val="243255"/>
                </a:solidFill>
              </a:rPr>
              <a:t> di Lorenz-</a:t>
            </a:r>
            <a:r>
              <a:rPr lang="pl-PL" sz="4000" b="1" dirty="0" err="1">
                <a:solidFill>
                  <a:srgbClr val="243255"/>
                </a:solidFill>
              </a:rPr>
              <a:t>Pareto</a:t>
            </a:r>
            <a:endParaRPr lang="pl-PL" sz="4000" b="1" dirty="0">
              <a:solidFill>
                <a:srgbClr val="243255"/>
              </a:solidFill>
            </a:endParaRPr>
          </a:p>
          <a:p>
            <a:endParaRPr lang="pl-PL" sz="2400" dirty="0"/>
          </a:p>
          <a:p>
            <a:r>
              <a:rPr lang="pl-PL" sz="2400" dirty="0" err="1"/>
              <a:t>Vilfredo</a:t>
            </a:r>
            <a:r>
              <a:rPr lang="pl-PL" sz="2400" dirty="0"/>
              <a:t> </a:t>
            </a:r>
            <a:r>
              <a:rPr lang="pl-PL" sz="2400" dirty="0" err="1"/>
              <a:t>Pareto</a:t>
            </a:r>
            <a:r>
              <a:rPr lang="pl-PL" sz="2400" dirty="0"/>
              <a:t> ha </a:t>
            </a:r>
            <a:r>
              <a:rPr lang="pl-PL" sz="2400" dirty="0" err="1"/>
              <a:t>stabilito</a:t>
            </a:r>
            <a:r>
              <a:rPr lang="pl-PL" sz="2400" dirty="0"/>
              <a:t> la </a:t>
            </a:r>
            <a:r>
              <a:rPr lang="pl-PL" sz="2400" dirty="0" err="1"/>
              <a:t>regola</a:t>
            </a:r>
            <a:r>
              <a:rPr lang="pl-PL" sz="2400" dirty="0"/>
              <a:t> 80/20.</a:t>
            </a:r>
          </a:p>
          <a:p>
            <a:r>
              <a:rPr lang="pl-PL" sz="2400" dirty="0"/>
              <a:t>Il </a:t>
            </a:r>
            <a:r>
              <a:rPr lang="pl-PL" sz="2400" dirty="0" err="1"/>
              <a:t>diagramma</a:t>
            </a:r>
            <a:r>
              <a:rPr lang="pl-PL" sz="2400" dirty="0"/>
              <a:t> di </a:t>
            </a:r>
            <a:r>
              <a:rPr lang="pl-PL" sz="2400" dirty="0" err="1"/>
              <a:t>Pareto</a:t>
            </a:r>
            <a:r>
              <a:rPr lang="pl-PL" sz="2400"/>
              <a:t>-Lorenz </a:t>
            </a:r>
            <a:r>
              <a:rPr lang="pl-PL" sz="2400" dirty="0" err="1"/>
              <a:t>permette</a:t>
            </a:r>
            <a:r>
              <a:rPr lang="pl-PL" sz="2400" dirty="0"/>
              <a:t> la </a:t>
            </a:r>
            <a:r>
              <a:rPr lang="pl-PL" sz="2400" dirty="0" err="1"/>
              <a:t>gerarchizzazione</a:t>
            </a:r>
            <a:r>
              <a:rPr lang="pl-PL" sz="2400" dirty="0"/>
              <a:t> dei </a:t>
            </a:r>
            <a:r>
              <a:rPr lang="pl-PL" sz="2400" dirty="0" err="1"/>
              <a:t>fattori</a:t>
            </a:r>
            <a:r>
              <a:rPr lang="pl-PL" sz="2400" dirty="0"/>
              <a:t> </a:t>
            </a:r>
            <a:r>
              <a:rPr lang="pl-PL" sz="2400" dirty="0" err="1"/>
              <a:t>che</a:t>
            </a:r>
            <a:r>
              <a:rPr lang="pl-PL" sz="2400" dirty="0"/>
              <a:t> </a:t>
            </a:r>
            <a:r>
              <a:rPr lang="pl-PL" sz="2400" dirty="0" err="1"/>
              <a:t>influenzano</a:t>
            </a:r>
            <a:r>
              <a:rPr lang="pl-PL" sz="2400" dirty="0"/>
              <a:t> </a:t>
            </a:r>
            <a:r>
              <a:rPr lang="pl-PL" sz="2400" dirty="0" err="1"/>
              <a:t>il</a:t>
            </a:r>
            <a:r>
              <a:rPr lang="pl-PL" sz="2400" dirty="0"/>
              <a:t> </a:t>
            </a:r>
            <a:r>
              <a:rPr lang="pl-PL" sz="2400" dirty="0" err="1"/>
              <a:t>fenomeno</a:t>
            </a:r>
            <a:r>
              <a:rPr lang="pl-PL" sz="2400" dirty="0"/>
              <a:t> </a:t>
            </a:r>
            <a:r>
              <a:rPr lang="pl-PL" sz="2400" dirty="0" err="1"/>
              <a:t>analizzato</a:t>
            </a:r>
            <a:r>
              <a:rPr lang="pl-PL" sz="2400" dirty="0"/>
              <a:t>.</a:t>
            </a:r>
          </a:p>
          <a:p>
            <a:endParaRPr lang="pl-PL" sz="2400" dirty="0"/>
          </a:p>
          <a:p>
            <a:r>
              <a:rPr lang="pl-PL" sz="2400" b="1" dirty="0" err="1"/>
              <a:t>L'analisi</a:t>
            </a:r>
            <a:r>
              <a:rPr lang="pl-PL" sz="2400" b="1" dirty="0"/>
              <a:t> di Lorenz-</a:t>
            </a:r>
            <a:r>
              <a:rPr lang="pl-PL" sz="2400" b="1" dirty="0" err="1"/>
              <a:t>Pareto</a:t>
            </a:r>
            <a:r>
              <a:rPr lang="pl-PL" sz="2400" b="1" dirty="0"/>
              <a:t> </a:t>
            </a:r>
            <a:r>
              <a:rPr lang="pl-PL" sz="2400" b="1" dirty="0" err="1"/>
              <a:t>è</a:t>
            </a:r>
            <a:r>
              <a:rPr lang="pl-PL" sz="2400" b="1" dirty="0"/>
              <a:t> </a:t>
            </a:r>
            <a:r>
              <a:rPr lang="pl-PL" sz="2400" b="1" dirty="0" err="1"/>
              <a:t>creata</a:t>
            </a:r>
            <a:r>
              <a:rPr lang="pl-PL" sz="2400" b="1" dirty="0"/>
              <a:t> in modo tale </a:t>
            </a:r>
            <a:r>
              <a:rPr lang="pl-PL" sz="2400" b="1" dirty="0" err="1"/>
              <a:t>che</a:t>
            </a:r>
            <a:r>
              <a:rPr lang="pl-PL" sz="2400" b="1" dirty="0"/>
              <a:t>:</a:t>
            </a:r>
          </a:p>
          <a:p>
            <a:r>
              <a:rPr lang="pl-PL" sz="2400" dirty="0" err="1"/>
              <a:t>Un</a:t>
            </a:r>
            <a:r>
              <a:rPr lang="pl-PL" sz="2400" dirty="0"/>
              <a:t> </a:t>
            </a:r>
            <a:r>
              <a:rPr lang="pl-PL" sz="2400" dirty="0" err="1"/>
              <a:t>diagramma</a:t>
            </a:r>
            <a:r>
              <a:rPr lang="pl-PL" sz="2400" dirty="0"/>
              <a:t> di </a:t>
            </a:r>
            <a:r>
              <a:rPr lang="pl-PL" sz="2400" dirty="0" err="1"/>
              <a:t>Pareto</a:t>
            </a:r>
            <a:r>
              <a:rPr lang="pl-PL" sz="2400" dirty="0"/>
              <a:t> </a:t>
            </a:r>
            <a:r>
              <a:rPr lang="pl-PL" sz="2400" dirty="0" err="1"/>
              <a:t>è</a:t>
            </a:r>
            <a:r>
              <a:rPr lang="pl-PL" sz="2400" dirty="0"/>
              <a:t> </a:t>
            </a:r>
            <a:r>
              <a:rPr lang="pl-PL" sz="2400" dirty="0" err="1"/>
              <a:t>un</a:t>
            </a:r>
            <a:r>
              <a:rPr lang="pl-PL" sz="2400" dirty="0"/>
              <a:t> modo </a:t>
            </a:r>
            <a:r>
              <a:rPr lang="pl-PL" sz="2400" dirty="0" err="1"/>
              <a:t>grafico</a:t>
            </a:r>
            <a:r>
              <a:rPr lang="pl-PL" sz="2400" dirty="0"/>
              <a:t> di </a:t>
            </a:r>
            <a:r>
              <a:rPr lang="pl-PL" sz="2400" dirty="0" err="1"/>
              <a:t>rappresentare</a:t>
            </a:r>
            <a:r>
              <a:rPr lang="pl-PL" sz="2400" dirty="0"/>
              <a:t> i </a:t>
            </a:r>
            <a:r>
              <a:rPr lang="pl-PL" sz="2400" dirty="0" err="1"/>
              <a:t>dati</a:t>
            </a:r>
            <a:r>
              <a:rPr lang="pl-PL" sz="2400" dirty="0"/>
              <a:t> in modo </a:t>
            </a:r>
            <a:r>
              <a:rPr lang="pl-PL" sz="2400" dirty="0" err="1"/>
              <a:t>decrescente</a:t>
            </a:r>
            <a:r>
              <a:rPr lang="pl-PL" sz="2400" dirty="0"/>
              <a:t> in </a:t>
            </a:r>
            <a:r>
              <a:rPr lang="pl-PL" sz="2400" dirty="0" err="1"/>
              <a:t>un</a:t>
            </a:r>
            <a:r>
              <a:rPr lang="pl-PL" sz="2400" dirty="0"/>
              <a:t> </a:t>
            </a:r>
            <a:r>
              <a:rPr lang="pl-PL" sz="2400" dirty="0" err="1"/>
              <a:t>grafico</a:t>
            </a:r>
            <a:r>
              <a:rPr lang="pl-PL" sz="2400" dirty="0"/>
              <a:t> a </a:t>
            </a:r>
            <a:r>
              <a:rPr lang="pl-PL" sz="2400" dirty="0" err="1"/>
              <a:t>barre</a:t>
            </a:r>
            <a:r>
              <a:rPr lang="pl-PL" sz="2400" dirty="0"/>
              <a:t>.</a:t>
            </a:r>
          </a:p>
          <a:p>
            <a:r>
              <a:rPr lang="pl-PL" sz="2400" dirty="0" err="1"/>
              <a:t>Inoltre</a:t>
            </a:r>
            <a:r>
              <a:rPr lang="pl-PL" sz="2400" dirty="0"/>
              <a:t>, </a:t>
            </a:r>
            <a:r>
              <a:rPr lang="pl-PL" sz="2400" dirty="0" err="1"/>
              <a:t>c'è</a:t>
            </a:r>
            <a:r>
              <a:rPr lang="pl-PL" sz="2400" dirty="0"/>
              <a:t> una </a:t>
            </a:r>
            <a:r>
              <a:rPr lang="pl-PL" sz="2400" dirty="0" err="1"/>
              <a:t>linea</a:t>
            </a:r>
            <a:r>
              <a:rPr lang="pl-PL" sz="2400" dirty="0"/>
              <a:t> di Lorenz </a:t>
            </a:r>
            <a:r>
              <a:rPr lang="pl-PL" sz="2400" dirty="0" err="1"/>
              <a:t>sul</a:t>
            </a:r>
            <a:r>
              <a:rPr lang="pl-PL" sz="2400" dirty="0"/>
              <a:t> </a:t>
            </a:r>
            <a:r>
              <a:rPr lang="pl-PL" sz="2400" dirty="0" err="1"/>
              <a:t>grafico</a:t>
            </a:r>
            <a:r>
              <a:rPr lang="pl-PL" sz="2400" dirty="0"/>
              <a:t> </a:t>
            </a:r>
            <a:r>
              <a:rPr lang="pl-PL" sz="2400" dirty="0" err="1"/>
              <a:t>che</a:t>
            </a:r>
            <a:r>
              <a:rPr lang="pl-PL" sz="2400" dirty="0"/>
              <a:t> </a:t>
            </a:r>
            <a:r>
              <a:rPr lang="pl-PL" sz="2400" dirty="0" err="1"/>
              <a:t>corre</a:t>
            </a:r>
            <a:r>
              <a:rPr lang="pl-PL" sz="2400" dirty="0"/>
              <a:t> </a:t>
            </a:r>
            <a:r>
              <a:rPr lang="pl-PL" sz="2400" dirty="0" err="1"/>
              <a:t>lungo</a:t>
            </a:r>
            <a:r>
              <a:rPr lang="pl-PL" sz="2400" dirty="0"/>
              <a:t> i </a:t>
            </a:r>
            <a:r>
              <a:rPr lang="pl-PL" sz="2400" dirty="0" err="1"/>
              <a:t>vertici</a:t>
            </a:r>
            <a:r>
              <a:rPr lang="pl-PL" sz="2400" dirty="0"/>
              <a:t> </a:t>
            </a:r>
            <a:r>
              <a:rPr lang="pl-PL" sz="2400" dirty="0" err="1"/>
              <a:t>dell'istogramma</a:t>
            </a:r>
            <a:r>
              <a:rPr lang="pl-PL" sz="2400" dirty="0"/>
              <a:t>.</a:t>
            </a:r>
          </a:p>
          <a:p>
            <a:endParaRPr lang="pl-PL" sz="2400" dirty="0"/>
          </a:p>
          <a:p>
            <a:pPr algn="r"/>
            <a:r>
              <a:rPr lang="pl-PL" sz="8000" b="1" dirty="0" err="1"/>
              <a:t>regola</a:t>
            </a:r>
            <a:r>
              <a:rPr lang="pl-PL" sz="8000" b="1" dirty="0"/>
              <a:t> 20/80</a:t>
            </a:r>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35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1" end="11"/>
                                            </p:txEl>
                                          </p:spTgt>
                                        </p:tgtEl>
                                        <p:attrNameLst>
                                          <p:attrName>style.visibility</p:attrName>
                                        </p:attrNameLst>
                                      </p:cBhvr>
                                      <p:to>
                                        <p:strVal val="visible"/>
                                      </p:to>
                                    </p:set>
                                    <p:anim calcmode="lin" valueType="num">
                                      <p:cBhvr additive="base">
                                        <p:cTn id="1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2979021"/>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Diagramma</a:t>
            </a:r>
            <a:r>
              <a:rPr lang="pl-PL" sz="4000" b="1" dirty="0">
                <a:solidFill>
                  <a:srgbClr val="243255"/>
                </a:solidFill>
              </a:rPr>
              <a:t> di Lorenz-</a:t>
            </a:r>
            <a:r>
              <a:rPr lang="pl-PL" sz="4000" b="1" dirty="0" err="1">
                <a:solidFill>
                  <a:srgbClr val="243255"/>
                </a:solidFill>
              </a:rPr>
              <a:t>Pareto</a:t>
            </a:r>
            <a:endParaRPr lang="pl-PL" sz="4000" b="1" dirty="0">
              <a:solidFill>
                <a:srgbClr val="243255"/>
              </a:solidFill>
            </a:endParaRPr>
          </a:p>
          <a:p>
            <a:endParaRPr lang="pl-PL" sz="2400" dirty="0"/>
          </a:p>
          <a:p>
            <a:r>
              <a:rPr lang="pl-PL" sz="2400" b="1" dirty="0" err="1"/>
              <a:t>Analisi</a:t>
            </a:r>
            <a:r>
              <a:rPr lang="pl-PL" sz="2400" b="1" dirty="0"/>
              <a:t> di Lorenz-</a:t>
            </a:r>
            <a:r>
              <a:rPr lang="pl-PL" sz="2400" b="1" dirty="0" err="1"/>
              <a:t>Pareto</a:t>
            </a:r>
            <a:r>
              <a:rPr lang="pl-PL" sz="2400" b="1" dirty="0"/>
              <a:t> - </a:t>
            </a:r>
            <a:r>
              <a:rPr lang="pl-PL" sz="2400" b="1" dirty="0" err="1"/>
              <a:t>visualizzazione</a:t>
            </a:r>
            <a:r>
              <a:rPr lang="pl-PL" sz="2400" b="1" dirty="0"/>
              <a:t>.</a:t>
            </a:r>
          </a:p>
          <a:p>
            <a:r>
              <a:rPr lang="pl-PL" sz="2400" b="1" dirty="0" err="1"/>
              <a:t>L'incidenza</a:t>
            </a:r>
            <a:r>
              <a:rPr lang="pl-PL" sz="2400" b="1" dirty="0"/>
              <a:t> dei </a:t>
            </a:r>
            <a:r>
              <a:rPr lang="pl-PL" sz="2400" b="1" dirty="0" err="1"/>
              <a:t>problemi</a:t>
            </a:r>
            <a:r>
              <a:rPr lang="pl-PL" sz="2400" b="1" dirty="0"/>
              <a:t>.</a:t>
            </a:r>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19">
            <a:extLst>
              <a:ext uri="{FF2B5EF4-FFF2-40B4-BE49-F238E27FC236}">
                <a16:creationId xmlns:a16="http://schemas.microsoft.com/office/drawing/2014/main" id="{5D6CF778-63AE-471D-83BB-AED4DCF1F328}"/>
              </a:ext>
            </a:extLst>
          </p:cNvPr>
          <p:cNvGraphicFramePr>
            <a:graphicFrameLocks/>
          </p:cNvGraphicFramePr>
          <p:nvPr>
            <p:extLst>
              <p:ext uri="{D42A27DB-BD31-4B8C-83A1-F6EECF244321}">
                <p14:modId xmlns:p14="http://schemas.microsoft.com/office/powerpoint/2010/main" val="1932438292"/>
              </p:ext>
            </p:extLst>
          </p:nvPr>
        </p:nvGraphicFramePr>
        <p:xfrm>
          <a:off x="93805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901329489"/>
                    </a:ext>
                  </a:extLst>
                </a:gridCol>
              </a:tblGrid>
              <a:tr h="370840">
                <a:tc>
                  <a:txBody>
                    <a:bodyPr/>
                    <a:lstStyle/>
                    <a:p>
                      <a:pPr algn="ctr" fontAlgn="b"/>
                      <a:r>
                        <a:rPr lang="it-IT" sz="2000" b="1" i="0" u="none" strike="noStrike" noProof="0">
                          <a:solidFill>
                            <a:srgbClr val="FFFFFF"/>
                          </a:solidFill>
                          <a:effectLst/>
                          <a:latin typeface="Calibri" panose="020F0502020204030204" pitchFamily="34" charset="0"/>
                        </a:rPr>
                        <a:t>Categoria/ Problema</a:t>
                      </a:r>
                    </a:p>
                  </a:txBody>
                  <a:tcPr marL="7620" marR="7620" marT="7620" marB="0" anchor="ctr"/>
                </a:tc>
                <a:extLst>
                  <a:ext uri="{0D108BD9-81ED-4DB2-BD59-A6C34878D82A}">
                    <a16:rowId xmlns:a16="http://schemas.microsoft.com/office/drawing/2014/main" val="2332158027"/>
                  </a:ext>
                </a:extLst>
              </a:tr>
              <a:tr h="370840">
                <a:tc>
                  <a:txBody>
                    <a:bodyPr/>
                    <a:lstStyle/>
                    <a:p>
                      <a:pPr algn="l" fontAlgn="b"/>
                      <a:r>
                        <a:rPr lang="it-IT" sz="2000" b="0" i="0" u="none" strike="noStrike" noProof="0">
                          <a:solidFill>
                            <a:srgbClr val="000000"/>
                          </a:solidFill>
                          <a:effectLst/>
                          <a:latin typeface="Calibri" panose="020F0502020204030204" pitchFamily="34" charset="0"/>
                        </a:rPr>
                        <a:t>Problema 1.</a:t>
                      </a:r>
                    </a:p>
                  </a:txBody>
                  <a:tcPr marL="7620" marR="7620" marT="7620" marB="0" anchor="b"/>
                </a:tc>
                <a:extLst>
                  <a:ext uri="{0D108BD9-81ED-4DB2-BD59-A6C34878D82A}">
                    <a16:rowId xmlns:a16="http://schemas.microsoft.com/office/drawing/2014/main" val="2226164512"/>
                  </a:ext>
                </a:extLst>
              </a:tr>
              <a:tr h="370840">
                <a:tc>
                  <a:txBody>
                    <a:bodyPr/>
                    <a:lstStyle/>
                    <a:p>
                      <a:pPr algn="l" fontAlgn="b"/>
                      <a:r>
                        <a:rPr lang="it-IT" sz="2000" b="0" i="0" u="none" strike="noStrike" noProof="0">
                          <a:solidFill>
                            <a:srgbClr val="000000"/>
                          </a:solidFill>
                          <a:effectLst/>
                          <a:latin typeface="Calibri" panose="020F0502020204030204" pitchFamily="34" charset="0"/>
                        </a:rPr>
                        <a:t>Problema 2.</a:t>
                      </a:r>
                    </a:p>
                  </a:txBody>
                  <a:tcPr marL="7620" marR="7620" marT="7620" marB="0" anchor="b"/>
                </a:tc>
                <a:extLst>
                  <a:ext uri="{0D108BD9-81ED-4DB2-BD59-A6C34878D82A}">
                    <a16:rowId xmlns:a16="http://schemas.microsoft.com/office/drawing/2014/main" val="3111946760"/>
                  </a:ext>
                </a:extLst>
              </a:tr>
              <a:tr h="370840">
                <a:tc>
                  <a:txBody>
                    <a:bodyPr/>
                    <a:lstStyle/>
                    <a:p>
                      <a:pPr algn="l" fontAlgn="b"/>
                      <a:r>
                        <a:rPr lang="it-IT" sz="2000" b="0" i="0" u="none" strike="noStrike" noProof="0">
                          <a:solidFill>
                            <a:srgbClr val="000000"/>
                          </a:solidFill>
                          <a:effectLst/>
                          <a:latin typeface="Calibri" panose="020F0502020204030204" pitchFamily="34" charset="0"/>
                        </a:rPr>
                        <a:t>Problema 3.</a:t>
                      </a:r>
                    </a:p>
                  </a:txBody>
                  <a:tcPr marL="7620" marR="7620" marT="7620" marB="0" anchor="b"/>
                </a:tc>
                <a:extLst>
                  <a:ext uri="{0D108BD9-81ED-4DB2-BD59-A6C34878D82A}">
                    <a16:rowId xmlns:a16="http://schemas.microsoft.com/office/drawing/2014/main" val="3467668969"/>
                  </a:ext>
                </a:extLst>
              </a:tr>
              <a:tr h="370840">
                <a:tc>
                  <a:txBody>
                    <a:bodyPr/>
                    <a:lstStyle/>
                    <a:p>
                      <a:pPr algn="l" fontAlgn="b"/>
                      <a:r>
                        <a:rPr lang="it-IT" sz="2000" b="0" i="0" u="none" strike="noStrike" noProof="0">
                          <a:solidFill>
                            <a:srgbClr val="000000"/>
                          </a:solidFill>
                          <a:effectLst/>
                          <a:latin typeface="Calibri" panose="020F0502020204030204" pitchFamily="34" charset="0"/>
                        </a:rPr>
                        <a:t>Problema 4.</a:t>
                      </a:r>
                    </a:p>
                  </a:txBody>
                  <a:tcPr marL="7620" marR="7620" marT="7620" marB="0" anchor="b"/>
                </a:tc>
                <a:extLst>
                  <a:ext uri="{0D108BD9-81ED-4DB2-BD59-A6C34878D82A}">
                    <a16:rowId xmlns:a16="http://schemas.microsoft.com/office/drawing/2014/main" val="901970759"/>
                  </a:ext>
                </a:extLst>
              </a:tr>
              <a:tr h="370840">
                <a:tc>
                  <a:txBody>
                    <a:bodyPr/>
                    <a:lstStyle/>
                    <a:p>
                      <a:pPr algn="l" fontAlgn="b"/>
                      <a:r>
                        <a:rPr lang="it-IT" sz="2000" b="0" i="0" u="none" strike="noStrike" noProof="0">
                          <a:solidFill>
                            <a:srgbClr val="000000"/>
                          </a:solidFill>
                          <a:effectLst/>
                          <a:latin typeface="Calibri" panose="020F0502020204030204" pitchFamily="34" charset="0"/>
                        </a:rPr>
                        <a:t>Problema 5.</a:t>
                      </a:r>
                    </a:p>
                  </a:txBody>
                  <a:tcPr marL="7620" marR="7620" marT="7620" marB="0" anchor="b"/>
                </a:tc>
                <a:extLst>
                  <a:ext uri="{0D108BD9-81ED-4DB2-BD59-A6C34878D82A}">
                    <a16:rowId xmlns:a16="http://schemas.microsoft.com/office/drawing/2014/main" val="539652977"/>
                  </a:ext>
                </a:extLst>
              </a:tr>
              <a:tr h="370840">
                <a:tc>
                  <a:txBody>
                    <a:bodyPr/>
                    <a:lstStyle/>
                    <a:p>
                      <a:pPr algn="l" fontAlgn="b"/>
                      <a:r>
                        <a:rPr lang="it-IT" sz="2000" b="0" i="0" u="none" strike="noStrike" noProof="0" dirty="0">
                          <a:solidFill>
                            <a:srgbClr val="000000"/>
                          </a:solidFill>
                          <a:effectLst/>
                          <a:latin typeface="Calibri" panose="020F0502020204030204" pitchFamily="34" charset="0"/>
                        </a:rPr>
                        <a:t>Problema 6.</a:t>
                      </a:r>
                    </a:p>
                  </a:txBody>
                  <a:tcPr marL="7620" marR="7620" marT="7620" marB="0" anchor="b"/>
                </a:tc>
                <a:extLst>
                  <a:ext uri="{0D108BD9-81ED-4DB2-BD59-A6C34878D82A}">
                    <a16:rowId xmlns:a16="http://schemas.microsoft.com/office/drawing/2014/main" val="743321116"/>
                  </a:ext>
                </a:extLst>
              </a:tr>
            </a:tbl>
          </a:graphicData>
        </a:graphic>
      </p:graphicFrame>
      <p:graphicFrame>
        <p:nvGraphicFramePr>
          <p:cNvPr id="10" name="Tabela 9">
            <a:extLst>
              <a:ext uri="{FF2B5EF4-FFF2-40B4-BE49-F238E27FC236}">
                <a16:creationId xmlns:a16="http://schemas.microsoft.com/office/drawing/2014/main" id="{2B14DCB2-31AD-4794-A08A-0E955642BE32}"/>
              </a:ext>
            </a:extLst>
          </p:cNvPr>
          <p:cNvGraphicFramePr>
            <a:graphicFrameLocks noGrp="1"/>
          </p:cNvGraphicFramePr>
          <p:nvPr>
            <p:extLst>
              <p:ext uri="{D42A27DB-BD31-4B8C-83A1-F6EECF244321}">
                <p14:modId xmlns:p14="http://schemas.microsoft.com/office/powerpoint/2010/main" val="3534545914"/>
              </p:ext>
            </p:extLst>
          </p:nvPr>
        </p:nvGraphicFramePr>
        <p:xfrm>
          <a:off x="2614847"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835383835"/>
                    </a:ext>
                  </a:extLst>
                </a:gridCol>
              </a:tblGrid>
              <a:tr h="370840">
                <a:tc>
                  <a:txBody>
                    <a:bodyPr/>
                    <a:lstStyle/>
                    <a:p>
                      <a:pPr algn="ctr" fontAlgn="b"/>
                      <a:r>
                        <a:rPr lang="it-IT" sz="2000" b="1" i="0" u="none" strike="noStrike" noProof="0" dirty="0">
                          <a:solidFill>
                            <a:srgbClr val="FFFFFF"/>
                          </a:solidFill>
                          <a:effectLst/>
                          <a:latin typeface="Calibri" panose="020F0502020204030204" pitchFamily="34" charset="0"/>
                        </a:rPr>
                        <a:t>Valore numerico</a:t>
                      </a:r>
                    </a:p>
                  </a:txBody>
                  <a:tcPr marL="7620" marR="7620" marT="7620" marB="0" anchor="ctr"/>
                </a:tc>
                <a:extLst>
                  <a:ext uri="{0D108BD9-81ED-4DB2-BD59-A6C34878D82A}">
                    <a16:rowId xmlns:a16="http://schemas.microsoft.com/office/drawing/2014/main" val="3307061930"/>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415893524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3502878989"/>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1479410032"/>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853294961"/>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255892853"/>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3561811065"/>
                  </a:ext>
                </a:extLst>
              </a:tr>
            </a:tbl>
          </a:graphicData>
        </a:graphic>
      </p:graphicFrame>
      <p:graphicFrame>
        <p:nvGraphicFramePr>
          <p:cNvPr id="12" name="Tabela 11">
            <a:extLst>
              <a:ext uri="{FF2B5EF4-FFF2-40B4-BE49-F238E27FC236}">
                <a16:creationId xmlns:a16="http://schemas.microsoft.com/office/drawing/2014/main" id="{3598021D-69CE-484D-9959-73007E20159B}"/>
              </a:ext>
            </a:extLst>
          </p:cNvPr>
          <p:cNvGraphicFramePr>
            <a:graphicFrameLocks noGrp="1"/>
          </p:cNvGraphicFramePr>
          <p:nvPr>
            <p:extLst>
              <p:ext uri="{D42A27DB-BD31-4B8C-83A1-F6EECF244321}">
                <p14:modId xmlns:p14="http://schemas.microsoft.com/office/powerpoint/2010/main" val="3108695334"/>
              </p:ext>
            </p:extLst>
          </p:nvPr>
        </p:nvGraphicFramePr>
        <p:xfrm>
          <a:off x="6320406" y="4582897"/>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10485372"/>
                    </a:ext>
                  </a:extLst>
                </a:gridCol>
              </a:tblGrid>
              <a:tr h="370840">
                <a:tc>
                  <a:txBody>
                    <a:bodyPr/>
                    <a:lstStyle/>
                    <a:p>
                      <a:pPr algn="ctr" fontAlgn="b"/>
                      <a:r>
                        <a:rPr lang="it-IT" sz="2000" b="1" i="0" u="none" strike="noStrike" noProof="0" dirty="0">
                          <a:solidFill>
                            <a:srgbClr val="FFFFFF"/>
                          </a:solidFill>
                          <a:effectLst/>
                          <a:latin typeface="Calibri" panose="020F0502020204030204" pitchFamily="34" charset="0"/>
                        </a:rPr>
                        <a:t>Percentuale</a:t>
                      </a: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46934318"/>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28647186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790083911"/>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3808319929"/>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639457868"/>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3434434350"/>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2928471422"/>
                  </a:ext>
                </a:extLst>
              </a:tr>
            </a:tbl>
          </a:graphicData>
        </a:graphic>
      </p:graphicFrame>
      <p:graphicFrame>
        <p:nvGraphicFramePr>
          <p:cNvPr id="13" name="Tabela 12">
            <a:extLst>
              <a:ext uri="{FF2B5EF4-FFF2-40B4-BE49-F238E27FC236}">
                <a16:creationId xmlns:a16="http://schemas.microsoft.com/office/drawing/2014/main" id="{7C026C72-3A51-4B2B-95D1-0673DDE01BB4}"/>
              </a:ext>
            </a:extLst>
          </p:cNvPr>
          <p:cNvGraphicFramePr>
            <a:graphicFrameLocks noGrp="1"/>
          </p:cNvGraphicFramePr>
          <p:nvPr>
            <p:extLst>
              <p:ext uri="{D42A27DB-BD31-4B8C-83A1-F6EECF244321}">
                <p14:modId xmlns:p14="http://schemas.microsoft.com/office/powerpoint/2010/main" val="260816949"/>
              </p:ext>
            </p:extLst>
          </p:nvPr>
        </p:nvGraphicFramePr>
        <p:xfrm>
          <a:off x="7957734" y="4582897"/>
          <a:ext cx="1948265" cy="2842260"/>
        </p:xfrm>
        <a:graphic>
          <a:graphicData uri="http://schemas.openxmlformats.org/drawingml/2006/table">
            <a:tbl>
              <a:tblPr firstRow="1" bandRow="1">
                <a:tableStyleId>{5C22544A-7EE6-4342-B048-85BDC9FD1C3A}</a:tableStyleId>
              </a:tblPr>
              <a:tblGrid>
                <a:gridCol w="1948265">
                  <a:extLst>
                    <a:ext uri="{9D8B030D-6E8A-4147-A177-3AD203B41FA5}">
                      <a16:colId xmlns:a16="http://schemas.microsoft.com/office/drawing/2014/main" val="2064804761"/>
                    </a:ext>
                  </a:extLst>
                </a:gridCol>
              </a:tblGrid>
              <a:tr h="370840">
                <a:tc>
                  <a:txBody>
                    <a:bodyPr/>
                    <a:lstStyle/>
                    <a:p>
                      <a:pPr algn="ctr" fontAlgn="b"/>
                      <a:r>
                        <a:rPr lang="it-IT" sz="2000" b="1" i="0" u="none" strike="noStrike" noProof="0" dirty="0">
                          <a:solidFill>
                            <a:srgbClr val="FFFFFF"/>
                          </a:solidFill>
                          <a:effectLst/>
                          <a:latin typeface="Calibri" panose="020F0502020204030204" pitchFamily="34" charset="0"/>
                        </a:rPr>
                        <a:t>Curva di Lorenz</a:t>
                      </a:r>
                    </a:p>
                    <a:p>
                      <a:pPr algn="ctr" fontAlgn="b"/>
                      <a:endParaRPr lang="it-IT" sz="2000" b="1" i="0" u="none" strike="noStrike" noProof="0"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it-IT" sz="2000" b="0" i="0" u="none" strike="noStrike" noProof="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it-IT" sz="2000" b="0" i="0" u="none" strike="noStrike" noProof="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it-IT" sz="2000" b="0" i="0" u="none" strike="noStrike" noProof="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it-IT" sz="2000" b="0" i="0" u="none" strike="noStrike" noProof="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it-IT" sz="2000" b="0" i="0" u="none" strike="noStrike" noProof="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it-IT" sz="2000" b="0" i="0" u="none" strike="noStrike" noProof="0"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graphicFrame>
        <p:nvGraphicFramePr>
          <p:cNvPr id="14" name="Tabela 13">
            <a:extLst>
              <a:ext uri="{FF2B5EF4-FFF2-40B4-BE49-F238E27FC236}">
                <a16:creationId xmlns:a16="http://schemas.microsoft.com/office/drawing/2014/main" id="{F0F93215-DA60-446C-872B-35BFC8D9C026}"/>
              </a:ext>
            </a:extLst>
          </p:cNvPr>
          <p:cNvGraphicFramePr>
            <a:graphicFrameLocks noGrp="1"/>
          </p:cNvGraphicFramePr>
          <p:nvPr>
            <p:extLst>
              <p:ext uri="{D42A27DB-BD31-4B8C-83A1-F6EECF244321}">
                <p14:modId xmlns:p14="http://schemas.microsoft.com/office/powerpoint/2010/main" val="4177738269"/>
              </p:ext>
            </p:extLst>
          </p:nvPr>
        </p:nvGraphicFramePr>
        <p:xfrm>
          <a:off x="4332774" y="4561950"/>
          <a:ext cx="1915625" cy="2842260"/>
        </p:xfrm>
        <a:graphic>
          <a:graphicData uri="http://schemas.openxmlformats.org/drawingml/2006/table">
            <a:tbl>
              <a:tblPr firstRow="1" bandRow="1">
                <a:tableStyleId>{5C22544A-7EE6-4342-B048-85BDC9FD1C3A}</a:tableStyleId>
              </a:tblPr>
              <a:tblGrid>
                <a:gridCol w="1915625">
                  <a:extLst>
                    <a:ext uri="{9D8B030D-6E8A-4147-A177-3AD203B41FA5}">
                      <a16:colId xmlns:a16="http://schemas.microsoft.com/office/drawing/2014/main" val="2064804761"/>
                    </a:ext>
                  </a:extLst>
                </a:gridCol>
              </a:tblGrid>
              <a:tr h="370840">
                <a:tc>
                  <a:txBody>
                    <a:bodyPr/>
                    <a:lstStyle/>
                    <a:p>
                      <a:pPr algn="ctr" fontAlgn="b"/>
                      <a:r>
                        <a:rPr lang="it-IT" sz="2000" b="1" i="0" u="none" strike="noStrike" noProof="0" dirty="0">
                          <a:solidFill>
                            <a:srgbClr val="FFFFFF"/>
                          </a:solidFill>
                          <a:effectLst/>
                          <a:latin typeface="Calibri" panose="020F0502020204030204" pitchFamily="34" charset="0"/>
                        </a:rPr>
                        <a:t>Cumulativamente</a:t>
                      </a: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cxnSp>
        <p:nvCxnSpPr>
          <p:cNvPr id="15" name="Łącznik prosty 14">
            <a:extLst>
              <a:ext uri="{FF2B5EF4-FFF2-40B4-BE49-F238E27FC236}">
                <a16:creationId xmlns:a16="http://schemas.microsoft.com/office/drawing/2014/main" id="{954AA7D6-8A96-4DD9-9AE1-6C3A7E6A1FB9}"/>
              </a:ext>
            </a:extLst>
          </p:cNvPr>
          <p:cNvCxnSpPr>
            <a:cxnSpLocks/>
          </p:cNvCxnSpPr>
          <p:nvPr/>
        </p:nvCxnSpPr>
        <p:spPr>
          <a:xfrm>
            <a:off x="1380447" y="6304345"/>
            <a:ext cx="74888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6" name="Symbol zastępczy zawartości 11">
            <a:extLst>
              <a:ext uri="{FF2B5EF4-FFF2-40B4-BE49-F238E27FC236}">
                <a16:creationId xmlns:a16="http://schemas.microsoft.com/office/drawing/2014/main" id="{FEE26AE7-FC2C-4ECF-832B-2DDDB52EFF23}"/>
              </a:ext>
            </a:extLst>
          </p:cNvPr>
          <p:cNvGraphicFramePr>
            <a:graphicFrameLocks/>
          </p:cNvGraphicFramePr>
          <p:nvPr>
            <p:extLst>
              <p:ext uri="{D42A27DB-BD31-4B8C-83A1-F6EECF244321}">
                <p14:modId xmlns:p14="http://schemas.microsoft.com/office/powerpoint/2010/main" val="474086930"/>
              </p:ext>
            </p:extLst>
          </p:nvPr>
        </p:nvGraphicFramePr>
        <p:xfrm>
          <a:off x="9984830" y="2741504"/>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43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6">
                                            <p:graphicEl>
                                              <a:chart seriesIdx="0" categoryIdx="-4" bldStep="series"/>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6">
                                            <p:graphicEl>
                                              <a:chart seriesIdx="1" categoryIdx="-4" bldStep="series"/>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3322704"/>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Passi</a:t>
            </a:r>
            <a:r>
              <a:rPr lang="pl-PL" sz="4000" b="1" spc="50" dirty="0">
                <a:solidFill>
                  <a:srgbClr val="E12227"/>
                </a:solidFill>
                <a:cs typeface="Tahoma"/>
              </a:rPr>
              <a:t> per </a:t>
            </a:r>
            <a:r>
              <a:rPr lang="pl-PL" sz="4000" b="1" spc="50" dirty="0" err="1">
                <a:solidFill>
                  <a:srgbClr val="E12227"/>
                </a:solidFill>
                <a:cs typeface="Tahoma"/>
              </a:rPr>
              <a:t>risolvere</a:t>
            </a:r>
            <a:r>
              <a:rPr lang="pl-PL" sz="4000" b="1" spc="50" dirty="0">
                <a:solidFill>
                  <a:srgbClr val="E12227"/>
                </a:solidFill>
                <a:cs typeface="Tahoma"/>
              </a:rPr>
              <a:t> </a:t>
            </a:r>
            <a:r>
              <a:rPr lang="pl-PL" sz="4000" b="1" spc="50" dirty="0" err="1">
                <a:solidFill>
                  <a:srgbClr val="E12227"/>
                </a:solidFill>
                <a:cs typeface="Tahoma"/>
              </a:rPr>
              <a:t>un</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a:t>
            </a:r>
            <a:r>
              <a:rPr lang="pl-PL" sz="4000" b="1" spc="50" dirty="0" err="1">
                <a:solidFill>
                  <a:srgbClr val="E12227"/>
                </a:solidFill>
                <a:cs typeface="Tahoma"/>
              </a:rPr>
              <a:t>complesso</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pPr>
            <a:r>
              <a:rPr lang="pl-PL" sz="4000" b="1" spc="50" dirty="0">
                <a:solidFill>
                  <a:srgbClr val="243255"/>
                </a:solidFill>
                <a:cs typeface="Tahoma"/>
              </a:rPr>
              <a:t>1. </a:t>
            </a:r>
            <a:r>
              <a:rPr lang="pl-PL" sz="4000" b="1" spc="50" dirty="0" err="1">
                <a:solidFill>
                  <a:srgbClr val="243255"/>
                </a:solidFill>
                <a:cs typeface="Tahoma"/>
              </a:rPr>
              <a:t>Identificazione</a:t>
            </a:r>
            <a:r>
              <a:rPr lang="pl-PL" sz="4000" b="1" spc="50" dirty="0">
                <a:solidFill>
                  <a:srgbClr val="243255"/>
                </a:solidFill>
                <a:cs typeface="Tahoma"/>
              </a:rPr>
              <a:t> del </a:t>
            </a:r>
            <a:r>
              <a:rPr lang="pl-PL" sz="4000" b="1" spc="50" dirty="0" err="1">
                <a:solidFill>
                  <a:srgbClr val="243255"/>
                </a:solidFill>
                <a:cs typeface="Tahoma"/>
              </a:rPr>
              <a:t>problema</a:t>
            </a:r>
            <a:r>
              <a:rPr lang="pl-PL" sz="4000" b="1" spc="50" dirty="0">
                <a:solidFill>
                  <a:srgbClr val="243255"/>
                </a:solidFill>
                <a:cs typeface="Tahoma"/>
              </a:rPr>
              <a:t> e </a:t>
            </a:r>
            <a:r>
              <a:rPr lang="pl-PL" sz="4000" b="1" spc="50" dirty="0" err="1">
                <a:solidFill>
                  <a:srgbClr val="243255"/>
                </a:solidFill>
                <a:cs typeface="Tahoma"/>
              </a:rPr>
              <a:t>delle</a:t>
            </a:r>
            <a:r>
              <a:rPr lang="pl-PL" sz="4000" b="1" spc="50" dirty="0">
                <a:solidFill>
                  <a:srgbClr val="243255"/>
                </a:solidFill>
                <a:cs typeface="Tahoma"/>
              </a:rPr>
              <a:t> </a:t>
            </a:r>
            <a:r>
              <a:rPr lang="pl-PL" sz="4000" b="1" spc="50" dirty="0" err="1">
                <a:solidFill>
                  <a:srgbClr val="243255"/>
                </a:solidFill>
                <a:cs typeface="Tahoma"/>
              </a:rPr>
              <a:t>sue</a:t>
            </a:r>
            <a:r>
              <a:rPr lang="pl-PL" sz="4000" b="1" spc="50" dirty="0">
                <a:solidFill>
                  <a:srgbClr val="243255"/>
                </a:solidFill>
                <a:cs typeface="Tahoma"/>
              </a:rPr>
              <a:t> </a:t>
            </a:r>
            <a:r>
              <a:rPr lang="pl-PL" sz="4000" b="1" spc="50" dirty="0" err="1">
                <a:solidFill>
                  <a:srgbClr val="243255"/>
                </a:solidFill>
                <a:cs typeface="Tahoma"/>
              </a:rPr>
              <a:t>cause</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Un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complesso</a:t>
            </a:r>
            <a:r>
              <a:rPr lang="pl-PL" altLang="es-ES" sz="2500" dirty="0">
                <a:latin typeface="Calibri" panose="020F0502020204030204" pitchFamily="34" charset="0"/>
                <a:cs typeface="Calibri" panose="020F0502020204030204" pitchFamily="34" charset="0"/>
              </a:rPr>
              <a:t> ha </a:t>
            </a:r>
            <a:r>
              <a:rPr lang="pl-PL" altLang="es-ES" sz="2500" dirty="0" err="1">
                <a:latin typeface="Calibri" panose="020F0502020204030204" pitchFamily="34" charset="0"/>
                <a:cs typeface="Calibri" panose="020F0502020204030204" pitchFamily="34" charset="0"/>
              </a:rPr>
              <a:t>molte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Alcune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delle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possono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essere</a:t>
            </a:r>
            <a:r>
              <a:rPr lang="pl-PL" altLang="es-ES" sz="2500" dirty="0">
                <a:latin typeface="Calibri" panose="020F0502020204030204" pitchFamily="34" charset="0"/>
                <a:cs typeface="Calibri" panose="020F0502020204030204" pitchFamily="34" charset="0"/>
              </a:rPr>
              <a:t> facilmente </a:t>
            </a:r>
            <a:r>
              <a:rPr lang="pl-PL" altLang="es-ES" sz="2500" dirty="0" err="1">
                <a:latin typeface="Calibri" panose="020F0502020204030204" pitchFamily="34" charset="0"/>
                <a:cs typeface="Calibri" panose="020F0502020204030204" pitchFamily="34" charset="0"/>
              </a:rPr>
              <a:t>identificabili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mentre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altre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possono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essere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nascoste</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Ci </a:t>
            </a:r>
            <a:r>
              <a:rPr lang="pl-PL" altLang="es-ES" sz="2500" dirty="0" err="1">
                <a:latin typeface="Calibri" panose="020F0502020204030204" pitchFamily="34" charset="0"/>
                <a:cs typeface="Calibri" panose="020F0502020204030204" pitchFamily="34" charset="0"/>
              </a:rPr>
              <a:t>possono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essere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sono </a:t>
            </a:r>
            <a:r>
              <a:rPr lang="pl-PL" altLang="es-ES" sz="2500" dirty="0" err="1">
                <a:latin typeface="Calibri" panose="020F0502020204030204" pitchFamily="34" charset="0"/>
                <a:cs typeface="Calibri" panose="020F0502020204030204" pitchFamily="34" charset="0"/>
              </a:rPr>
              <a:t>conseguenze</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altre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a:t>
            </a:r>
            <a:r>
              <a:rPr lang="pl-PL" altLang="es-ES" sz="2500" dirty="0">
                <a:latin typeface="Calibri" panose="020F0502020204030204" pitchFamily="34" charset="0"/>
                <a:cs typeface="Calibri" panose="020F0502020204030204" pitchFamily="34" charset="0"/>
              </a:rPr>
              <a:t> (le </a:t>
            </a:r>
            <a:r>
              <a:rPr lang="pl-PL" altLang="es-ES" sz="2500" dirty="0" err="1">
                <a:latin typeface="Calibri" panose="020F0502020204030204" pitchFamily="34" charset="0"/>
                <a:cs typeface="Calibri" panose="020F0502020204030204" pitchFamily="34" charset="0"/>
              </a:rPr>
              <a:t>scarse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prestazioni</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un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membro</a:t>
            </a:r>
            <a:r>
              <a:rPr lang="pl-PL" altLang="es-ES" sz="2500" dirty="0">
                <a:latin typeface="Calibri" panose="020F0502020204030204" pitchFamily="34" charset="0"/>
                <a:cs typeface="Calibri" panose="020F0502020204030204" pitchFamily="34" charset="0"/>
              </a:rPr>
              <a:t> del team </a:t>
            </a:r>
            <a:r>
              <a:rPr lang="pl-PL" altLang="es-ES" sz="2500" dirty="0" err="1">
                <a:latin typeface="Calibri" panose="020F0502020204030204" pitchFamily="34" charset="0"/>
                <a:cs typeface="Calibri" panose="020F0502020204030204" pitchFamily="34" charset="0"/>
              </a:rPr>
              <a:t>possono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essere</a:t>
            </a:r>
            <a:r>
              <a:rPr lang="pl-PL" altLang="es-ES" sz="2500" dirty="0">
                <a:latin typeface="Calibri" panose="020F0502020204030204" pitchFamily="34" charset="0"/>
                <a:cs typeface="Calibri" panose="020F0502020204030204" pitchFamily="34" charset="0"/>
              </a:rPr>
              <a:t> una </a:t>
            </a:r>
            <a:r>
              <a:rPr lang="pl-PL" altLang="es-ES" sz="2500" dirty="0" err="1">
                <a:latin typeface="Calibri" panose="020F0502020204030204" pitchFamily="34" charset="0"/>
                <a:cs typeface="Calibri" panose="020F0502020204030204" pitchFamily="34" charset="0"/>
              </a:rPr>
              <a:t>conseguenza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della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mancanza</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competenze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risultato</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un'assunzione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impropria</a:t>
            </a:r>
            <a:r>
              <a:rPr lang="pl-PL"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3">
            <a:extLst>
              <a:ext uri="{FF2B5EF4-FFF2-40B4-BE49-F238E27FC236}">
                <a16:creationId xmlns:a16="http://schemas.microsoft.com/office/drawing/2014/main" id="{A4951B7E-8A08-4974-A54B-4CBDEE6AB827}"/>
              </a:ext>
            </a:extLst>
          </p:cNvPr>
          <p:cNvSpPr txBox="1"/>
          <p:nvPr/>
        </p:nvSpPr>
        <p:spPr>
          <a:xfrm>
            <a:off x="960801" y="5259310"/>
            <a:ext cx="16412799" cy="2373727"/>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Esempio</a:t>
            </a:r>
            <a:endParaRPr lang="es-ES" sz="4000" b="1" spc="50" dirty="0">
              <a:solidFill>
                <a:srgbClr val="243255"/>
              </a:solidFill>
              <a:cs typeface="Tahoma"/>
            </a:endParaRPr>
          </a:p>
          <a:p>
            <a:pPr marL="12700">
              <a:lnSpc>
                <a:spcPct val="100000"/>
              </a:lnSpc>
              <a:spcBef>
                <a:spcPts val="110"/>
              </a:spcBef>
            </a:pPr>
            <a:endParaRPr lang="es-ES" sz="1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La </a:t>
            </a:r>
            <a:r>
              <a:rPr lang="pl-PL" altLang="es-ES" sz="2500" dirty="0" err="1">
                <a:latin typeface="Calibri" panose="020F0502020204030204" pitchFamily="34" charset="0"/>
                <a:cs typeface="Calibri" panose="020F0502020204030204" pitchFamily="34" charset="0"/>
              </a:rPr>
              <a:t>società</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consulenza</a:t>
            </a:r>
            <a:r>
              <a:rPr lang="pl-PL" altLang="es-ES" sz="2500" dirty="0">
                <a:latin typeface="Calibri" panose="020F0502020204030204" pitchFamily="34" charset="0"/>
                <a:cs typeface="Calibri" panose="020F0502020204030204" pitchFamily="34" charset="0"/>
              </a:rPr>
              <a:t> mira a </a:t>
            </a:r>
            <a:r>
              <a:rPr lang="pl-PL" altLang="es-ES" sz="2500" dirty="0" err="1">
                <a:latin typeface="Calibri" panose="020F0502020204030204" pitchFamily="34" charset="0"/>
                <a:cs typeface="Calibri" panose="020F0502020204030204" pitchFamily="34" charset="0"/>
              </a:rPr>
              <a:t>migliorare</a:t>
            </a:r>
            <a:r>
              <a:rPr lang="pl-PL" altLang="es-ES" sz="2500" dirty="0">
                <a:latin typeface="Calibri" panose="020F0502020204030204" pitchFamily="34" charset="0"/>
                <a:cs typeface="Calibri" panose="020F0502020204030204" pitchFamily="34" charset="0"/>
              </a:rPr>
              <a:t> la </a:t>
            </a:r>
            <a:r>
              <a:rPr lang="pl-PL" altLang="es-ES" sz="2500" dirty="0" err="1">
                <a:latin typeface="Calibri" panose="020F0502020204030204" pitchFamily="34" charset="0"/>
                <a:cs typeface="Calibri" panose="020F0502020204030204" pitchFamily="34" charset="0"/>
              </a:rPr>
              <a:t>capacità</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entrare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autonomamente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nel</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mercato</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costruire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un</a:t>
            </a:r>
            <a:r>
              <a:rPr lang="pl-PL" altLang="es-ES" sz="2500" dirty="0">
                <a:latin typeface="Calibri" panose="020F0502020204030204" pitchFamily="34" charset="0"/>
                <a:cs typeface="Calibri" panose="020F0502020204030204" pitchFamily="34" charset="0"/>
              </a:rPr>
              <a:t> marchio.</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Ha </a:t>
            </a:r>
            <a:r>
              <a:rPr lang="pl-PL" altLang="es-ES" sz="2500" dirty="0" err="1">
                <a:latin typeface="Calibri" panose="020F0502020204030204" pitchFamily="34" charset="0"/>
                <a:cs typeface="Calibri" panose="020F0502020204030204" pitchFamily="34" charset="0"/>
              </a:rPr>
              <a:t>bisogno</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sviluppare</a:t>
            </a:r>
            <a:r>
              <a:rPr lang="pl-PL" altLang="es-ES" sz="2500" dirty="0">
                <a:latin typeface="Calibri" panose="020F0502020204030204" pitchFamily="34" charset="0"/>
                <a:cs typeface="Calibri" panose="020F0502020204030204" pitchFamily="34" charset="0"/>
              </a:rPr>
              <a:t> una cultura di auto-</a:t>
            </a:r>
            <a:r>
              <a:rPr lang="pl-PL" altLang="es-ES" sz="2500" dirty="0" err="1">
                <a:latin typeface="Calibri" panose="020F0502020204030204" pitchFamily="34" charset="0"/>
                <a:cs typeface="Calibri" panose="020F0502020204030204" pitchFamily="34" charset="0"/>
              </a:rPr>
              <a:t>espressione</a:t>
            </a:r>
            <a:r>
              <a:rPr lang="pl-PL" altLang="es-ES" sz="2500" dirty="0">
                <a:latin typeface="Calibri" panose="020F0502020204030204" pitchFamily="34" charset="0"/>
                <a:cs typeface="Calibri" panose="020F0502020204030204" pitchFamily="34" charset="0"/>
              </a:rPr>
              <a:t> e di </a:t>
            </a:r>
            <a:r>
              <a:rPr lang="pl-PL" altLang="es-ES" sz="2500" dirty="0" err="1">
                <a:latin typeface="Calibri" panose="020F0502020204030204" pitchFamily="34" charset="0"/>
                <a:cs typeface="Calibri" panose="020F0502020204030204" pitchFamily="34" charset="0"/>
              </a:rPr>
              <a:t>risposta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rapida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alle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opportunità</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emergenti</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Il personale ha </a:t>
            </a:r>
            <a:r>
              <a:rPr lang="pl-PL" altLang="es-ES" sz="2500" dirty="0" err="1">
                <a:latin typeface="Calibri" panose="020F0502020204030204" pitchFamily="34" charset="0"/>
                <a:cs typeface="Calibri" panose="020F0502020204030204" pitchFamily="34" charset="0"/>
              </a:rPr>
              <a:t>bisogno</a:t>
            </a:r>
            <a:r>
              <a:rPr lang="pl-PL" altLang="es-ES" sz="2500" dirty="0">
                <a:latin typeface="Calibri" panose="020F0502020204030204" pitchFamily="34" charset="0"/>
                <a:cs typeface="Calibri" panose="020F0502020204030204" pitchFamily="34" charset="0"/>
              </a:rPr>
              <a:t> di </a:t>
            </a:r>
            <a:r>
              <a:rPr lang="pl-PL" altLang="es-ES" sz="2500" dirty="0" err="1">
                <a:latin typeface="Calibri" panose="020F0502020204030204" pitchFamily="34" charset="0"/>
                <a:cs typeface="Calibri" panose="020F0502020204030204" pitchFamily="34" charset="0"/>
              </a:rPr>
              <a:t>acquisire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competenze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informative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iniziare</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utilizzare</a:t>
            </a:r>
            <a:r>
              <a:rPr lang="pl-PL" altLang="es-ES" sz="2500" dirty="0">
                <a:latin typeface="Calibri" panose="020F0502020204030204" pitchFamily="34" charset="0"/>
                <a:cs typeface="Calibri" panose="020F0502020204030204" pitchFamily="34" charset="0"/>
              </a:rPr>
              <a:t> le </a:t>
            </a:r>
            <a:r>
              <a:rPr lang="pl-PL" altLang="es-ES" sz="2500" dirty="0" err="1">
                <a:latin typeface="Calibri" panose="020F0502020204030204" pitchFamily="34" charset="0"/>
                <a:cs typeface="Calibri" panose="020F0502020204030204" pitchFamily="34" charset="0"/>
              </a:rPr>
              <a:t>nuove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tecnologie</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alcuni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processi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organizzativi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devono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essere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sviluppati</a:t>
            </a:r>
            <a:r>
              <a:rPr lang="pl-PL" altLang="es-ES" sz="2500" dirty="0">
                <a:latin typeface="Calibri" panose="020F0502020204030204" pitchFamily="34" charset="0"/>
                <a:cs typeface="Calibri" panose="020F0502020204030204" pitchFamily="34" charset="0"/>
              </a:rPr>
              <a:t> o </a:t>
            </a:r>
            <a:r>
              <a:rPr lang="pl-PL" altLang="es-ES" sz="2500" dirty="0" err="1">
                <a:latin typeface="Calibri" panose="020F0502020204030204" pitchFamily="34" charset="0"/>
                <a:cs typeface="Calibri" panose="020F0502020204030204" pitchFamily="34" charset="0"/>
              </a:rPr>
              <a:t>riprogettati</a:t>
            </a:r>
            <a:r>
              <a:rPr lang="pl-PL" altLang="es-ES" sz="2500" dirty="0">
                <a:latin typeface="Calibri" panose="020F0502020204030204" pitchFamily="34" charset="0"/>
                <a:cs typeface="Calibri" panose="020F0502020204030204" pitchFamily="34" charset="0"/>
              </a:rPr>
              <a:t>.</a:t>
            </a:r>
          </a:p>
        </p:txBody>
      </p:sp>
      <p:sp>
        <p:nvSpPr>
          <p:cNvPr id="10" name="object 2">
            <a:extLst>
              <a:ext uri="{FF2B5EF4-FFF2-40B4-BE49-F238E27FC236}">
                <a16:creationId xmlns:a16="http://schemas.microsoft.com/office/drawing/2014/main" id="{B52C25BD-2293-48E0-9D66-5779C53E126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4087016"/>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Strumenti</a:t>
            </a:r>
            <a:r>
              <a:rPr lang="pl-PL" sz="4000" b="1" spc="50" dirty="0">
                <a:solidFill>
                  <a:srgbClr val="E12227"/>
                </a:solidFill>
                <a:cs typeface="Tahoma"/>
              </a:rPr>
              <a:t> </a:t>
            </a:r>
            <a:r>
              <a:rPr lang="pl-PL" sz="4000" b="1" spc="50" dirty="0" err="1">
                <a:solidFill>
                  <a:srgbClr val="E12227"/>
                </a:solidFill>
                <a:cs typeface="Tahoma"/>
              </a:rPr>
              <a:t>utili</a:t>
            </a:r>
            <a:r>
              <a:rPr lang="pl-PL" sz="4000" b="1" spc="50" dirty="0">
                <a:solidFill>
                  <a:srgbClr val="E12227"/>
                </a:solidFill>
                <a:cs typeface="Tahoma"/>
              </a:rPr>
              <a:t> per </a:t>
            </a:r>
            <a:r>
              <a:rPr lang="pl-PL" sz="4000" b="1" spc="50" dirty="0" err="1">
                <a:solidFill>
                  <a:srgbClr val="E12227"/>
                </a:solidFill>
                <a:cs typeface="Tahoma"/>
              </a:rPr>
              <a:t>identificare</a:t>
            </a:r>
            <a:r>
              <a:rPr lang="pl-PL" sz="4000" b="1" spc="50" dirty="0">
                <a:solidFill>
                  <a:srgbClr val="E12227"/>
                </a:solidFill>
                <a:cs typeface="Tahoma"/>
              </a:rPr>
              <a:t> </a:t>
            </a:r>
            <a:r>
              <a:rPr lang="pl-PL" sz="4000" b="1" spc="50" dirty="0" err="1">
                <a:solidFill>
                  <a:srgbClr val="E12227"/>
                </a:solidFill>
                <a:cs typeface="Tahoma"/>
              </a:rPr>
              <a:t>il</a:t>
            </a:r>
            <a:r>
              <a:rPr lang="pl-PL" sz="4000" b="1" spc="50" dirty="0">
                <a:solidFill>
                  <a:srgbClr val="E12227"/>
                </a:solidFill>
                <a:cs typeface="Tahoma"/>
              </a:rPr>
              <a:t> </a:t>
            </a:r>
            <a:r>
              <a:rPr lang="pl-PL" sz="4000" b="1" spc="50" dirty="0" err="1">
                <a:solidFill>
                  <a:srgbClr val="E12227"/>
                </a:solidFill>
                <a:cs typeface="Tahoma"/>
              </a:rPr>
              <a:t>problema</a:t>
            </a:r>
            <a:r>
              <a:rPr lang="pl-PL" sz="4000" b="1" spc="50" dirty="0">
                <a:solidFill>
                  <a:srgbClr val="E12227"/>
                </a:solidFill>
                <a:cs typeface="Tahoma"/>
              </a:rPr>
              <a:t> e le </a:t>
            </a:r>
            <a:r>
              <a:rPr lang="pl-PL" sz="4000" b="1" spc="50" dirty="0" err="1">
                <a:solidFill>
                  <a:srgbClr val="E12227"/>
                </a:solidFill>
                <a:cs typeface="Tahoma"/>
              </a:rPr>
              <a:t>sue</a:t>
            </a:r>
            <a:r>
              <a:rPr lang="pl-PL" sz="4000" b="1" spc="50" dirty="0">
                <a:solidFill>
                  <a:srgbClr val="E12227"/>
                </a:solidFill>
                <a:cs typeface="Tahoma"/>
              </a:rPr>
              <a:t> </a:t>
            </a:r>
            <a:r>
              <a:rPr lang="pl-PL" sz="4000" b="1" spc="50" dirty="0" err="1">
                <a:solidFill>
                  <a:srgbClr val="E12227"/>
                </a:solidFill>
                <a:cs typeface="Tahoma"/>
              </a:rPr>
              <a:t>cause</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Diagramma</a:t>
            </a:r>
            <a:r>
              <a:rPr lang="pl-PL" sz="4000" b="1" dirty="0">
                <a:solidFill>
                  <a:srgbClr val="243255"/>
                </a:solidFill>
              </a:rPr>
              <a:t> di Lorenz-</a:t>
            </a:r>
            <a:r>
              <a:rPr lang="pl-PL" sz="4000" b="1" dirty="0" err="1">
                <a:solidFill>
                  <a:srgbClr val="243255"/>
                </a:solidFill>
              </a:rPr>
              <a:t>Pareto</a:t>
            </a:r>
            <a:endParaRPr lang="pl-PL" sz="4000" b="1" dirty="0">
              <a:solidFill>
                <a:srgbClr val="243255"/>
              </a:solidFill>
            </a:endParaRPr>
          </a:p>
          <a:p>
            <a:endParaRPr lang="pl-PL" sz="2400" dirty="0"/>
          </a:p>
          <a:p>
            <a:r>
              <a:rPr lang="pl-PL" sz="2400" b="1" dirty="0" err="1"/>
              <a:t>Vantaggi</a:t>
            </a:r>
            <a:r>
              <a:rPr lang="pl-PL" sz="2400" b="1" dirty="0"/>
              <a:t>:</a:t>
            </a:r>
          </a:p>
          <a:p>
            <a:pPr marL="342900" indent="-342900">
              <a:buFont typeface="Arial" panose="020B0604020202020204" pitchFamily="34" charset="0"/>
              <a:buChar char="•"/>
            </a:pPr>
            <a:r>
              <a:rPr lang="pl-PL" sz="2400" dirty="0" err="1"/>
              <a:t>risolvere</a:t>
            </a:r>
            <a:r>
              <a:rPr lang="pl-PL" sz="2400" dirty="0"/>
              <a:t> </a:t>
            </a:r>
            <a:r>
              <a:rPr lang="pl-PL" sz="2400" dirty="0" err="1"/>
              <a:t>efficacemente</a:t>
            </a:r>
            <a:r>
              <a:rPr lang="pl-PL" sz="2400" dirty="0"/>
              <a:t> i </a:t>
            </a:r>
            <a:r>
              <a:rPr lang="pl-PL" sz="2400" dirty="0" err="1"/>
              <a:t>problemi</a:t>
            </a:r>
            <a:r>
              <a:rPr lang="pl-PL" sz="2400" dirty="0"/>
              <a:t> </a:t>
            </a:r>
            <a:r>
              <a:rPr lang="pl-PL" sz="2400" dirty="0" err="1"/>
              <a:t>dando</a:t>
            </a:r>
            <a:r>
              <a:rPr lang="pl-PL" sz="2400" dirty="0"/>
              <a:t> loro la </a:t>
            </a:r>
            <a:r>
              <a:rPr lang="pl-PL" sz="2400" dirty="0" err="1"/>
              <a:t>priorità</a:t>
            </a:r>
            <a:r>
              <a:rPr lang="pl-PL" sz="2400" dirty="0"/>
              <a:t> secondo le </a:t>
            </a:r>
            <a:r>
              <a:rPr lang="pl-PL" sz="2400" dirty="0" err="1"/>
              <a:t>cause</a:t>
            </a:r>
            <a:r>
              <a:rPr lang="pl-PL" sz="2400" dirty="0"/>
              <a:t> </a:t>
            </a:r>
            <a:r>
              <a:rPr lang="pl-PL" sz="2400" dirty="0" err="1"/>
              <a:t>più</a:t>
            </a:r>
            <a:r>
              <a:rPr lang="pl-PL" sz="2400" dirty="0"/>
              <a:t> </a:t>
            </a:r>
            <a:r>
              <a:rPr lang="pl-PL" sz="2400" dirty="0" err="1"/>
              <a:t>importanti</a:t>
            </a:r>
            <a:r>
              <a:rPr lang="pl-PL" sz="2400" dirty="0"/>
              <a:t>,</a:t>
            </a:r>
          </a:p>
          <a:p>
            <a:pPr marL="342900" indent="-342900">
              <a:buFont typeface="Arial" panose="020B0604020202020204" pitchFamily="34" charset="0"/>
              <a:buChar char="•"/>
            </a:pPr>
            <a:r>
              <a:rPr lang="pl-PL" sz="2400" dirty="0" err="1"/>
              <a:t>indica</a:t>
            </a:r>
            <a:r>
              <a:rPr lang="pl-PL" sz="2400" dirty="0"/>
              <a:t> </a:t>
            </a:r>
            <a:r>
              <a:rPr lang="pl-PL" sz="2400" dirty="0" err="1"/>
              <a:t>rapidamente</a:t>
            </a:r>
            <a:r>
              <a:rPr lang="pl-PL" sz="2400" dirty="0"/>
              <a:t> le </a:t>
            </a:r>
            <a:r>
              <a:rPr lang="pl-PL" sz="2400" dirty="0" err="1"/>
              <a:t>priorità</a:t>
            </a:r>
            <a:r>
              <a:rPr lang="pl-PL" sz="2400" dirty="0"/>
              <a:t> </a:t>
            </a:r>
            <a:r>
              <a:rPr lang="pl-PL" sz="2400" dirty="0" err="1"/>
              <a:t>su</a:t>
            </a:r>
            <a:r>
              <a:rPr lang="pl-PL" sz="2400" dirty="0"/>
              <a:t> </a:t>
            </a:r>
            <a:r>
              <a:rPr lang="pl-PL" sz="2400" dirty="0" err="1"/>
              <a:t>cui</a:t>
            </a:r>
            <a:r>
              <a:rPr lang="pl-PL" sz="2400" dirty="0"/>
              <a:t> </a:t>
            </a:r>
            <a:r>
              <a:rPr lang="pl-PL" sz="2400" dirty="0" err="1"/>
              <a:t>concentrarsi</a:t>
            </a:r>
            <a:r>
              <a:rPr lang="pl-PL" sz="2400" dirty="0"/>
              <a:t> per </a:t>
            </a:r>
            <a:r>
              <a:rPr lang="pl-PL" sz="2400" dirty="0" err="1"/>
              <a:t>ridurre</a:t>
            </a:r>
            <a:r>
              <a:rPr lang="pl-PL" sz="2400" dirty="0"/>
              <a:t> </a:t>
            </a:r>
            <a:r>
              <a:rPr lang="pl-PL" sz="2400" dirty="0" err="1"/>
              <a:t>il</a:t>
            </a:r>
            <a:r>
              <a:rPr lang="pl-PL" sz="2400" dirty="0"/>
              <a:t> </a:t>
            </a:r>
            <a:r>
              <a:rPr lang="pl-PL" sz="2400" dirty="0" err="1"/>
              <a:t>più</a:t>
            </a:r>
            <a:r>
              <a:rPr lang="pl-PL" sz="2400" dirty="0"/>
              <a:t> possibile </a:t>
            </a:r>
            <a:r>
              <a:rPr lang="pl-PL" sz="2400" dirty="0" err="1"/>
              <a:t>il</a:t>
            </a:r>
            <a:r>
              <a:rPr lang="pl-PL" sz="2400" dirty="0"/>
              <a:t> </a:t>
            </a:r>
            <a:r>
              <a:rPr lang="pl-PL" sz="2400" dirty="0" err="1"/>
              <a:t>problema</a:t>
            </a:r>
            <a:r>
              <a:rPr lang="pl-PL" sz="2400" dirty="0"/>
              <a:t>,</a:t>
            </a:r>
          </a:p>
          <a:p>
            <a:pPr marL="342900" indent="-342900">
              <a:buFont typeface="Arial" panose="020B0604020202020204" pitchFamily="34" charset="0"/>
              <a:buChar char="•"/>
            </a:pPr>
            <a:r>
              <a:rPr lang="pl-PL" sz="2400" dirty="0" err="1"/>
              <a:t>permette</a:t>
            </a:r>
            <a:r>
              <a:rPr lang="pl-PL" sz="2400" dirty="0"/>
              <a:t> di </a:t>
            </a:r>
            <a:r>
              <a:rPr lang="pl-PL" sz="2400" dirty="0" err="1"/>
              <a:t>concentrare</a:t>
            </a:r>
            <a:r>
              <a:rPr lang="pl-PL" sz="2400" dirty="0"/>
              <a:t> </a:t>
            </a:r>
            <a:r>
              <a:rPr lang="pl-PL" sz="2400" dirty="0" err="1"/>
              <a:t>abilmente</a:t>
            </a:r>
            <a:r>
              <a:rPr lang="pl-PL" sz="2400" dirty="0"/>
              <a:t> le </a:t>
            </a:r>
            <a:r>
              <a:rPr lang="pl-PL" sz="2400" dirty="0" err="1"/>
              <a:t>risorse</a:t>
            </a:r>
            <a:r>
              <a:rPr lang="pl-PL" sz="2400" dirty="0"/>
              <a:t> </a:t>
            </a:r>
            <a:r>
              <a:rPr lang="pl-PL" sz="2400" dirty="0" err="1"/>
              <a:t>sull'eliminazione</a:t>
            </a:r>
            <a:r>
              <a:rPr lang="pl-PL" sz="2400" dirty="0"/>
              <a:t> di una causa per </a:t>
            </a:r>
            <a:r>
              <a:rPr lang="pl-PL" sz="2400" dirty="0" err="1"/>
              <a:t>evitare</a:t>
            </a:r>
            <a:r>
              <a:rPr lang="pl-PL" sz="2400" dirty="0"/>
              <a:t> di </a:t>
            </a:r>
            <a:r>
              <a:rPr lang="pl-PL" sz="2400" dirty="0" err="1"/>
              <a:t>disperdere</a:t>
            </a:r>
            <a:r>
              <a:rPr lang="pl-PL" sz="2400" dirty="0"/>
              <a:t> </a:t>
            </a:r>
            <a:r>
              <a:rPr lang="pl-PL" sz="2400" dirty="0" err="1"/>
              <a:t>risorse</a:t>
            </a:r>
            <a:r>
              <a:rPr lang="pl-PL" sz="2400" dirty="0"/>
              <a:t> per </a:t>
            </a:r>
            <a:r>
              <a:rPr lang="pl-PL" sz="2400" dirty="0" err="1"/>
              <a:t>tutte</a:t>
            </a:r>
            <a:r>
              <a:rPr lang="pl-PL" sz="2400" dirty="0"/>
              <a:t> le </a:t>
            </a:r>
            <a:r>
              <a:rPr lang="pl-PL" sz="2400" dirty="0" err="1"/>
              <a:t>cause</a:t>
            </a:r>
            <a:r>
              <a:rPr lang="pl-PL" sz="2400" dirty="0"/>
              <a:t> allo </a:t>
            </a:r>
            <a:r>
              <a:rPr lang="pl-PL" sz="2400" dirty="0" err="1"/>
              <a:t>stesso</a:t>
            </a:r>
            <a:r>
              <a:rPr lang="pl-PL" sz="2400" dirty="0"/>
              <a:t> tempo,</a:t>
            </a:r>
          </a:p>
          <a:p>
            <a:pPr marL="342900" indent="-342900">
              <a:buFont typeface="Arial" panose="020B0604020202020204" pitchFamily="34" charset="0"/>
              <a:buChar char="•"/>
            </a:pPr>
            <a:r>
              <a:rPr lang="pl-PL" sz="2400" dirty="0" err="1"/>
              <a:t>facilitando</a:t>
            </a:r>
            <a:r>
              <a:rPr lang="pl-PL" sz="2400" dirty="0"/>
              <a:t> la </a:t>
            </a:r>
            <a:r>
              <a:rPr lang="pl-PL" sz="2400" dirty="0" err="1"/>
              <a:t>comunicazione</a:t>
            </a:r>
            <a:r>
              <a:rPr lang="pl-PL" sz="2400" dirty="0"/>
              <a:t> e </a:t>
            </a:r>
            <a:r>
              <a:rPr lang="pl-PL" sz="2400" dirty="0" err="1"/>
              <a:t>presentando</a:t>
            </a:r>
            <a:r>
              <a:rPr lang="pl-PL" sz="2400" dirty="0"/>
              <a:t> in modo semplice e </a:t>
            </a:r>
            <a:r>
              <a:rPr lang="pl-PL" sz="2400" dirty="0" err="1"/>
              <a:t>grafico</a:t>
            </a:r>
            <a:r>
              <a:rPr lang="pl-PL" sz="2400" dirty="0"/>
              <a:t> </a:t>
            </a:r>
            <a:r>
              <a:rPr lang="pl-PL" sz="2400" dirty="0" err="1"/>
              <a:t>dove</a:t>
            </a:r>
            <a:r>
              <a:rPr lang="pl-PL" sz="2400" dirty="0"/>
              <a:t> </a:t>
            </a:r>
            <a:r>
              <a:rPr lang="pl-PL" sz="2400" dirty="0" err="1"/>
              <a:t>concentrare</a:t>
            </a:r>
            <a:r>
              <a:rPr lang="pl-PL" sz="2400" dirty="0"/>
              <a:t> le forze.</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Oggetto</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n-US" sz="1600" dirty="0"/>
              <a:t>3 </a:t>
            </a:r>
            <a:r>
              <a:rPr lang="en-US" sz="1600" dirty="0" err="1"/>
              <a:t>modi</a:t>
            </a:r>
            <a:r>
              <a:rPr lang="en-US" sz="1600" dirty="0"/>
              <a:t> efficacy per </a:t>
            </a:r>
            <a:r>
              <a:rPr lang="en-US" sz="1600" dirty="0" err="1"/>
              <a:t>usare</a:t>
            </a:r>
            <a:r>
              <a:rPr lang="en-US" sz="1600" dirty="0"/>
              <a:t> la </a:t>
            </a:r>
            <a:r>
              <a:rPr lang="en-US" sz="1600" dirty="0" err="1"/>
              <a:t>regola</a:t>
            </a:r>
            <a:r>
              <a:rPr lang="en-US" sz="1600" dirty="0"/>
              <a:t> 20/80 :</a:t>
            </a:r>
          </a:p>
          <a:p>
            <a:r>
              <a:rPr lang="en-US" sz="1600" u="sng" dirty="0">
                <a:hlinkClick r:id="rId5"/>
              </a:rPr>
              <a:t>https://www.youtube.com/watch?v=nJIJtWuAbBc</a:t>
            </a:r>
            <a:r>
              <a:rPr lang="en-US" sz="1600" dirty="0"/>
              <a:t> </a:t>
            </a:r>
            <a:endParaRPr lang="pl-PL" sz="1600" dirty="0"/>
          </a:p>
          <a:p>
            <a:r>
              <a:rPr lang="pl-PL" sz="1600" dirty="0"/>
              <a:t>Come </a:t>
            </a:r>
            <a:r>
              <a:rPr lang="pl-PL" sz="1600" dirty="0" err="1"/>
              <a:t>usare</a:t>
            </a:r>
            <a:r>
              <a:rPr lang="pl-PL" sz="1600" dirty="0"/>
              <a:t> la </a:t>
            </a:r>
            <a:r>
              <a:rPr lang="pl-PL" sz="1600" dirty="0" err="1"/>
              <a:t>regola</a:t>
            </a:r>
            <a:r>
              <a:rPr lang="pl-PL" sz="1600" dirty="0"/>
              <a:t> 20/80</a:t>
            </a:r>
            <a:r>
              <a:rPr lang="en-US" sz="1600" dirty="0"/>
              <a:t>- 5 MODI con </a:t>
            </a:r>
            <a:r>
              <a:rPr lang="en-US" sz="1600" dirty="0" err="1"/>
              <a:t>esempi</a:t>
            </a:r>
            <a:r>
              <a:rPr lang="en-US" sz="1600" dirty="0"/>
              <a:t> | il principio di Pareto:</a:t>
            </a:r>
          </a:p>
          <a:p>
            <a:r>
              <a:rPr lang="en-US" sz="1600" u="sng" dirty="0">
                <a:hlinkClick r:id="rId6"/>
              </a:rPr>
              <a:t>https://www.youtube.com/watch?v=TqI6Axe_ZOk</a:t>
            </a:r>
            <a:r>
              <a:rPr lang="en-US" sz="1600" dirty="0"/>
              <a:t> </a:t>
            </a:r>
            <a:endParaRPr lang="pl-PL" sz="1600" dirty="0"/>
          </a:p>
          <a:p>
            <a:r>
              <a:rPr lang="en-US" sz="1600" dirty="0" err="1"/>
              <a:t>Migliora</a:t>
            </a:r>
            <a:r>
              <a:rPr lang="en-US" sz="1600" dirty="0"/>
              <a:t> la </a:t>
            </a:r>
            <a:r>
              <a:rPr lang="en-US" sz="1600" dirty="0" err="1"/>
              <a:t>tua</a:t>
            </a:r>
            <a:r>
              <a:rPr lang="en-US" sz="1600" dirty="0"/>
              <a:t> </a:t>
            </a:r>
            <a:r>
              <a:rPr lang="en-US" sz="1600" dirty="0" err="1"/>
              <a:t>produttività</a:t>
            </a:r>
            <a:r>
              <a:rPr lang="en-US" sz="1600" dirty="0"/>
              <a:t> con la </a:t>
            </a:r>
            <a:r>
              <a:rPr lang="en-US" sz="1600" dirty="0" err="1"/>
              <a:t>regola</a:t>
            </a:r>
            <a:r>
              <a:rPr lang="en-US" sz="1600" dirty="0"/>
              <a:t> 20/80:</a:t>
            </a:r>
          </a:p>
          <a:p>
            <a:r>
              <a:rPr lang="en-US" sz="1600" u="sng" dirty="0">
                <a:hlinkClick r:id="rId7"/>
              </a:rPr>
              <a:t>https://www.youtube.com/watch?v=zPoA6dzKmtg</a:t>
            </a:r>
            <a:r>
              <a:rPr lang="en-US" sz="1600" dirty="0"/>
              <a:t> </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28907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additive="base">
                                        <p:cTn id="1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animBg="1"/>
      <p:bldP spid="10" grpId="0"/>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5715000" y="3924300"/>
            <a:ext cx="11506200" cy="1397819"/>
          </a:xfrm>
        </p:spPr>
        <p:txBody>
          <a:bodyPr vert="horz" wrap="square" lIns="0" tIns="12700" rIns="0" bIns="0" rtlCol="0">
            <a:spAutoFit/>
          </a:bodyPr>
          <a:lstStyle/>
          <a:p>
            <a:pPr algn="ctr"/>
            <a:r>
              <a:rPr lang="pl-PL" dirty="0"/>
              <a:t>Grazie</a:t>
            </a:r>
            <a:endParaRPr lang="es-ES" dirty="0"/>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6" presetClass="emph" presetSubtype="0" fill="hold" grpId="0" nodeType="afterEffect">
                                  <p:stCondLst>
                                    <p:cond delay="0"/>
                                  </p:stCondLst>
                                  <p:childTnLst>
                                    <p:animScale>
                                      <p:cBhvr>
                                        <p:cTn id="9"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739345" cy="2899512"/>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Wicked</a:t>
            </a:r>
            <a:r>
              <a:rPr lang="pl-PL" sz="4000" b="1" spc="50" dirty="0">
                <a:solidFill>
                  <a:srgbClr val="243255"/>
                </a:solidFill>
                <a:cs typeface="Tahoma"/>
              </a:rPr>
              <a:t> </a:t>
            </a:r>
            <a:r>
              <a:rPr lang="pl-PL" sz="4000" b="1" spc="50" dirty="0" err="1">
                <a:solidFill>
                  <a:srgbClr val="243255"/>
                </a:solidFill>
                <a:cs typeface="Tahoma"/>
              </a:rPr>
              <a:t>problems</a:t>
            </a:r>
            <a:r>
              <a:rPr lang="pl-PL" sz="4000" b="1" spc="50" dirty="0">
                <a:solidFill>
                  <a:srgbClr val="243255"/>
                </a:solidFill>
                <a:cs typeface="Tahoma"/>
              </a:rPr>
              <a:t> (</a:t>
            </a:r>
            <a:r>
              <a:rPr lang="pl-PL" sz="4000" b="1" spc="50" dirty="0" err="1">
                <a:solidFill>
                  <a:srgbClr val="243255"/>
                </a:solidFill>
                <a:cs typeface="Tahoma"/>
              </a:rPr>
              <a:t>problemi</a:t>
            </a:r>
            <a:r>
              <a:rPr lang="pl-PL" sz="4000" b="1" spc="50" dirty="0">
                <a:solidFill>
                  <a:srgbClr val="243255"/>
                </a:solidFill>
                <a:cs typeface="Tahoma"/>
              </a:rPr>
              <a:t> „</a:t>
            </a:r>
            <a:r>
              <a:rPr lang="pl-PL" sz="4000" b="1" spc="50" dirty="0" err="1">
                <a:solidFill>
                  <a:srgbClr val="243255"/>
                </a:solidFill>
                <a:cs typeface="Tahoma"/>
              </a:rPr>
              <a:t>spinosi</a:t>
            </a:r>
            <a:r>
              <a:rPr lang="pl-PL" sz="4000" b="1" spc="50" dirty="0">
                <a:solidFill>
                  <a:srgbClr val="243255"/>
                </a:solidFill>
                <a:cs typeface="Tahoma"/>
              </a:rPr>
              <a:t>”)</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Nel </a:t>
            </a:r>
            <a:r>
              <a:rPr lang="pl-PL" altLang="es-ES" sz="2500" dirty="0" err="1">
                <a:latin typeface="Calibri" panose="020F0502020204030204" pitchFamily="34" charset="0"/>
                <a:cs typeface="Calibri" panose="020F0502020204030204" pitchFamily="34" charset="0"/>
              </a:rPr>
              <a:t>caso</a:t>
            </a:r>
            <a:r>
              <a:rPr lang="pl-PL" altLang="es-ES" sz="2500" dirty="0">
                <a:latin typeface="Calibri" panose="020F0502020204030204" pitchFamily="34" charset="0"/>
                <a:cs typeface="Calibri" panose="020F0502020204030204" pitchFamily="34" charset="0"/>
              </a:rPr>
              <a:t> del </a:t>
            </a:r>
            <a:r>
              <a:rPr lang="pl-PL" altLang="es-ES" sz="2500" dirty="0" err="1">
                <a:latin typeface="Calibri" panose="020F0502020204030204" pitchFamily="34" charset="0"/>
                <a:cs typeface="Calibri" panose="020F0502020204030204" pitchFamily="34" charset="0"/>
              </a:rPr>
              <a:t>wicked</a:t>
            </a:r>
            <a:r>
              <a:rPr lang="pl-PL" altLang="es-ES" sz="2500" dirty="0">
                <a:latin typeface="Calibri" panose="020F0502020204030204" pitchFamily="34" charset="0"/>
                <a:cs typeface="Calibri" panose="020F0502020204030204" pitchFamily="34" charset="0"/>
              </a:rPr>
              <a:t> problem, i </a:t>
            </a:r>
            <a:r>
              <a:rPr lang="pl-PL" altLang="es-ES" sz="2500" dirty="0" err="1">
                <a:latin typeface="Calibri" panose="020F0502020204030204" pitchFamily="34" charset="0"/>
                <a:cs typeface="Calibri" panose="020F0502020204030204" pitchFamily="34" charset="0"/>
              </a:rPr>
              <a:t>sintomi</a:t>
            </a:r>
            <a:r>
              <a:rPr lang="pl-PL" altLang="es-ES" sz="2500" dirty="0">
                <a:latin typeface="Calibri" panose="020F0502020204030204" pitchFamily="34" charset="0"/>
                <a:cs typeface="Calibri" panose="020F0502020204030204" pitchFamily="34" charset="0"/>
              </a:rPr>
              <a:t> del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sono </a:t>
            </a:r>
            <a:r>
              <a:rPr lang="pl-PL" altLang="es-ES" sz="2500" dirty="0" err="1">
                <a:latin typeface="Calibri" panose="020F0502020204030204" pitchFamily="34" charset="0"/>
                <a:cs typeface="Calibri" panose="020F0502020204030204" pitchFamily="34" charset="0"/>
              </a:rPr>
              <a:t>diventati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anche</a:t>
            </a:r>
            <a:r>
              <a:rPr lang="pl-PL" altLang="es-ES" sz="2500" dirty="0">
                <a:latin typeface="Calibri" panose="020F0502020204030204" pitchFamily="34" charset="0"/>
                <a:cs typeface="Calibri" panose="020F0502020204030204" pitchFamily="34" charset="0"/>
              </a:rPr>
              <a:t> le </a:t>
            </a:r>
            <a:r>
              <a:rPr lang="pl-PL" altLang="es-ES" sz="2500" dirty="0" err="1">
                <a:latin typeface="Calibri" panose="020F0502020204030204" pitchFamily="34" charset="0"/>
                <a:cs typeface="Calibri" panose="020F0502020204030204" pitchFamily="34" charset="0"/>
              </a:rPr>
              <a:t>sue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cause</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Questo</a:t>
            </a:r>
            <a:r>
              <a:rPr lang="pl-PL" altLang="es-ES" sz="2500" dirty="0">
                <a:latin typeface="Calibri" panose="020F0502020204030204" pitchFamily="34" charset="0"/>
                <a:cs typeface="Calibri" panose="020F0502020204030204" pitchFamily="34" charset="0"/>
              </a:rPr>
              <a:t> li </a:t>
            </a:r>
            <a:r>
              <a:rPr lang="pl-PL" altLang="es-ES" sz="2500" dirty="0" err="1">
                <a:latin typeface="Calibri" panose="020F0502020204030204" pitchFamily="34" charset="0"/>
                <a:cs typeface="Calibri" panose="020F0502020204030204" pitchFamily="34" charset="0"/>
              </a:rPr>
              <a:t>rende</a:t>
            </a:r>
            <a:r>
              <a:rPr lang="pl-PL" altLang="es-ES" sz="2500" dirty="0">
                <a:latin typeface="Calibri" panose="020F0502020204030204" pitchFamily="34" charset="0"/>
                <a:cs typeface="Calibri" panose="020F0502020204030204" pitchFamily="34" charset="0"/>
              </a:rPr>
              <a:t> molto </a:t>
            </a:r>
            <a:r>
              <a:rPr lang="pl-PL" altLang="es-ES" sz="2500" dirty="0" err="1">
                <a:latin typeface="Calibri" panose="020F0502020204030204" pitchFamily="34" charset="0"/>
                <a:cs typeface="Calibri" panose="020F0502020204030204" pitchFamily="34" charset="0"/>
              </a:rPr>
              <a:t>più</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difficili</a:t>
            </a:r>
            <a:r>
              <a:rPr lang="pl-PL" altLang="es-ES" sz="2500" dirty="0">
                <a:latin typeface="Calibri" panose="020F0502020204030204" pitchFamily="34" charset="0"/>
                <a:cs typeface="Calibri" panose="020F0502020204030204" pitchFamily="34" charset="0"/>
              </a:rPr>
              <a:t> da </a:t>
            </a:r>
            <a:r>
              <a:rPr lang="pl-PL" altLang="es-ES" sz="2500" dirty="0" err="1">
                <a:latin typeface="Calibri" panose="020F0502020204030204" pitchFamily="34" charset="0"/>
                <a:cs typeface="Calibri" panose="020F0502020204030204" pitchFamily="34" charset="0"/>
              </a:rPr>
              <a:t>capire</a:t>
            </a:r>
            <a:r>
              <a:rPr lang="pl-PL" altLang="es-ES" sz="2500" dirty="0">
                <a:latin typeface="Calibri" panose="020F0502020204030204" pitchFamily="34" charset="0"/>
                <a:cs typeface="Calibri" panose="020F0502020204030204" pitchFamily="34" charset="0"/>
              </a:rPr>
              <a:t> e </a:t>
            </a:r>
            <a:r>
              <a:rPr lang="pl-PL" altLang="es-ES" sz="2500" dirty="0" err="1">
                <a:latin typeface="Calibri" panose="020F0502020204030204" pitchFamily="34" charset="0"/>
                <a:cs typeface="Calibri" panose="020F0502020204030204" pitchFamily="34" charset="0"/>
              </a:rPr>
              <a:t>risolvere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Questi</a:t>
            </a:r>
            <a:r>
              <a:rPr lang="pl-PL" altLang="es-ES" sz="2500" dirty="0">
                <a:latin typeface="Calibri" panose="020F0502020204030204" pitchFamily="34" charset="0"/>
                <a:cs typeface="Calibri" panose="020F0502020204030204" pitchFamily="34" charset="0"/>
              </a:rPr>
              <a:t> tipi di </a:t>
            </a:r>
            <a:r>
              <a:rPr lang="pl-PL" altLang="es-ES" sz="2500" dirty="0" err="1">
                <a:latin typeface="Calibri" panose="020F0502020204030204" pitchFamily="34" charset="0"/>
                <a:cs typeface="Calibri" panose="020F0502020204030204" pitchFamily="34" charset="0"/>
              </a:rPr>
              <a:t>problemi</a:t>
            </a:r>
            <a:r>
              <a:rPr lang="pl-PL" altLang="es-ES" sz="2500" dirty="0">
                <a:latin typeface="Calibri" panose="020F0502020204030204" pitchFamily="34" charset="0"/>
                <a:cs typeface="Calibri" panose="020F0502020204030204" pitchFamily="34" charset="0"/>
              </a:rPr>
              <a:t> sono spirali in </a:t>
            </a:r>
            <a:r>
              <a:rPr lang="pl-PL" altLang="es-ES" sz="2500" dirty="0" err="1">
                <a:latin typeface="Calibri" panose="020F0502020204030204" pitchFamily="34" charset="0"/>
                <a:cs typeface="Calibri" panose="020F0502020204030204" pitchFamily="34" charset="0"/>
              </a:rPr>
              <a:t>cui</a:t>
            </a:r>
            <a:r>
              <a:rPr lang="pl-PL" altLang="es-ES" sz="2500" dirty="0">
                <a:latin typeface="Calibri" panose="020F0502020204030204" pitchFamily="34" charset="0"/>
                <a:cs typeface="Calibri" panose="020F0502020204030204" pitchFamily="34" charset="0"/>
              </a:rPr>
              <a:t> ogni </a:t>
            </a:r>
            <a:r>
              <a:rPr lang="pl-PL" altLang="es-ES" sz="2500" dirty="0" err="1">
                <a:latin typeface="Calibri" panose="020F0502020204030204" pitchFamily="34" charset="0"/>
                <a:cs typeface="Calibri" panose="020F0502020204030204" pitchFamily="34" charset="0"/>
              </a:rPr>
              <a:t>soluzione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sbagliata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peggiora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il</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Prostokąt 5">
            <a:extLst>
              <a:ext uri="{FF2B5EF4-FFF2-40B4-BE49-F238E27FC236}">
                <a16:creationId xmlns:a16="http://schemas.microsoft.com/office/drawing/2014/main" id="{2AD93430-6552-44C5-9FE6-DA06A41E7695}"/>
              </a:ext>
            </a:extLst>
          </p:cNvPr>
          <p:cNvSpPr/>
          <p:nvPr/>
        </p:nvSpPr>
        <p:spPr>
          <a:xfrm>
            <a:off x="9850755" y="2447924"/>
            <a:ext cx="8001000" cy="56538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185738" lvl="0" defTabSz="977900">
              <a:lnSpc>
                <a:spcPct val="90000"/>
              </a:lnSpc>
              <a:spcBef>
                <a:spcPct val="0"/>
              </a:spcBef>
              <a:spcAft>
                <a:spcPct val="35000"/>
              </a:spcAft>
            </a:pPr>
            <a:r>
              <a:rPr lang="pl-PL" sz="2500" b="1" dirty="0" err="1"/>
              <a:t>Caratteristiche</a:t>
            </a:r>
            <a:r>
              <a:rPr lang="pl-PL" sz="2500" b="1" dirty="0"/>
              <a:t> dei </a:t>
            </a:r>
            <a:r>
              <a:rPr lang="pl-PL" sz="2500" b="1" dirty="0" err="1"/>
              <a:t>wicked</a:t>
            </a:r>
            <a:r>
              <a:rPr lang="pl-PL" sz="2500" b="1" dirty="0"/>
              <a:t> </a:t>
            </a:r>
            <a:r>
              <a:rPr lang="pl-PL" sz="2500" b="1" dirty="0" err="1"/>
              <a:t>problems</a:t>
            </a:r>
            <a:endParaRPr lang="pl-PL" sz="2500" b="1" dirty="0"/>
          </a:p>
          <a:p>
            <a:pPr marL="628650" lvl="0" indent="-442913" defTabSz="977900">
              <a:lnSpc>
                <a:spcPct val="90000"/>
              </a:lnSpc>
              <a:spcBef>
                <a:spcPct val="0"/>
              </a:spcBef>
              <a:spcAft>
                <a:spcPct val="35000"/>
              </a:spcAft>
              <a:buFont typeface="+mj-lt"/>
              <a:buAutoNum type="arabicPeriod"/>
            </a:pPr>
            <a:r>
              <a:rPr lang="pl-PL" sz="2300" dirty="0" err="1"/>
              <a:t>Difficoltà</a:t>
            </a:r>
            <a:r>
              <a:rPr lang="pl-PL" sz="2300" dirty="0"/>
              <a:t> a </a:t>
            </a:r>
            <a:r>
              <a:rPr lang="pl-PL" sz="2300" dirty="0" err="1"/>
              <a:t>definire</a:t>
            </a:r>
            <a:r>
              <a:rPr lang="pl-PL" sz="2300" dirty="0"/>
              <a:t> </a:t>
            </a:r>
            <a:r>
              <a:rPr lang="pl-PL" sz="2300" dirty="0" err="1"/>
              <a:t>il</a:t>
            </a:r>
            <a:r>
              <a:rPr lang="pl-PL" sz="2300" dirty="0"/>
              <a:t> </a:t>
            </a:r>
            <a:r>
              <a:rPr lang="pl-PL" sz="2300" dirty="0" err="1"/>
              <a:t>problema</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Difficoltà</a:t>
            </a:r>
            <a:r>
              <a:rPr lang="pl-PL" sz="2300" dirty="0"/>
              <a:t> </a:t>
            </a:r>
            <a:r>
              <a:rPr lang="pl-PL" sz="2300" dirty="0" err="1"/>
              <a:t>nel</a:t>
            </a:r>
            <a:r>
              <a:rPr lang="pl-PL" sz="2300" dirty="0"/>
              <a:t> </a:t>
            </a:r>
            <a:r>
              <a:rPr lang="pl-PL" sz="2300" dirty="0" err="1"/>
              <a:t>determinare</a:t>
            </a:r>
            <a:r>
              <a:rPr lang="pl-PL" sz="2300" dirty="0"/>
              <a:t> </a:t>
            </a:r>
            <a:r>
              <a:rPr lang="pl-PL" sz="2300" dirty="0" err="1"/>
              <a:t>se</a:t>
            </a:r>
            <a:r>
              <a:rPr lang="pl-PL" sz="2300" dirty="0"/>
              <a:t> </a:t>
            </a:r>
            <a:r>
              <a:rPr lang="pl-PL" sz="2300" dirty="0" err="1"/>
              <a:t>il</a:t>
            </a:r>
            <a:r>
              <a:rPr lang="pl-PL" sz="2300" dirty="0"/>
              <a:t> </a:t>
            </a:r>
            <a:r>
              <a:rPr lang="pl-PL" sz="2300" dirty="0" err="1"/>
              <a:t>problema</a:t>
            </a:r>
            <a:r>
              <a:rPr lang="pl-PL" sz="2300" dirty="0"/>
              <a:t> </a:t>
            </a:r>
            <a:r>
              <a:rPr lang="pl-PL" sz="2300" dirty="0" err="1"/>
              <a:t>è</a:t>
            </a:r>
            <a:r>
              <a:rPr lang="pl-PL" sz="2300" dirty="0"/>
              <a:t> </a:t>
            </a:r>
            <a:r>
              <a:rPr lang="pl-PL" sz="2300" dirty="0" err="1"/>
              <a:t>stato</a:t>
            </a:r>
            <a:r>
              <a:rPr lang="pl-PL" sz="2300" dirty="0"/>
              <a:t> </a:t>
            </a:r>
            <a:r>
              <a:rPr lang="pl-PL" sz="2300" dirty="0" err="1"/>
              <a:t>completamente</a:t>
            </a:r>
            <a:r>
              <a:rPr lang="pl-PL" sz="2300" dirty="0"/>
              <a:t> </a:t>
            </a:r>
            <a:r>
              <a:rPr lang="pl-PL" sz="2300" dirty="0" err="1"/>
              <a:t>risolto</a:t>
            </a:r>
            <a:r>
              <a:rPr lang="pl-PL" sz="2300" dirty="0"/>
              <a:t>. A </a:t>
            </a:r>
            <a:r>
              <a:rPr lang="pl-PL" sz="2300" dirty="0" err="1"/>
              <a:t>volte</a:t>
            </a:r>
            <a:r>
              <a:rPr lang="pl-PL" sz="2300" dirty="0"/>
              <a:t> una </a:t>
            </a:r>
            <a:r>
              <a:rPr lang="pl-PL" sz="2300" dirty="0" err="1"/>
              <a:t>soluzione</a:t>
            </a:r>
            <a:r>
              <a:rPr lang="pl-PL" sz="2300" dirty="0"/>
              <a:t> </a:t>
            </a:r>
            <a:r>
              <a:rPr lang="pl-PL" sz="2300" dirty="0" err="1"/>
              <a:t>permanente</a:t>
            </a:r>
            <a:r>
              <a:rPr lang="pl-PL" sz="2300" dirty="0"/>
              <a:t> non </a:t>
            </a:r>
            <a:r>
              <a:rPr lang="pl-PL" sz="2300" dirty="0" err="1"/>
              <a:t>è</a:t>
            </a:r>
            <a:r>
              <a:rPr lang="pl-PL" sz="2300" dirty="0"/>
              <a:t> possibile;</a:t>
            </a:r>
          </a:p>
          <a:p>
            <a:pPr marL="628650" lvl="0" indent="-442913" defTabSz="977900">
              <a:lnSpc>
                <a:spcPct val="90000"/>
              </a:lnSpc>
              <a:spcBef>
                <a:spcPct val="0"/>
              </a:spcBef>
              <a:spcAft>
                <a:spcPct val="35000"/>
              </a:spcAft>
              <a:buFont typeface="+mj-lt"/>
              <a:buAutoNum type="arabicPeriod"/>
            </a:pPr>
            <a:r>
              <a:rPr lang="pl-PL" sz="2300" dirty="0" err="1"/>
              <a:t>Nessuna</a:t>
            </a:r>
            <a:r>
              <a:rPr lang="pl-PL" sz="2300" dirty="0"/>
              <a:t> </a:t>
            </a:r>
            <a:r>
              <a:rPr lang="pl-PL" sz="2300" dirty="0" err="1"/>
              <a:t>soluzione</a:t>
            </a:r>
            <a:r>
              <a:rPr lang="pl-PL" sz="2300" dirty="0"/>
              <a:t> </a:t>
            </a:r>
            <a:r>
              <a:rPr lang="pl-PL" sz="2300" dirty="0" err="1"/>
              <a:t>nettamente</a:t>
            </a:r>
            <a:r>
              <a:rPr lang="pl-PL" sz="2300" dirty="0"/>
              <a:t> </a:t>
            </a:r>
            <a:r>
              <a:rPr lang="pl-PL" sz="2300" dirty="0" err="1"/>
              <a:t>giusta</a:t>
            </a:r>
            <a:r>
              <a:rPr lang="pl-PL" sz="2300" dirty="0"/>
              <a:t> o </a:t>
            </a:r>
            <a:r>
              <a:rPr lang="pl-PL" sz="2300" dirty="0" err="1"/>
              <a:t>sbagliata</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Possibilità</a:t>
            </a:r>
            <a:r>
              <a:rPr lang="pl-PL" sz="2300" dirty="0"/>
              <a:t> </a:t>
            </a:r>
            <a:r>
              <a:rPr lang="pl-PL" sz="2300" dirty="0" err="1"/>
              <a:t>limitate</a:t>
            </a:r>
            <a:r>
              <a:rPr lang="pl-PL" sz="2300" dirty="0"/>
              <a:t> di </a:t>
            </a:r>
            <a:r>
              <a:rPr lang="pl-PL" sz="2300" dirty="0" err="1"/>
              <a:t>usare</a:t>
            </a:r>
            <a:r>
              <a:rPr lang="pl-PL" sz="2300" dirty="0"/>
              <a:t> la </a:t>
            </a:r>
            <a:r>
              <a:rPr lang="pl-PL" sz="2300" dirty="0" err="1"/>
              <a:t>conoscenza</a:t>
            </a:r>
            <a:r>
              <a:rPr lang="pl-PL" sz="2300" dirty="0"/>
              <a:t> </a:t>
            </a:r>
            <a:r>
              <a:rPr lang="pl-PL" sz="2300" dirty="0" err="1"/>
              <a:t>acquisita</a:t>
            </a:r>
            <a:r>
              <a:rPr lang="pl-PL" sz="2300" dirty="0"/>
              <a:t> </a:t>
            </a:r>
            <a:r>
              <a:rPr lang="pl-PL" sz="2300" dirty="0" err="1"/>
              <a:t>dai</a:t>
            </a:r>
            <a:r>
              <a:rPr lang="pl-PL" sz="2300" dirty="0"/>
              <a:t> </a:t>
            </a:r>
            <a:r>
              <a:rPr lang="pl-PL" sz="2300" dirty="0" err="1"/>
              <a:t>successi</a:t>
            </a:r>
            <a:r>
              <a:rPr lang="pl-PL" sz="2300" dirty="0"/>
              <a:t> </a:t>
            </a:r>
            <a:r>
              <a:rPr lang="pl-PL" sz="2300" dirty="0" err="1"/>
              <a:t>precedenti</a:t>
            </a:r>
            <a:r>
              <a:rPr lang="pl-PL" sz="2300" dirty="0"/>
              <a:t> per </a:t>
            </a:r>
            <a:r>
              <a:rPr lang="pl-PL" sz="2300" dirty="0" err="1"/>
              <a:t>risolvere</a:t>
            </a:r>
            <a:r>
              <a:rPr lang="pl-PL" sz="2300" dirty="0"/>
              <a:t> </a:t>
            </a:r>
            <a:r>
              <a:rPr lang="pl-PL" sz="2300" dirty="0" err="1"/>
              <a:t>nuovi</a:t>
            </a:r>
            <a:r>
              <a:rPr lang="pl-PL" sz="2300" dirty="0"/>
              <a:t> </a:t>
            </a:r>
            <a:r>
              <a:rPr lang="pl-PL" sz="2300" dirty="0" err="1"/>
              <a:t>problemi</a:t>
            </a:r>
            <a:r>
              <a:rPr lang="pl-PL" sz="2300" dirty="0"/>
              <a:t>;</a:t>
            </a:r>
          </a:p>
          <a:p>
            <a:pPr marL="628650" lvl="0" indent="-442913" defTabSz="977900">
              <a:lnSpc>
                <a:spcPct val="90000"/>
              </a:lnSpc>
              <a:spcBef>
                <a:spcPct val="0"/>
              </a:spcBef>
              <a:spcAft>
                <a:spcPct val="35000"/>
              </a:spcAft>
              <a:buFont typeface="+mj-lt"/>
              <a:buAutoNum type="arabicPeriod"/>
            </a:pPr>
            <a:r>
              <a:rPr lang="pl-PL" sz="2300" dirty="0"/>
              <a:t>Ogni </a:t>
            </a:r>
            <a:r>
              <a:rPr lang="pl-PL" sz="2300" dirty="0" err="1"/>
              <a:t>problema</a:t>
            </a:r>
            <a:r>
              <a:rPr lang="pl-PL" sz="2300" dirty="0"/>
              <a:t> </a:t>
            </a:r>
            <a:r>
              <a:rPr lang="pl-PL" sz="2300" dirty="0" err="1"/>
              <a:t>è</a:t>
            </a:r>
            <a:r>
              <a:rPr lang="pl-PL" sz="2300" dirty="0"/>
              <a:t> </a:t>
            </a:r>
            <a:r>
              <a:rPr lang="pl-PL" sz="2300" dirty="0" err="1"/>
              <a:t>unico</a:t>
            </a:r>
            <a:r>
              <a:rPr lang="pl-PL" sz="2300" dirty="0"/>
              <a:t>, e i </a:t>
            </a:r>
            <a:r>
              <a:rPr lang="pl-PL" sz="2300" dirty="0" err="1"/>
              <a:t>tentativi</a:t>
            </a:r>
            <a:r>
              <a:rPr lang="pl-PL" sz="2300" dirty="0"/>
              <a:t> </a:t>
            </a:r>
            <a:r>
              <a:rPr lang="pl-PL" sz="2300" dirty="0" err="1"/>
              <a:t>precedenti</a:t>
            </a:r>
            <a:r>
              <a:rPr lang="pl-PL" sz="2300" dirty="0"/>
              <a:t> o </a:t>
            </a:r>
            <a:r>
              <a:rPr lang="pl-PL" sz="2300" dirty="0" err="1"/>
              <a:t>simili</a:t>
            </a:r>
            <a:r>
              <a:rPr lang="pl-PL" sz="2300" dirty="0"/>
              <a:t> di </a:t>
            </a:r>
            <a:r>
              <a:rPr lang="pl-PL" sz="2300" dirty="0" err="1"/>
              <a:t>risolvere</a:t>
            </a:r>
            <a:r>
              <a:rPr lang="pl-PL" sz="2300" dirty="0"/>
              <a:t> </a:t>
            </a:r>
            <a:r>
              <a:rPr lang="pl-PL" sz="2300" dirty="0" err="1"/>
              <a:t>il</a:t>
            </a:r>
            <a:r>
              <a:rPr lang="pl-PL" sz="2300" dirty="0"/>
              <a:t> </a:t>
            </a:r>
            <a:r>
              <a:rPr lang="pl-PL" sz="2300" dirty="0" err="1"/>
              <a:t>problema</a:t>
            </a:r>
            <a:r>
              <a:rPr lang="pl-PL" sz="2300" dirty="0"/>
              <a:t> </a:t>
            </a:r>
            <a:r>
              <a:rPr lang="pl-PL" sz="2300" dirty="0" err="1"/>
              <a:t>possono</a:t>
            </a:r>
            <a:r>
              <a:rPr lang="pl-PL" sz="2300" dirty="0"/>
              <a:t> non </a:t>
            </a:r>
            <a:r>
              <a:rPr lang="pl-PL" sz="2300" dirty="0" err="1"/>
              <a:t>essere</a:t>
            </a:r>
            <a:r>
              <a:rPr lang="pl-PL" sz="2300" dirty="0"/>
              <a:t> </a:t>
            </a:r>
            <a:r>
              <a:rPr lang="pl-PL" sz="2300" dirty="0" err="1"/>
              <a:t>efficaci</a:t>
            </a:r>
            <a:r>
              <a:rPr lang="pl-PL" sz="2300" dirty="0"/>
              <a:t>;</a:t>
            </a:r>
          </a:p>
          <a:p>
            <a:pPr marL="628650" lvl="0" indent="-442913" defTabSz="977900">
              <a:lnSpc>
                <a:spcPct val="90000"/>
              </a:lnSpc>
              <a:spcBef>
                <a:spcPct val="0"/>
              </a:spcBef>
              <a:spcAft>
                <a:spcPct val="35000"/>
              </a:spcAft>
              <a:buFont typeface="+mj-lt"/>
              <a:buAutoNum type="arabicPeriod"/>
            </a:pPr>
            <a:r>
              <a:rPr lang="pl-PL" sz="2300" dirty="0"/>
              <a:t>Ci sono </a:t>
            </a:r>
            <a:r>
              <a:rPr lang="pl-PL" sz="2300" dirty="0" err="1"/>
              <a:t>troppe</a:t>
            </a:r>
            <a:r>
              <a:rPr lang="pl-PL" sz="2300" dirty="0"/>
              <a:t> </a:t>
            </a:r>
            <a:r>
              <a:rPr lang="pl-PL" sz="2300" dirty="0" err="1"/>
              <a:t>soluzioni</a:t>
            </a:r>
            <a:r>
              <a:rPr lang="pl-PL" sz="2300" dirty="0"/>
              <a:t> </a:t>
            </a:r>
            <a:r>
              <a:rPr lang="pl-PL" sz="2300" dirty="0" err="1"/>
              <a:t>possibili</a:t>
            </a:r>
            <a:r>
              <a:rPr lang="pl-PL" sz="2300" dirty="0"/>
              <a:t> per </a:t>
            </a:r>
            <a:r>
              <a:rPr lang="pl-PL" sz="2300" dirty="0" err="1"/>
              <a:t>elencarle</a:t>
            </a:r>
            <a:r>
              <a:rPr lang="pl-PL" sz="2300" dirty="0"/>
              <a:t> e </a:t>
            </a:r>
            <a:r>
              <a:rPr lang="pl-PL" sz="2300" dirty="0" err="1"/>
              <a:t>confrontarle</a:t>
            </a:r>
            <a:r>
              <a:rPr lang="pl-PL" sz="2300" dirty="0"/>
              <a:t> in modo </a:t>
            </a:r>
            <a:r>
              <a:rPr lang="pl-PL" sz="2300" dirty="0" err="1"/>
              <a:t>razionale</a:t>
            </a:r>
            <a:r>
              <a:rPr lang="pl-PL" sz="2300" dirty="0"/>
              <a:t>.</a:t>
            </a:r>
          </a:p>
          <a:p>
            <a:pPr marL="628650" lvl="0" indent="-442913" defTabSz="977900">
              <a:lnSpc>
                <a:spcPct val="90000"/>
              </a:lnSpc>
              <a:spcBef>
                <a:spcPct val="0"/>
              </a:spcBef>
              <a:spcAft>
                <a:spcPct val="35000"/>
              </a:spcAft>
              <a:buFont typeface="+mj-lt"/>
              <a:buAutoNum type="arabicPeriod"/>
            </a:pPr>
            <a:endParaRPr lang="pl-PL" sz="2300" dirty="0"/>
          </a:p>
          <a:p>
            <a:pPr marL="185737" lvl="0" algn="r" defTabSz="977900">
              <a:lnSpc>
                <a:spcPct val="90000"/>
              </a:lnSpc>
              <a:spcBef>
                <a:spcPct val="0"/>
              </a:spcBef>
              <a:spcAft>
                <a:spcPct val="35000"/>
              </a:spcAft>
            </a:pPr>
            <a:r>
              <a:rPr lang="nn-NO" sz="2300" dirty="0"/>
              <a:t>H.W. </a:t>
            </a:r>
            <a:r>
              <a:rPr lang="nn-NO" sz="2300" dirty="0" err="1"/>
              <a:t>Rittel</a:t>
            </a:r>
            <a:r>
              <a:rPr lang="nn-NO" sz="2300" dirty="0"/>
              <a:t> and M.M. Webber (1973) </a:t>
            </a:r>
            <a:endParaRPr lang="pl-PL" sz="2200" dirty="0"/>
          </a:p>
        </p:txBody>
      </p:sp>
      <p:sp>
        <p:nvSpPr>
          <p:cNvPr id="18" name="object 3">
            <a:extLst>
              <a:ext uri="{FF2B5EF4-FFF2-40B4-BE49-F238E27FC236}">
                <a16:creationId xmlns:a16="http://schemas.microsoft.com/office/drawing/2014/main" id="{C2A89064-659B-4974-BC96-B7C38382A1DA}"/>
              </a:ext>
            </a:extLst>
          </p:cNvPr>
          <p:cNvSpPr txBox="1"/>
          <p:nvPr/>
        </p:nvSpPr>
        <p:spPr>
          <a:xfrm>
            <a:off x="938054" y="4782956"/>
            <a:ext cx="8739345" cy="2348079"/>
          </a:xfrm>
          <a:prstGeom prst="rect">
            <a:avLst/>
          </a:prstGeom>
        </p:spPr>
        <p:txBody>
          <a:bodyPr vert="horz" wrap="square" lIns="0" tIns="13970" rIns="0" bIns="0" rtlCol="0">
            <a:spAutoFit/>
          </a:bodyPr>
          <a:lstStyle/>
          <a:p>
            <a:pPr marL="12700">
              <a:lnSpc>
                <a:spcPct val="100000"/>
              </a:lnSpc>
              <a:spcBef>
                <a:spcPts val="110"/>
              </a:spcBef>
            </a:pPr>
            <a:r>
              <a:rPr lang="pl-PL" sz="2500" b="1" dirty="0"/>
              <a:t>Come </a:t>
            </a:r>
            <a:r>
              <a:rPr lang="pl-PL" sz="2500" b="1" dirty="0" err="1"/>
              <a:t>è</a:t>
            </a:r>
            <a:r>
              <a:rPr lang="pl-PL" sz="2500" b="1" dirty="0"/>
              <a:t> </a:t>
            </a:r>
            <a:r>
              <a:rPr lang="pl-PL" sz="2500" b="1" dirty="0" err="1"/>
              <a:t>affrontare</a:t>
            </a:r>
            <a:r>
              <a:rPr lang="pl-PL" sz="2500" b="1" dirty="0"/>
              <a:t> le </a:t>
            </a:r>
            <a:r>
              <a:rPr lang="pl-PL" sz="2500" b="1" dirty="0" err="1"/>
              <a:t>vere</a:t>
            </a:r>
            <a:r>
              <a:rPr lang="pl-PL" sz="2500" b="1" dirty="0"/>
              <a:t> </a:t>
            </a:r>
            <a:r>
              <a:rPr lang="pl-PL" sz="2500" b="1" dirty="0" err="1"/>
              <a:t>cause</a:t>
            </a:r>
            <a:r>
              <a:rPr lang="pl-PL" sz="2500" b="1" dirty="0"/>
              <a:t> dei </a:t>
            </a:r>
            <a:r>
              <a:rPr lang="pl-PL" sz="2500" b="1" dirty="0" err="1"/>
              <a:t>problemi</a:t>
            </a:r>
            <a:r>
              <a:rPr lang="pl-PL" sz="2500" b="1" dirty="0"/>
              <a:t>?</a:t>
            </a:r>
          </a:p>
          <a:p>
            <a:pPr marL="355600" indent="-342900">
              <a:spcBef>
                <a:spcPts val="110"/>
              </a:spcBef>
              <a:buFont typeface="Arial" panose="020B0604020202020204" pitchFamily="34" charset="0"/>
              <a:buChar char="•"/>
            </a:pPr>
            <a:r>
              <a:rPr lang="pl-PL" sz="2500" dirty="0" err="1"/>
              <a:t>Capire</a:t>
            </a:r>
            <a:r>
              <a:rPr lang="pl-PL" sz="2500" dirty="0"/>
              <a:t> i </a:t>
            </a:r>
            <a:r>
              <a:rPr lang="pl-PL" sz="2500" dirty="0" err="1"/>
              <a:t>vari</a:t>
            </a:r>
            <a:r>
              <a:rPr lang="pl-PL" sz="2500" dirty="0"/>
              <a:t> </a:t>
            </a:r>
            <a:r>
              <a:rPr lang="pl-PL" sz="2500" dirty="0" err="1"/>
              <a:t>problemi</a:t>
            </a:r>
            <a:r>
              <a:rPr lang="pl-PL" sz="2500" dirty="0"/>
              <a:t>, le loro </a:t>
            </a:r>
            <a:r>
              <a:rPr lang="pl-PL" sz="2500" dirty="0" err="1"/>
              <a:t>cause</a:t>
            </a:r>
            <a:r>
              <a:rPr lang="pl-PL" sz="2500" dirty="0"/>
              <a:t> e i loro </a:t>
            </a:r>
            <a:r>
              <a:rPr lang="pl-PL" sz="2500" dirty="0" err="1"/>
              <a:t>sintomi</a:t>
            </a:r>
            <a:r>
              <a:rPr lang="pl-PL" sz="2500" dirty="0"/>
              <a:t> </a:t>
            </a:r>
            <a:r>
              <a:rPr lang="pl-PL" sz="2500" dirty="0" err="1"/>
              <a:t>diventa</a:t>
            </a:r>
            <a:r>
              <a:rPr lang="pl-PL" sz="2500" dirty="0"/>
              <a:t> molto </a:t>
            </a:r>
            <a:r>
              <a:rPr lang="pl-PL" sz="2500" dirty="0" err="1"/>
              <a:t>più</a:t>
            </a:r>
            <a:r>
              <a:rPr lang="pl-PL" sz="2500" dirty="0"/>
              <a:t> </a:t>
            </a:r>
            <a:r>
              <a:rPr lang="pl-PL" sz="2500" dirty="0" err="1"/>
              <a:t>necessario</a:t>
            </a:r>
            <a:r>
              <a:rPr lang="pl-PL" sz="2500" dirty="0"/>
              <a:t> e </a:t>
            </a:r>
            <a:r>
              <a:rPr lang="pl-PL" sz="2500" dirty="0" err="1"/>
              <a:t>più</a:t>
            </a:r>
            <a:r>
              <a:rPr lang="pl-PL" sz="2500" dirty="0"/>
              <a:t> </a:t>
            </a:r>
            <a:r>
              <a:rPr lang="pl-PL" sz="2500" dirty="0" err="1"/>
              <a:t>difficile</a:t>
            </a:r>
            <a:r>
              <a:rPr lang="pl-PL" sz="2500" dirty="0"/>
              <a:t> </a:t>
            </a:r>
            <a:r>
              <a:rPr lang="pl-PL" sz="2500" dirty="0" err="1"/>
              <a:t>quando</a:t>
            </a:r>
            <a:r>
              <a:rPr lang="pl-PL" sz="2500" dirty="0"/>
              <a:t> si </a:t>
            </a:r>
            <a:r>
              <a:rPr lang="pl-PL" sz="2500" dirty="0" err="1"/>
              <a:t>tratta</a:t>
            </a:r>
            <a:r>
              <a:rPr lang="pl-PL" sz="2500" dirty="0"/>
              <a:t> di </a:t>
            </a:r>
            <a:r>
              <a:rPr lang="pl-PL" sz="2500" dirty="0" err="1"/>
              <a:t>problemi</a:t>
            </a:r>
            <a:r>
              <a:rPr lang="pl-PL" sz="2500" dirty="0"/>
              <a:t> "</a:t>
            </a:r>
            <a:r>
              <a:rPr lang="pl-PL" sz="2500" dirty="0" err="1"/>
              <a:t>complessi</a:t>
            </a:r>
            <a:r>
              <a:rPr lang="pl-PL" sz="2500" dirty="0"/>
              <a:t>" e </a:t>
            </a:r>
            <a:r>
              <a:rPr lang="pl-PL" sz="2500" dirty="0" err="1"/>
              <a:t>malvagi</a:t>
            </a:r>
            <a:r>
              <a:rPr lang="pl-PL" sz="2500" dirty="0"/>
              <a:t>.</a:t>
            </a:r>
          </a:p>
          <a:p>
            <a:pPr marL="355600" indent="-342900">
              <a:spcBef>
                <a:spcPts val="110"/>
              </a:spcBef>
              <a:buFont typeface="Arial" panose="020B0604020202020204" pitchFamily="34" charset="0"/>
              <a:buChar char="•"/>
            </a:pPr>
            <a:r>
              <a:rPr lang="pl-PL" sz="2500" dirty="0" err="1"/>
              <a:t>Ricordate</a:t>
            </a:r>
            <a:r>
              <a:rPr lang="pl-PL" sz="2500" dirty="0"/>
              <a:t> </a:t>
            </a:r>
            <a:r>
              <a:rPr lang="pl-PL" sz="2500" dirty="0" err="1"/>
              <a:t>che</a:t>
            </a:r>
            <a:r>
              <a:rPr lang="pl-PL" sz="2500" dirty="0"/>
              <a:t> </a:t>
            </a:r>
            <a:r>
              <a:rPr lang="pl-PL" sz="2500" dirty="0" err="1"/>
              <a:t>sbagliare</a:t>
            </a:r>
            <a:r>
              <a:rPr lang="pl-PL" sz="2500" dirty="0"/>
              <a:t> la </a:t>
            </a:r>
            <a:r>
              <a:rPr lang="pl-PL" sz="2500" dirty="0" err="1"/>
              <a:t>diagnosi</a:t>
            </a:r>
            <a:r>
              <a:rPr lang="pl-PL" sz="2500" dirty="0"/>
              <a:t> di </a:t>
            </a:r>
            <a:r>
              <a:rPr lang="pl-PL" sz="2500" dirty="0" err="1"/>
              <a:t>un</a:t>
            </a:r>
            <a:r>
              <a:rPr lang="pl-PL" sz="2500" dirty="0"/>
              <a:t> </a:t>
            </a:r>
            <a:r>
              <a:rPr lang="pl-PL" sz="2500" dirty="0" err="1"/>
              <a:t>sintomo</a:t>
            </a:r>
            <a:r>
              <a:rPr lang="pl-PL" sz="2500" dirty="0"/>
              <a:t> </a:t>
            </a:r>
            <a:r>
              <a:rPr lang="pl-PL" sz="2500" dirty="0" err="1"/>
              <a:t>può</a:t>
            </a:r>
            <a:r>
              <a:rPr lang="pl-PL" sz="2500" dirty="0"/>
              <a:t> solo </a:t>
            </a:r>
            <a:r>
              <a:rPr lang="pl-PL" sz="2500" dirty="0" err="1"/>
              <a:t>peggiorare</a:t>
            </a:r>
            <a:r>
              <a:rPr lang="pl-PL" sz="2500" dirty="0"/>
              <a:t> </a:t>
            </a:r>
            <a:r>
              <a:rPr lang="pl-PL" sz="2500" dirty="0" err="1"/>
              <a:t>il</a:t>
            </a:r>
            <a:r>
              <a:rPr lang="pl-PL" sz="2500" dirty="0"/>
              <a:t> </a:t>
            </a:r>
            <a:r>
              <a:rPr lang="pl-PL" sz="2500" dirty="0" err="1"/>
              <a:t>problema</a:t>
            </a:r>
            <a:r>
              <a:rPr lang="pl-PL" sz="2500" dirty="0"/>
              <a:t> </a:t>
            </a:r>
            <a:r>
              <a:rPr lang="pl-PL" sz="2500" dirty="0" err="1"/>
              <a:t>che</a:t>
            </a:r>
            <a:r>
              <a:rPr lang="pl-PL" sz="2500" dirty="0"/>
              <a:t> </a:t>
            </a:r>
            <a:r>
              <a:rPr lang="pl-PL" sz="2500" dirty="0" err="1"/>
              <a:t>state</a:t>
            </a:r>
            <a:r>
              <a:rPr lang="pl-PL" sz="2500" dirty="0"/>
              <a:t> </a:t>
            </a:r>
            <a:r>
              <a:rPr lang="pl-PL" sz="2500" dirty="0" err="1"/>
              <a:t>risolvendo</a:t>
            </a:r>
            <a:r>
              <a:rPr lang="pl-PL" sz="2500" dirty="0"/>
              <a:t>.</a:t>
            </a:r>
          </a:p>
        </p:txBody>
      </p:sp>
      <p:sp>
        <p:nvSpPr>
          <p:cNvPr id="10" name="object 2">
            <a:extLst>
              <a:ext uri="{FF2B5EF4-FFF2-40B4-BE49-F238E27FC236}">
                <a16:creationId xmlns:a16="http://schemas.microsoft.com/office/drawing/2014/main" id="{9A2B4E02-F7B4-4C9C-89B5-29F87FA1C34A}"/>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7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8094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2. </a:t>
            </a:r>
            <a:r>
              <a:rPr lang="pl-PL" sz="4000" b="1" spc="50" dirty="0" err="1">
                <a:solidFill>
                  <a:srgbClr val="243255"/>
                </a:solidFill>
                <a:cs typeface="Tahoma"/>
              </a:rPr>
              <a:t>Considerazione</a:t>
            </a:r>
            <a:r>
              <a:rPr lang="pl-PL" sz="4000" b="1" spc="50" dirty="0">
                <a:solidFill>
                  <a:srgbClr val="243255"/>
                </a:solidFill>
                <a:cs typeface="Tahoma"/>
              </a:rPr>
              <a:t> </a:t>
            </a:r>
            <a:r>
              <a:rPr lang="pl-PL" sz="4000" b="1" spc="50" dirty="0" err="1">
                <a:solidFill>
                  <a:srgbClr val="243255"/>
                </a:solidFill>
                <a:cs typeface="Tahoma"/>
              </a:rPr>
              <a:t>degli</a:t>
            </a:r>
            <a:r>
              <a:rPr lang="pl-PL" sz="4000" b="1" spc="50" dirty="0">
                <a:solidFill>
                  <a:srgbClr val="243255"/>
                </a:solidFill>
                <a:cs typeface="Tahoma"/>
              </a:rPr>
              <a:t> </a:t>
            </a:r>
            <a:r>
              <a:rPr lang="pl-PL" sz="4000" b="1" spc="50" dirty="0" err="1">
                <a:solidFill>
                  <a:srgbClr val="243255"/>
                </a:solidFill>
                <a:cs typeface="Tahoma"/>
              </a:rPr>
              <a:t>effetti</a:t>
            </a:r>
            <a:r>
              <a:rPr lang="pl-PL" sz="4000" b="1" spc="50" dirty="0">
                <a:solidFill>
                  <a:srgbClr val="243255"/>
                </a:solidFill>
                <a:cs typeface="Tahoma"/>
              </a:rPr>
              <a:t> di </a:t>
            </a:r>
            <a:r>
              <a:rPr lang="pl-PL" sz="4000" b="1" spc="50" dirty="0" err="1">
                <a:solidFill>
                  <a:srgbClr val="243255"/>
                </a:solidFill>
                <a:cs typeface="Tahoma"/>
              </a:rPr>
              <a:t>un</a:t>
            </a:r>
            <a:r>
              <a:rPr lang="pl-PL" sz="4000" b="1" spc="50" dirty="0">
                <a:solidFill>
                  <a:srgbClr val="243255"/>
                </a:solidFill>
                <a:cs typeface="Tahoma"/>
              </a:rPr>
              <a:t> </a:t>
            </a:r>
            <a:r>
              <a:rPr lang="pl-PL" sz="4000" b="1" spc="50" dirty="0" err="1">
                <a:solidFill>
                  <a:srgbClr val="243255"/>
                </a:solidFill>
                <a:cs typeface="Tahoma"/>
              </a:rPr>
              <a:t>problema</a:t>
            </a:r>
            <a:r>
              <a:rPr lang="pl-PL" sz="4000" b="1" spc="50" dirty="0">
                <a:solidFill>
                  <a:srgbClr val="243255"/>
                </a:solidFill>
                <a:cs typeface="Tahoma"/>
              </a:rPr>
              <a:t> </a:t>
            </a:r>
            <a:r>
              <a:rPr lang="pl-PL" sz="4000" b="1" spc="50" dirty="0" err="1">
                <a:solidFill>
                  <a:srgbClr val="243255"/>
                </a:solidFill>
                <a:cs typeface="Tahoma"/>
              </a:rPr>
              <a:t>definito</a:t>
            </a:r>
            <a:endParaRPr lang="pl-PL" sz="4000" b="1" spc="50" dirty="0">
              <a:solidFill>
                <a:srgbClr val="243255"/>
              </a:solidFill>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Con le </a:t>
            </a:r>
            <a:r>
              <a:rPr lang="pl-PL" altLang="es-ES" sz="2500" dirty="0" err="1">
                <a:latin typeface="Calibri" panose="020F0502020204030204" pitchFamily="34" charset="0"/>
                <a:cs typeface="Calibri" panose="020F0502020204030204" pitchFamily="34" charset="0"/>
              </a:rPr>
              <a:t>conoscenze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sull'identificazione</a:t>
            </a:r>
            <a:r>
              <a:rPr lang="pl-PL" altLang="es-ES" sz="2500" dirty="0">
                <a:latin typeface="Calibri" panose="020F0502020204030204" pitchFamily="34" charset="0"/>
                <a:cs typeface="Calibri" panose="020F0502020204030204" pitchFamily="34" charset="0"/>
              </a:rPr>
              <a:t> dei </a:t>
            </a:r>
            <a:r>
              <a:rPr lang="pl-PL" altLang="es-ES" sz="2500" dirty="0" err="1">
                <a:latin typeface="Calibri" panose="020F0502020204030204" pitchFamily="34" charset="0"/>
                <a:cs typeface="Calibri" panose="020F0502020204030204" pitchFamily="34" charset="0"/>
              </a:rPr>
              <a:t>problemi</a:t>
            </a:r>
            <a:r>
              <a:rPr lang="pl-PL" altLang="es-ES" sz="2500" dirty="0">
                <a:latin typeface="Calibri" panose="020F0502020204030204" pitchFamily="34" charset="0"/>
                <a:cs typeface="Calibri" panose="020F0502020204030204" pitchFamily="34" charset="0"/>
              </a:rPr>
              <a:t> e la loro </a:t>
            </a:r>
            <a:r>
              <a:rPr lang="pl-PL" altLang="es-ES" sz="2500" dirty="0" err="1">
                <a:latin typeface="Calibri" panose="020F0502020204030204" pitchFamily="34" charset="0"/>
                <a:cs typeface="Calibri" panose="020F0502020204030204" pitchFamily="34" charset="0"/>
              </a:rPr>
              <a:t>categorizzazione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è</a:t>
            </a:r>
            <a:r>
              <a:rPr lang="pl-PL" altLang="es-ES" sz="2500" dirty="0">
                <a:latin typeface="Calibri" panose="020F0502020204030204" pitchFamily="34" charset="0"/>
                <a:cs typeface="Calibri" panose="020F0502020204030204" pitchFamily="34" charset="0"/>
              </a:rPr>
              <a:t> possibile </a:t>
            </a:r>
            <a:r>
              <a:rPr lang="pl-PL" altLang="es-ES" sz="2500" dirty="0" err="1">
                <a:latin typeface="Calibri" panose="020F0502020204030204" pitchFamily="34" charset="0"/>
                <a:cs typeface="Calibri" panose="020F0502020204030204" pitchFamily="34" charset="0"/>
              </a:rPr>
              <a:t>analizzare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gli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effetti</a:t>
            </a:r>
            <a:r>
              <a:rPr lang="pl-PL" altLang="es-ES" sz="2500" dirty="0">
                <a:latin typeface="Calibri" panose="020F0502020204030204" pitchFamily="34" charset="0"/>
                <a:cs typeface="Calibri" panose="020F0502020204030204" pitchFamily="34" charset="0"/>
              </a:rPr>
              <a:t> del o dei </a:t>
            </a:r>
            <a:r>
              <a:rPr lang="pl-PL" altLang="es-ES" sz="2500" dirty="0" err="1">
                <a:latin typeface="Calibri" panose="020F0502020204030204" pitchFamily="34" charset="0"/>
                <a:cs typeface="Calibri" panose="020F0502020204030204" pitchFamily="34" charset="0"/>
              </a:rPr>
              <a:t>problemi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definiti</a:t>
            </a:r>
            <a:r>
              <a:rPr lang="pl-PL" altLang="es-ES" sz="2500" dirty="0">
                <a:latin typeface="Calibri" panose="020F0502020204030204" pitchFamily="34" charset="0"/>
                <a:cs typeface="Calibri" panose="020F0502020204030204" pitchFamily="34" charset="0"/>
              </a:rPr>
              <a:t>. Per </a:t>
            </a:r>
            <a:r>
              <a:rPr lang="pl-PL" altLang="es-ES" sz="2500" dirty="0" err="1">
                <a:latin typeface="Calibri" panose="020F0502020204030204" pitchFamily="34" charset="0"/>
                <a:cs typeface="Calibri" panose="020F0502020204030204" pitchFamily="34" charset="0"/>
              </a:rPr>
              <a:t>fare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questo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usate</a:t>
            </a:r>
            <a:r>
              <a:rPr lang="pl-PL" altLang="es-ES" sz="2500" dirty="0">
                <a:latin typeface="Calibri" panose="020F0502020204030204" pitchFamily="34" charset="0"/>
                <a:cs typeface="Calibri" panose="020F0502020204030204" pitchFamily="34" charset="0"/>
              </a:rPr>
              <a:t> una </a:t>
            </a:r>
            <a:r>
              <a:rPr lang="pl-PL" altLang="es-ES" sz="2500" dirty="0" err="1">
                <a:latin typeface="Calibri" panose="020F0502020204030204" pitchFamily="34" charset="0"/>
                <a:cs typeface="Calibri" panose="020F0502020204030204" pitchFamily="34" charset="0"/>
              </a:rPr>
              <a:t>tecnica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che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include</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seguenti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tre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passi</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547592221"/>
              </p:ext>
            </p:extLst>
          </p:nvPr>
        </p:nvGraphicFramePr>
        <p:xfrm>
          <a:off x="814230" y="3314700"/>
          <a:ext cx="10880834"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AB202ACB-8A87-45C2-A79F-130A6B6F3E41}"/>
              </a:ext>
            </a:extLst>
          </p:cNvPr>
          <p:cNvGraphicFramePr/>
          <p:nvPr>
            <p:extLst>
              <p:ext uri="{D42A27DB-BD31-4B8C-83A1-F6EECF244321}">
                <p14:modId xmlns:p14="http://schemas.microsoft.com/office/powerpoint/2010/main" val="1824837877"/>
              </p:ext>
            </p:extLst>
          </p:nvPr>
        </p:nvGraphicFramePr>
        <p:xfrm>
          <a:off x="11818888" y="3314700"/>
          <a:ext cx="6164312" cy="5029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object 2">
            <a:extLst>
              <a:ext uri="{FF2B5EF4-FFF2-40B4-BE49-F238E27FC236}">
                <a16:creationId xmlns:a16="http://schemas.microsoft.com/office/drawing/2014/main" id="{7629AB86-5097-43C3-8A70-17EDC1129C26}"/>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Complex</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Problem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Solving</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0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2779</TotalTime>
  <Words>12227</Words>
  <Application>Microsoft Macintosh PowerPoint</Application>
  <PresentationFormat>Personalizzato</PresentationFormat>
  <Paragraphs>1061</Paragraphs>
  <Slides>71</Slides>
  <Notes>61</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71</vt:i4>
      </vt:variant>
    </vt:vector>
  </HeadingPairs>
  <TitlesOfParts>
    <vt:vector size="79" baseType="lpstr">
      <vt:lpstr>Arial</vt:lpstr>
      <vt:lpstr>Calibri</vt:lpstr>
      <vt:lpstr>Tahoma</vt:lpstr>
      <vt:lpstr>Times New Roman</vt:lpstr>
      <vt:lpstr>Wingdings 2</vt:lpstr>
      <vt:lpstr>YADLjI9qxTA 0</vt:lpstr>
      <vt:lpstr>Office Theme</vt:lpstr>
      <vt:lpstr>1_Office Theme</vt:lpstr>
      <vt:lpstr>Presentazione standard di PowerPoint</vt:lpstr>
      <vt:lpstr>Obiettivi del corso</vt:lpstr>
      <vt:lpstr>Risultati dell’apprendimento</vt:lpstr>
      <vt:lpstr>INDICE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Andrea Verratti</cp:lastModifiedBy>
  <cp:revision>160</cp:revision>
  <dcterms:created xsi:type="dcterms:W3CDTF">2021-03-19T11:51:00Z</dcterms:created>
  <dcterms:modified xsi:type="dcterms:W3CDTF">2022-01-26T12:13:15Z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