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4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3" d="100"/>
          <a:sy n="73"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2"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es-ES" sz="4400" b="0" strike="noStrike" spc="-1">
                <a:latin typeface="Arial"/>
              </a:rPr>
              <a:t>Pulse para desplazar la página</a:t>
            </a:r>
          </a:p>
        </p:txBody>
      </p:sp>
      <p:sp>
        <p:nvSpPr>
          <p:cNvPr id="173" name="PlaceHolder 2"/>
          <p:cNvSpPr>
            <a:spLocks noGrp="1"/>
          </p:cNvSpPr>
          <p:nvPr>
            <p:ph type="body"/>
          </p:nvPr>
        </p:nvSpPr>
        <p:spPr>
          <a:xfrm>
            <a:off x="756000" y="5078520"/>
            <a:ext cx="6047640" cy="4811040"/>
          </a:xfrm>
          <a:prstGeom prst="rect">
            <a:avLst/>
          </a:prstGeom>
        </p:spPr>
        <p:txBody>
          <a:bodyPr lIns="0" tIns="0" rIns="0" bIns="0">
            <a:noAutofit/>
          </a:bodyPr>
          <a:lstStyle/>
          <a:p>
            <a:r>
              <a:rPr lang="es-ES" sz="2000" b="0" strike="noStrike" spc="-1">
                <a:latin typeface="Arial"/>
              </a:rPr>
              <a:t>Pulse para editar el formato de las notas</a:t>
            </a:r>
          </a:p>
        </p:txBody>
      </p:sp>
      <p:sp>
        <p:nvSpPr>
          <p:cNvPr id="174" name="PlaceHolder 3"/>
          <p:cNvSpPr>
            <a:spLocks noGrp="1"/>
          </p:cNvSpPr>
          <p:nvPr>
            <p:ph type="hdr"/>
          </p:nvPr>
        </p:nvSpPr>
        <p:spPr>
          <a:xfrm>
            <a:off x="0" y="0"/>
            <a:ext cx="3280680" cy="534240"/>
          </a:xfrm>
          <a:prstGeom prst="rect">
            <a:avLst/>
          </a:prstGeom>
        </p:spPr>
        <p:txBody>
          <a:bodyPr lIns="0" tIns="0" rIns="0" bIns="0">
            <a:noAutofit/>
          </a:bodyPr>
          <a:lstStyle/>
          <a:p>
            <a:r>
              <a:rPr lang="es-ES" sz="1400" b="0" strike="noStrike" spc="-1">
                <a:latin typeface="Times New Roman"/>
              </a:rPr>
              <a:t> </a:t>
            </a:r>
          </a:p>
        </p:txBody>
      </p:sp>
      <p:sp>
        <p:nvSpPr>
          <p:cNvPr id="175"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s-ES" sz="1400" b="0" strike="noStrike" spc="-1">
                <a:latin typeface="Times New Roman"/>
              </a:rPr>
              <a:t> </a:t>
            </a:r>
          </a:p>
        </p:txBody>
      </p:sp>
      <p:sp>
        <p:nvSpPr>
          <p:cNvPr id="176"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s-ES" sz="1400" b="0" strike="noStrike" spc="-1">
                <a:latin typeface="Times New Roman"/>
              </a:rPr>
              <a:t> </a:t>
            </a:r>
          </a:p>
        </p:txBody>
      </p:sp>
      <p:sp>
        <p:nvSpPr>
          <p:cNvPr id="177"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4BD50494-3D6B-4DA7-86CE-197B3D429568}" type="slidenum">
              <a:rPr lang="es-ES" sz="1400" b="0" strike="noStrike" spc="-1">
                <a:latin typeface="Times New Roman"/>
              </a:rPr>
              <a:t>‹Nº›</a:t>
            </a:fld>
            <a:endParaRPr lang="es-E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PlaceHolder 1"/>
          <p:cNvSpPr>
            <a:spLocks noGrp="1" noRot="1" noChangeAspect="1"/>
          </p:cNvSpPr>
          <p:nvPr>
            <p:ph type="sldImg"/>
          </p:nvPr>
        </p:nvSpPr>
        <p:spPr>
          <a:xfrm>
            <a:off x="6057900" y="1285875"/>
            <a:ext cx="6170613" cy="3470275"/>
          </a:xfrm>
          <a:prstGeom prst="rect">
            <a:avLst/>
          </a:prstGeom>
        </p:spPr>
      </p:sp>
      <p:sp>
        <p:nvSpPr>
          <p:cNvPr id="422" name="PlaceHolder 2"/>
          <p:cNvSpPr>
            <a:spLocks noGrp="1"/>
          </p:cNvSpPr>
          <p:nvPr>
            <p:ph type="body"/>
          </p:nvPr>
        </p:nvSpPr>
        <p:spPr>
          <a:xfrm>
            <a:off x="1828800" y="4951440"/>
            <a:ext cx="14629320" cy="4048560"/>
          </a:xfrm>
          <a:prstGeom prst="rect">
            <a:avLst/>
          </a:prstGeom>
        </p:spPr>
        <p:txBody>
          <a:bodyPr lIns="0" tIns="0" rIns="0" bIns="0">
            <a:noAutofit/>
          </a:bodyPr>
          <a:lstStyle/>
          <a:p>
            <a:endParaRPr lang="es-ES" sz="2000" b="0" strike="noStrike" spc="-1">
              <a:latin typeface="Arial"/>
            </a:endParaRPr>
          </a:p>
        </p:txBody>
      </p:sp>
      <p:sp>
        <p:nvSpPr>
          <p:cNvPr id="423" name="CustomShape 3"/>
          <p:cNvSpPr/>
          <p:nvPr/>
        </p:nvSpPr>
        <p:spPr>
          <a:xfrm>
            <a:off x="10358280" y="9771120"/>
            <a:ext cx="792360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BE51BFC6-DED4-4FA0-9BFC-11C356A65F49}" type="slidenum">
              <a:rPr lang="es-ES" sz="1200" b="0" strike="noStrike" spc="-1">
                <a:solidFill>
                  <a:srgbClr val="000000"/>
                </a:solidFill>
                <a:latin typeface="Calibri"/>
                <a:ea typeface="+mn-ea"/>
              </a:rPr>
              <a:t>4</a:t>
            </a:fld>
            <a:endParaRPr lang="es-ES" sz="12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PlaceHolder 1"/>
          <p:cNvSpPr>
            <a:spLocks noGrp="1" noRot="1" noChangeAspect="1"/>
          </p:cNvSpPr>
          <p:nvPr>
            <p:ph type="sldImg"/>
          </p:nvPr>
        </p:nvSpPr>
        <p:spPr>
          <a:xfrm>
            <a:off x="6057900" y="1285875"/>
            <a:ext cx="6170613" cy="3470275"/>
          </a:xfrm>
          <a:prstGeom prst="rect">
            <a:avLst/>
          </a:prstGeom>
        </p:spPr>
      </p:sp>
      <p:sp>
        <p:nvSpPr>
          <p:cNvPr id="449" name="PlaceHolder 2"/>
          <p:cNvSpPr>
            <a:spLocks noGrp="1"/>
          </p:cNvSpPr>
          <p:nvPr>
            <p:ph type="body"/>
          </p:nvPr>
        </p:nvSpPr>
        <p:spPr>
          <a:xfrm>
            <a:off x="1828800" y="4951440"/>
            <a:ext cx="14629320" cy="4048560"/>
          </a:xfrm>
          <a:prstGeom prst="rect">
            <a:avLst/>
          </a:prstGeom>
        </p:spPr>
        <p:txBody>
          <a:bodyPr lIns="0" tIns="0" rIns="0" bIns="0">
            <a:noAutofit/>
          </a:bodyPr>
          <a:lstStyle/>
          <a:p>
            <a:endParaRPr lang="es-ES" sz="2000" b="0" strike="noStrike" spc="-1">
              <a:latin typeface="Arial"/>
            </a:endParaRPr>
          </a:p>
        </p:txBody>
      </p:sp>
      <p:sp>
        <p:nvSpPr>
          <p:cNvPr id="450" name="CustomShape 3"/>
          <p:cNvSpPr/>
          <p:nvPr/>
        </p:nvSpPr>
        <p:spPr>
          <a:xfrm>
            <a:off x="10358280" y="9771120"/>
            <a:ext cx="792360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CC13EE2D-E514-436B-9D7C-A71F48F921AC}" type="slidenum">
              <a:rPr lang="es-ES" sz="1200" b="0" strike="noStrike" spc="-1">
                <a:solidFill>
                  <a:srgbClr val="000000"/>
                </a:solidFill>
                <a:latin typeface="Calibri"/>
                <a:ea typeface="+mn-ea"/>
              </a:rPr>
              <a:t>13</a:t>
            </a:fld>
            <a:endParaRPr lang="es-ES" sz="1200" b="0" strike="noStrike" spc="-1">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PlaceHolder 1"/>
          <p:cNvSpPr>
            <a:spLocks noGrp="1" noRot="1" noChangeAspect="1"/>
          </p:cNvSpPr>
          <p:nvPr>
            <p:ph type="sldImg"/>
          </p:nvPr>
        </p:nvSpPr>
        <p:spPr>
          <a:xfrm>
            <a:off x="6057900" y="1285875"/>
            <a:ext cx="6170613" cy="3470275"/>
          </a:xfrm>
          <a:prstGeom prst="rect">
            <a:avLst/>
          </a:prstGeom>
        </p:spPr>
      </p:sp>
      <p:sp>
        <p:nvSpPr>
          <p:cNvPr id="452" name="PlaceHolder 2"/>
          <p:cNvSpPr>
            <a:spLocks noGrp="1"/>
          </p:cNvSpPr>
          <p:nvPr>
            <p:ph type="body"/>
          </p:nvPr>
        </p:nvSpPr>
        <p:spPr>
          <a:xfrm>
            <a:off x="1828800" y="4951440"/>
            <a:ext cx="14629320" cy="4048560"/>
          </a:xfrm>
          <a:prstGeom prst="rect">
            <a:avLst/>
          </a:prstGeom>
        </p:spPr>
        <p:txBody>
          <a:bodyPr lIns="0" tIns="0" rIns="0" bIns="0">
            <a:noAutofit/>
          </a:bodyPr>
          <a:lstStyle/>
          <a:p>
            <a:endParaRPr lang="es-ES" sz="2000" b="0" strike="noStrike" spc="-1">
              <a:latin typeface="Arial"/>
            </a:endParaRPr>
          </a:p>
        </p:txBody>
      </p:sp>
      <p:sp>
        <p:nvSpPr>
          <p:cNvPr id="453" name="CustomShape 3"/>
          <p:cNvSpPr/>
          <p:nvPr/>
        </p:nvSpPr>
        <p:spPr>
          <a:xfrm>
            <a:off x="10358280" y="9771120"/>
            <a:ext cx="792360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F397C291-CB0C-4226-9D62-581388177EBB}" type="slidenum">
              <a:rPr lang="es-ES" sz="1200" b="0" strike="noStrike" spc="-1">
                <a:solidFill>
                  <a:srgbClr val="000000"/>
                </a:solidFill>
                <a:latin typeface="Calibri"/>
                <a:ea typeface="+mn-ea"/>
              </a:rPr>
              <a:t>14</a:t>
            </a:fld>
            <a:endParaRPr lang="es-ES" sz="1200" b="0" strike="noStrike" spc="-1">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PlaceHolder 1"/>
          <p:cNvSpPr>
            <a:spLocks noGrp="1" noRot="1" noChangeAspect="1"/>
          </p:cNvSpPr>
          <p:nvPr>
            <p:ph type="sldImg"/>
          </p:nvPr>
        </p:nvSpPr>
        <p:spPr>
          <a:xfrm>
            <a:off x="6057900" y="1285875"/>
            <a:ext cx="6170613" cy="3470275"/>
          </a:xfrm>
          <a:prstGeom prst="rect">
            <a:avLst/>
          </a:prstGeom>
        </p:spPr>
      </p:sp>
      <p:sp>
        <p:nvSpPr>
          <p:cNvPr id="455" name="PlaceHolder 2"/>
          <p:cNvSpPr>
            <a:spLocks noGrp="1"/>
          </p:cNvSpPr>
          <p:nvPr>
            <p:ph type="body"/>
          </p:nvPr>
        </p:nvSpPr>
        <p:spPr>
          <a:xfrm>
            <a:off x="1828800" y="4951440"/>
            <a:ext cx="14629320" cy="4048560"/>
          </a:xfrm>
          <a:prstGeom prst="rect">
            <a:avLst/>
          </a:prstGeom>
        </p:spPr>
        <p:txBody>
          <a:bodyPr lIns="0" tIns="0" rIns="0" bIns="0">
            <a:noAutofit/>
          </a:bodyPr>
          <a:lstStyle/>
          <a:p>
            <a:endParaRPr lang="es-ES" sz="2000" b="0" strike="noStrike" spc="-1">
              <a:latin typeface="Arial"/>
            </a:endParaRPr>
          </a:p>
        </p:txBody>
      </p:sp>
      <p:sp>
        <p:nvSpPr>
          <p:cNvPr id="456" name="CustomShape 3"/>
          <p:cNvSpPr/>
          <p:nvPr/>
        </p:nvSpPr>
        <p:spPr>
          <a:xfrm>
            <a:off x="10358280" y="9771120"/>
            <a:ext cx="792360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CDD939E8-36F3-46AA-BC2B-D5E3A9DC6B80}" type="slidenum">
              <a:rPr lang="es-ES" sz="1200" b="0" strike="noStrike" spc="-1">
                <a:solidFill>
                  <a:srgbClr val="000000"/>
                </a:solidFill>
                <a:latin typeface="Calibri"/>
                <a:ea typeface="+mn-ea"/>
              </a:rPr>
              <a:t>15</a:t>
            </a:fld>
            <a:endParaRPr lang="es-ES" sz="1200" b="0" strike="noStrike" spc="-1">
              <a:latin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PlaceHolder 1"/>
          <p:cNvSpPr>
            <a:spLocks noGrp="1" noRot="1" noChangeAspect="1"/>
          </p:cNvSpPr>
          <p:nvPr>
            <p:ph type="sldImg"/>
          </p:nvPr>
        </p:nvSpPr>
        <p:spPr>
          <a:xfrm>
            <a:off x="6057900" y="1285875"/>
            <a:ext cx="6170613" cy="3470275"/>
          </a:xfrm>
          <a:prstGeom prst="rect">
            <a:avLst/>
          </a:prstGeom>
        </p:spPr>
      </p:sp>
      <p:sp>
        <p:nvSpPr>
          <p:cNvPr id="458" name="PlaceHolder 2"/>
          <p:cNvSpPr>
            <a:spLocks noGrp="1"/>
          </p:cNvSpPr>
          <p:nvPr>
            <p:ph type="body"/>
          </p:nvPr>
        </p:nvSpPr>
        <p:spPr>
          <a:xfrm>
            <a:off x="1828800" y="4951440"/>
            <a:ext cx="14629320" cy="4048560"/>
          </a:xfrm>
          <a:prstGeom prst="rect">
            <a:avLst/>
          </a:prstGeom>
        </p:spPr>
        <p:txBody>
          <a:bodyPr lIns="0" tIns="0" rIns="0" bIns="0">
            <a:noAutofit/>
          </a:bodyPr>
          <a:lstStyle/>
          <a:p>
            <a:endParaRPr lang="es-ES" sz="2000" b="0" strike="noStrike" spc="-1">
              <a:latin typeface="Arial"/>
            </a:endParaRPr>
          </a:p>
        </p:txBody>
      </p:sp>
      <p:sp>
        <p:nvSpPr>
          <p:cNvPr id="459" name="CustomShape 3"/>
          <p:cNvSpPr/>
          <p:nvPr/>
        </p:nvSpPr>
        <p:spPr>
          <a:xfrm>
            <a:off x="10358280" y="9771120"/>
            <a:ext cx="792360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74873EDA-AB19-4538-ABFE-2C9C8EF17A49}" type="slidenum">
              <a:rPr lang="es-ES" sz="1200" b="0" strike="noStrike" spc="-1">
                <a:solidFill>
                  <a:srgbClr val="000000"/>
                </a:solidFill>
                <a:latin typeface="Calibri"/>
                <a:ea typeface="+mn-ea"/>
              </a:rPr>
              <a:t>16</a:t>
            </a:fld>
            <a:endParaRPr lang="es-ES" sz="1200" b="0" strike="noStrike" spc="-1">
              <a:latin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PlaceHolder 1"/>
          <p:cNvSpPr>
            <a:spLocks noGrp="1" noRot="1" noChangeAspect="1"/>
          </p:cNvSpPr>
          <p:nvPr>
            <p:ph type="sldImg"/>
          </p:nvPr>
        </p:nvSpPr>
        <p:spPr>
          <a:xfrm>
            <a:off x="6057900" y="1285875"/>
            <a:ext cx="6170613" cy="3470275"/>
          </a:xfrm>
          <a:prstGeom prst="rect">
            <a:avLst/>
          </a:prstGeom>
        </p:spPr>
      </p:sp>
      <p:sp>
        <p:nvSpPr>
          <p:cNvPr id="461" name="PlaceHolder 2"/>
          <p:cNvSpPr>
            <a:spLocks noGrp="1"/>
          </p:cNvSpPr>
          <p:nvPr>
            <p:ph type="body"/>
          </p:nvPr>
        </p:nvSpPr>
        <p:spPr>
          <a:xfrm>
            <a:off x="1828800" y="4951440"/>
            <a:ext cx="14629320" cy="4048560"/>
          </a:xfrm>
          <a:prstGeom prst="rect">
            <a:avLst/>
          </a:prstGeom>
        </p:spPr>
        <p:txBody>
          <a:bodyPr lIns="0" tIns="0" rIns="0" bIns="0">
            <a:noAutofit/>
          </a:bodyPr>
          <a:lstStyle/>
          <a:p>
            <a:endParaRPr lang="es-ES" sz="2000" b="0" strike="noStrike" spc="-1">
              <a:latin typeface="Arial"/>
            </a:endParaRPr>
          </a:p>
        </p:txBody>
      </p:sp>
      <p:sp>
        <p:nvSpPr>
          <p:cNvPr id="462" name="CustomShape 3"/>
          <p:cNvSpPr/>
          <p:nvPr/>
        </p:nvSpPr>
        <p:spPr>
          <a:xfrm>
            <a:off x="10358280" y="9771120"/>
            <a:ext cx="792360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9A386F1E-D123-4BEC-931B-6F6FBE74827F}" type="slidenum">
              <a:rPr lang="es-ES" sz="1200" b="0" strike="noStrike" spc="-1">
                <a:solidFill>
                  <a:srgbClr val="000000"/>
                </a:solidFill>
                <a:latin typeface="Calibri"/>
                <a:ea typeface="+mn-ea"/>
              </a:rPr>
              <a:t>17</a:t>
            </a:fld>
            <a:endParaRPr lang="es-ES" sz="1200" b="0" strike="noStrike" spc="-1">
              <a:latin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PlaceHolder 1"/>
          <p:cNvSpPr>
            <a:spLocks noGrp="1" noRot="1" noChangeAspect="1"/>
          </p:cNvSpPr>
          <p:nvPr>
            <p:ph type="sldImg"/>
          </p:nvPr>
        </p:nvSpPr>
        <p:spPr>
          <a:xfrm>
            <a:off x="6057900" y="1285875"/>
            <a:ext cx="6170613" cy="3470275"/>
          </a:xfrm>
          <a:prstGeom prst="rect">
            <a:avLst/>
          </a:prstGeom>
        </p:spPr>
      </p:sp>
      <p:sp>
        <p:nvSpPr>
          <p:cNvPr id="464" name="PlaceHolder 2"/>
          <p:cNvSpPr>
            <a:spLocks noGrp="1"/>
          </p:cNvSpPr>
          <p:nvPr>
            <p:ph type="body"/>
          </p:nvPr>
        </p:nvSpPr>
        <p:spPr>
          <a:xfrm>
            <a:off x="1828800" y="4951440"/>
            <a:ext cx="14629320" cy="4048560"/>
          </a:xfrm>
          <a:prstGeom prst="rect">
            <a:avLst/>
          </a:prstGeom>
        </p:spPr>
        <p:txBody>
          <a:bodyPr lIns="0" tIns="0" rIns="0" bIns="0">
            <a:noAutofit/>
          </a:bodyPr>
          <a:lstStyle/>
          <a:p>
            <a:endParaRPr lang="es-ES" sz="2000" b="0" strike="noStrike" spc="-1">
              <a:latin typeface="Arial"/>
            </a:endParaRPr>
          </a:p>
        </p:txBody>
      </p:sp>
      <p:sp>
        <p:nvSpPr>
          <p:cNvPr id="465" name="CustomShape 3"/>
          <p:cNvSpPr/>
          <p:nvPr/>
        </p:nvSpPr>
        <p:spPr>
          <a:xfrm>
            <a:off x="10358280" y="9771120"/>
            <a:ext cx="792360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6FD5BED3-015D-40F7-BA03-636D50A18390}" type="slidenum">
              <a:rPr lang="es-ES" sz="1200" b="0" strike="noStrike" spc="-1">
                <a:solidFill>
                  <a:srgbClr val="000000"/>
                </a:solidFill>
                <a:latin typeface="Calibri"/>
                <a:ea typeface="+mn-ea"/>
              </a:rPr>
              <a:t>18</a:t>
            </a:fld>
            <a:endParaRPr lang="es-ES" sz="1200" b="0" strike="noStrike" spc="-1">
              <a:latin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PlaceHolder 1"/>
          <p:cNvSpPr>
            <a:spLocks noGrp="1" noRot="1" noChangeAspect="1"/>
          </p:cNvSpPr>
          <p:nvPr>
            <p:ph type="sldImg"/>
          </p:nvPr>
        </p:nvSpPr>
        <p:spPr>
          <a:xfrm>
            <a:off x="6057900" y="1285875"/>
            <a:ext cx="6170613" cy="3470275"/>
          </a:xfrm>
          <a:prstGeom prst="rect">
            <a:avLst/>
          </a:prstGeom>
        </p:spPr>
      </p:sp>
      <p:sp>
        <p:nvSpPr>
          <p:cNvPr id="467" name="PlaceHolder 2"/>
          <p:cNvSpPr>
            <a:spLocks noGrp="1"/>
          </p:cNvSpPr>
          <p:nvPr>
            <p:ph type="body"/>
          </p:nvPr>
        </p:nvSpPr>
        <p:spPr>
          <a:xfrm>
            <a:off x="1828800" y="4951440"/>
            <a:ext cx="14629320" cy="4048560"/>
          </a:xfrm>
          <a:prstGeom prst="rect">
            <a:avLst/>
          </a:prstGeom>
        </p:spPr>
        <p:txBody>
          <a:bodyPr lIns="0" tIns="0" rIns="0" bIns="0">
            <a:noAutofit/>
          </a:bodyPr>
          <a:lstStyle/>
          <a:p>
            <a:endParaRPr lang="es-ES" sz="2000" b="0" strike="noStrike" spc="-1">
              <a:latin typeface="Arial"/>
            </a:endParaRPr>
          </a:p>
        </p:txBody>
      </p:sp>
      <p:sp>
        <p:nvSpPr>
          <p:cNvPr id="468" name="CustomShape 3"/>
          <p:cNvSpPr/>
          <p:nvPr/>
        </p:nvSpPr>
        <p:spPr>
          <a:xfrm>
            <a:off x="10358280" y="9771120"/>
            <a:ext cx="792360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E59C6C48-13AF-41F4-8DA9-AE7C3F2A208E}" type="slidenum">
              <a:rPr lang="es-ES" sz="1200" b="0" strike="noStrike" spc="-1">
                <a:solidFill>
                  <a:srgbClr val="000000"/>
                </a:solidFill>
                <a:latin typeface="Calibri"/>
                <a:ea typeface="+mn-ea"/>
              </a:rPr>
              <a:t>19</a:t>
            </a:fld>
            <a:endParaRPr lang="es-ES" sz="1200" b="0" strike="noStrike" spc="-1">
              <a:latin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PlaceHolder 1"/>
          <p:cNvSpPr>
            <a:spLocks noGrp="1" noRot="1" noChangeAspect="1"/>
          </p:cNvSpPr>
          <p:nvPr>
            <p:ph type="sldImg"/>
          </p:nvPr>
        </p:nvSpPr>
        <p:spPr>
          <a:xfrm>
            <a:off x="6057900" y="1285875"/>
            <a:ext cx="6170613" cy="3470275"/>
          </a:xfrm>
          <a:prstGeom prst="rect">
            <a:avLst/>
          </a:prstGeom>
        </p:spPr>
      </p:sp>
      <p:sp>
        <p:nvSpPr>
          <p:cNvPr id="470" name="PlaceHolder 2"/>
          <p:cNvSpPr>
            <a:spLocks noGrp="1"/>
          </p:cNvSpPr>
          <p:nvPr>
            <p:ph type="body"/>
          </p:nvPr>
        </p:nvSpPr>
        <p:spPr>
          <a:xfrm>
            <a:off x="1828800" y="4951440"/>
            <a:ext cx="14629320" cy="4048560"/>
          </a:xfrm>
          <a:prstGeom prst="rect">
            <a:avLst/>
          </a:prstGeom>
        </p:spPr>
        <p:txBody>
          <a:bodyPr lIns="0" tIns="0" rIns="0" bIns="0">
            <a:noAutofit/>
          </a:bodyPr>
          <a:lstStyle/>
          <a:p>
            <a:endParaRPr lang="es-ES" sz="2000" b="0" strike="noStrike" spc="-1">
              <a:latin typeface="Arial"/>
            </a:endParaRPr>
          </a:p>
        </p:txBody>
      </p:sp>
      <p:sp>
        <p:nvSpPr>
          <p:cNvPr id="471" name="CustomShape 3"/>
          <p:cNvSpPr/>
          <p:nvPr/>
        </p:nvSpPr>
        <p:spPr>
          <a:xfrm>
            <a:off x="10358280" y="9771120"/>
            <a:ext cx="792360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870EAB08-75E4-415F-AFAB-422BF77E9E8F}" type="slidenum">
              <a:rPr lang="es-ES" sz="1200" b="0" strike="noStrike" spc="-1">
                <a:solidFill>
                  <a:srgbClr val="000000"/>
                </a:solidFill>
                <a:latin typeface="Calibri"/>
                <a:ea typeface="+mn-ea"/>
              </a:rPr>
              <a:t>20</a:t>
            </a:fld>
            <a:endParaRPr lang="es-ES" sz="1200" b="0" strike="noStrike" spc="-1">
              <a:latin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 name="PlaceHolder 1"/>
          <p:cNvSpPr>
            <a:spLocks noGrp="1" noRot="1" noChangeAspect="1"/>
          </p:cNvSpPr>
          <p:nvPr>
            <p:ph type="sldImg"/>
          </p:nvPr>
        </p:nvSpPr>
        <p:spPr>
          <a:xfrm>
            <a:off x="6057900" y="1285875"/>
            <a:ext cx="6170613" cy="3470275"/>
          </a:xfrm>
          <a:prstGeom prst="rect">
            <a:avLst/>
          </a:prstGeom>
        </p:spPr>
      </p:sp>
      <p:sp>
        <p:nvSpPr>
          <p:cNvPr id="473" name="PlaceHolder 2"/>
          <p:cNvSpPr>
            <a:spLocks noGrp="1"/>
          </p:cNvSpPr>
          <p:nvPr>
            <p:ph type="body"/>
          </p:nvPr>
        </p:nvSpPr>
        <p:spPr>
          <a:xfrm>
            <a:off x="1828800" y="4951440"/>
            <a:ext cx="14629320" cy="4048560"/>
          </a:xfrm>
          <a:prstGeom prst="rect">
            <a:avLst/>
          </a:prstGeom>
        </p:spPr>
        <p:txBody>
          <a:bodyPr lIns="0" tIns="0" rIns="0" bIns="0">
            <a:noAutofit/>
          </a:bodyPr>
          <a:lstStyle/>
          <a:p>
            <a:endParaRPr lang="es-ES" sz="2000" b="0" strike="noStrike" spc="-1">
              <a:latin typeface="Arial"/>
            </a:endParaRPr>
          </a:p>
        </p:txBody>
      </p:sp>
      <p:sp>
        <p:nvSpPr>
          <p:cNvPr id="474" name="CustomShape 3"/>
          <p:cNvSpPr/>
          <p:nvPr/>
        </p:nvSpPr>
        <p:spPr>
          <a:xfrm>
            <a:off x="10358280" y="9771120"/>
            <a:ext cx="792360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C36B6298-8E62-4179-B042-301BC3DB0898}" type="slidenum">
              <a:rPr lang="es-ES" sz="1200" b="0" strike="noStrike" spc="-1">
                <a:solidFill>
                  <a:srgbClr val="000000"/>
                </a:solidFill>
                <a:latin typeface="Calibri"/>
                <a:ea typeface="+mn-ea"/>
              </a:rPr>
              <a:t>21</a:t>
            </a:fld>
            <a:endParaRPr lang="es-ES" sz="1200" b="0" strike="noStrike" spc="-1">
              <a:latin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PlaceHolder 1"/>
          <p:cNvSpPr>
            <a:spLocks noGrp="1" noRot="1" noChangeAspect="1"/>
          </p:cNvSpPr>
          <p:nvPr>
            <p:ph type="sldImg"/>
          </p:nvPr>
        </p:nvSpPr>
        <p:spPr>
          <a:xfrm>
            <a:off x="6057900" y="1285875"/>
            <a:ext cx="6170613" cy="3470275"/>
          </a:xfrm>
          <a:prstGeom prst="rect">
            <a:avLst/>
          </a:prstGeom>
        </p:spPr>
      </p:sp>
      <p:sp>
        <p:nvSpPr>
          <p:cNvPr id="476" name="PlaceHolder 2"/>
          <p:cNvSpPr>
            <a:spLocks noGrp="1"/>
          </p:cNvSpPr>
          <p:nvPr>
            <p:ph type="body"/>
          </p:nvPr>
        </p:nvSpPr>
        <p:spPr>
          <a:xfrm>
            <a:off x="1828800" y="4951440"/>
            <a:ext cx="14629320" cy="4048560"/>
          </a:xfrm>
          <a:prstGeom prst="rect">
            <a:avLst/>
          </a:prstGeom>
        </p:spPr>
        <p:txBody>
          <a:bodyPr lIns="0" tIns="0" rIns="0" bIns="0">
            <a:noAutofit/>
          </a:bodyPr>
          <a:lstStyle/>
          <a:p>
            <a:endParaRPr lang="es-ES" sz="2000" b="0" strike="noStrike" spc="-1">
              <a:latin typeface="Arial"/>
            </a:endParaRPr>
          </a:p>
        </p:txBody>
      </p:sp>
      <p:sp>
        <p:nvSpPr>
          <p:cNvPr id="477" name="CustomShape 3"/>
          <p:cNvSpPr/>
          <p:nvPr/>
        </p:nvSpPr>
        <p:spPr>
          <a:xfrm>
            <a:off x="10358280" y="9771120"/>
            <a:ext cx="792360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8AE2F39C-2733-47E5-BAD4-585D1F4D81B4}" type="slidenum">
              <a:rPr lang="es-ES" sz="1200" b="0" strike="noStrike" spc="-1">
                <a:solidFill>
                  <a:srgbClr val="000000"/>
                </a:solidFill>
                <a:latin typeface="Calibri"/>
                <a:ea typeface="+mn-ea"/>
              </a:rPr>
              <a:t>22</a:t>
            </a:fld>
            <a:endParaRPr lang="es-ES" sz="12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PlaceHolder 1"/>
          <p:cNvSpPr>
            <a:spLocks noGrp="1" noRot="1" noChangeAspect="1"/>
          </p:cNvSpPr>
          <p:nvPr>
            <p:ph type="sldImg"/>
          </p:nvPr>
        </p:nvSpPr>
        <p:spPr>
          <a:xfrm>
            <a:off x="6057900" y="1285875"/>
            <a:ext cx="6170613" cy="3470275"/>
          </a:xfrm>
          <a:prstGeom prst="rect">
            <a:avLst/>
          </a:prstGeom>
        </p:spPr>
      </p:sp>
      <p:sp>
        <p:nvSpPr>
          <p:cNvPr id="425" name="PlaceHolder 2"/>
          <p:cNvSpPr>
            <a:spLocks noGrp="1"/>
          </p:cNvSpPr>
          <p:nvPr>
            <p:ph type="body"/>
          </p:nvPr>
        </p:nvSpPr>
        <p:spPr>
          <a:xfrm>
            <a:off x="1828800" y="4951440"/>
            <a:ext cx="14629320" cy="4048560"/>
          </a:xfrm>
          <a:prstGeom prst="rect">
            <a:avLst/>
          </a:prstGeom>
        </p:spPr>
        <p:txBody>
          <a:bodyPr lIns="0" tIns="0" rIns="0" bIns="0">
            <a:noAutofit/>
          </a:bodyPr>
          <a:lstStyle/>
          <a:p>
            <a:endParaRPr lang="es-ES" sz="2000" b="0" strike="noStrike" spc="-1">
              <a:latin typeface="Arial"/>
            </a:endParaRPr>
          </a:p>
        </p:txBody>
      </p:sp>
      <p:sp>
        <p:nvSpPr>
          <p:cNvPr id="426" name="CustomShape 3"/>
          <p:cNvSpPr/>
          <p:nvPr/>
        </p:nvSpPr>
        <p:spPr>
          <a:xfrm>
            <a:off x="10358280" y="9771120"/>
            <a:ext cx="792360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A400DD99-0656-4762-8C8C-8D4732502B9C}" type="slidenum">
              <a:rPr lang="es-ES" sz="1200" b="0" strike="noStrike" spc="-1">
                <a:solidFill>
                  <a:srgbClr val="000000"/>
                </a:solidFill>
                <a:latin typeface="Calibri"/>
                <a:ea typeface="+mn-ea"/>
              </a:rPr>
              <a:t>5</a:t>
            </a:fld>
            <a:endParaRPr lang="es-ES" sz="1200" b="0" strike="noStrike" spc="-1">
              <a:latin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PlaceHolder 1"/>
          <p:cNvSpPr>
            <a:spLocks noGrp="1" noRot="1" noChangeAspect="1"/>
          </p:cNvSpPr>
          <p:nvPr>
            <p:ph type="sldImg"/>
          </p:nvPr>
        </p:nvSpPr>
        <p:spPr>
          <a:xfrm>
            <a:off x="6057900" y="1285875"/>
            <a:ext cx="6170613" cy="3470275"/>
          </a:xfrm>
          <a:prstGeom prst="rect">
            <a:avLst/>
          </a:prstGeom>
        </p:spPr>
      </p:sp>
      <p:sp>
        <p:nvSpPr>
          <p:cNvPr id="479" name="PlaceHolder 2"/>
          <p:cNvSpPr>
            <a:spLocks noGrp="1"/>
          </p:cNvSpPr>
          <p:nvPr>
            <p:ph type="body"/>
          </p:nvPr>
        </p:nvSpPr>
        <p:spPr>
          <a:xfrm>
            <a:off x="1828800" y="4951440"/>
            <a:ext cx="14629320" cy="4048560"/>
          </a:xfrm>
          <a:prstGeom prst="rect">
            <a:avLst/>
          </a:prstGeom>
        </p:spPr>
        <p:txBody>
          <a:bodyPr lIns="0" tIns="0" rIns="0" bIns="0">
            <a:noAutofit/>
          </a:bodyPr>
          <a:lstStyle/>
          <a:p>
            <a:endParaRPr lang="es-ES" sz="2000" b="0" strike="noStrike" spc="-1">
              <a:latin typeface="Arial"/>
            </a:endParaRPr>
          </a:p>
        </p:txBody>
      </p:sp>
      <p:sp>
        <p:nvSpPr>
          <p:cNvPr id="480" name="CustomShape 3"/>
          <p:cNvSpPr/>
          <p:nvPr/>
        </p:nvSpPr>
        <p:spPr>
          <a:xfrm>
            <a:off x="10358280" y="9771120"/>
            <a:ext cx="792360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A6937219-EB94-4EC7-829B-DC05F6C57528}" type="slidenum">
              <a:rPr lang="es-ES" sz="1200" b="0" strike="noStrike" spc="-1">
                <a:solidFill>
                  <a:srgbClr val="000000"/>
                </a:solidFill>
                <a:latin typeface="Calibri"/>
                <a:ea typeface="+mn-ea"/>
              </a:rPr>
              <a:t>23</a:t>
            </a:fld>
            <a:endParaRPr lang="es-ES" sz="1200" b="0" strike="noStrike" spc="-1">
              <a:latin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 name="PlaceHolder 1"/>
          <p:cNvSpPr>
            <a:spLocks noGrp="1" noRot="1" noChangeAspect="1"/>
          </p:cNvSpPr>
          <p:nvPr>
            <p:ph type="sldImg"/>
          </p:nvPr>
        </p:nvSpPr>
        <p:spPr>
          <a:xfrm>
            <a:off x="6057900" y="1285875"/>
            <a:ext cx="6170613" cy="3470275"/>
          </a:xfrm>
          <a:prstGeom prst="rect">
            <a:avLst/>
          </a:prstGeom>
        </p:spPr>
      </p:sp>
      <p:sp>
        <p:nvSpPr>
          <p:cNvPr id="482" name="PlaceHolder 2"/>
          <p:cNvSpPr>
            <a:spLocks noGrp="1"/>
          </p:cNvSpPr>
          <p:nvPr>
            <p:ph type="body"/>
          </p:nvPr>
        </p:nvSpPr>
        <p:spPr>
          <a:xfrm>
            <a:off x="1828800" y="4951440"/>
            <a:ext cx="14629320" cy="4048560"/>
          </a:xfrm>
          <a:prstGeom prst="rect">
            <a:avLst/>
          </a:prstGeom>
        </p:spPr>
        <p:txBody>
          <a:bodyPr lIns="0" tIns="0" rIns="0" bIns="0">
            <a:noAutofit/>
          </a:bodyPr>
          <a:lstStyle/>
          <a:p>
            <a:endParaRPr lang="es-ES" sz="2000" b="0" strike="noStrike" spc="-1">
              <a:latin typeface="Arial"/>
            </a:endParaRPr>
          </a:p>
        </p:txBody>
      </p:sp>
      <p:sp>
        <p:nvSpPr>
          <p:cNvPr id="483" name="CustomShape 3"/>
          <p:cNvSpPr/>
          <p:nvPr/>
        </p:nvSpPr>
        <p:spPr>
          <a:xfrm>
            <a:off x="10358280" y="9771120"/>
            <a:ext cx="792360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2C017D1C-CD73-418B-91CF-BD65255C354A}" type="slidenum">
              <a:rPr lang="es-ES" sz="1200" b="0" strike="noStrike" spc="-1">
                <a:solidFill>
                  <a:srgbClr val="000000"/>
                </a:solidFill>
                <a:latin typeface="Calibri"/>
                <a:ea typeface="+mn-ea"/>
              </a:rPr>
              <a:t>24</a:t>
            </a:fld>
            <a:endParaRPr lang="es-ES" sz="1200" b="0" strike="noStrike" spc="-1">
              <a:latin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 name="PlaceHolder 1"/>
          <p:cNvSpPr>
            <a:spLocks noGrp="1" noRot="1" noChangeAspect="1"/>
          </p:cNvSpPr>
          <p:nvPr>
            <p:ph type="sldImg"/>
          </p:nvPr>
        </p:nvSpPr>
        <p:spPr>
          <a:xfrm>
            <a:off x="6057900" y="1285875"/>
            <a:ext cx="6170613" cy="3470275"/>
          </a:xfrm>
          <a:prstGeom prst="rect">
            <a:avLst/>
          </a:prstGeom>
        </p:spPr>
      </p:sp>
      <p:sp>
        <p:nvSpPr>
          <p:cNvPr id="485" name="PlaceHolder 2"/>
          <p:cNvSpPr>
            <a:spLocks noGrp="1"/>
          </p:cNvSpPr>
          <p:nvPr>
            <p:ph type="body"/>
          </p:nvPr>
        </p:nvSpPr>
        <p:spPr>
          <a:xfrm>
            <a:off x="1828800" y="4951440"/>
            <a:ext cx="14629320" cy="4048560"/>
          </a:xfrm>
          <a:prstGeom prst="rect">
            <a:avLst/>
          </a:prstGeom>
        </p:spPr>
        <p:txBody>
          <a:bodyPr lIns="0" tIns="0" rIns="0" bIns="0">
            <a:noAutofit/>
          </a:bodyPr>
          <a:lstStyle/>
          <a:p>
            <a:endParaRPr lang="es-ES" sz="2000" b="0" strike="noStrike" spc="-1">
              <a:latin typeface="Arial"/>
            </a:endParaRPr>
          </a:p>
        </p:txBody>
      </p:sp>
      <p:sp>
        <p:nvSpPr>
          <p:cNvPr id="486" name="CustomShape 3"/>
          <p:cNvSpPr/>
          <p:nvPr/>
        </p:nvSpPr>
        <p:spPr>
          <a:xfrm>
            <a:off x="10358280" y="9771120"/>
            <a:ext cx="792360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90704A95-2049-4A9E-B5D2-062B1F18FF93}" type="slidenum">
              <a:rPr lang="es-ES" sz="1200" b="0" strike="noStrike" spc="-1">
                <a:solidFill>
                  <a:srgbClr val="000000"/>
                </a:solidFill>
                <a:latin typeface="Calibri"/>
                <a:ea typeface="+mn-ea"/>
              </a:rPr>
              <a:t>25</a:t>
            </a:fld>
            <a:endParaRPr lang="es-ES" sz="1200" b="0" strike="noStrike" spc="-1">
              <a:latin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PlaceHolder 1"/>
          <p:cNvSpPr>
            <a:spLocks noGrp="1" noRot="1" noChangeAspect="1"/>
          </p:cNvSpPr>
          <p:nvPr>
            <p:ph type="sldImg"/>
          </p:nvPr>
        </p:nvSpPr>
        <p:spPr>
          <a:xfrm>
            <a:off x="6057900" y="1285875"/>
            <a:ext cx="6170613" cy="3470275"/>
          </a:xfrm>
          <a:prstGeom prst="rect">
            <a:avLst/>
          </a:prstGeom>
        </p:spPr>
      </p:sp>
      <p:sp>
        <p:nvSpPr>
          <p:cNvPr id="488" name="PlaceHolder 2"/>
          <p:cNvSpPr>
            <a:spLocks noGrp="1"/>
          </p:cNvSpPr>
          <p:nvPr>
            <p:ph type="body"/>
          </p:nvPr>
        </p:nvSpPr>
        <p:spPr>
          <a:xfrm>
            <a:off x="1828800" y="4951440"/>
            <a:ext cx="14629320" cy="4048560"/>
          </a:xfrm>
          <a:prstGeom prst="rect">
            <a:avLst/>
          </a:prstGeom>
        </p:spPr>
        <p:txBody>
          <a:bodyPr lIns="0" tIns="0" rIns="0" bIns="0">
            <a:noAutofit/>
          </a:bodyPr>
          <a:lstStyle/>
          <a:p>
            <a:endParaRPr lang="es-ES" sz="2000" b="0" strike="noStrike" spc="-1">
              <a:latin typeface="Arial"/>
            </a:endParaRPr>
          </a:p>
        </p:txBody>
      </p:sp>
      <p:sp>
        <p:nvSpPr>
          <p:cNvPr id="489" name="CustomShape 3"/>
          <p:cNvSpPr/>
          <p:nvPr/>
        </p:nvSpPr>
        <p:spPr>
          <a:xfrm>
            <a:off x="10358280" y="9771120"/>
            <a:ext cx="792360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7C636461-4D83-428A-B0CD-4E56A99FA9EB}" type="slidenum">
              <a:rPr lang="es-ES" sz="1200" b="0" strike="noStrike" spc="-1">
                <a:solidFill>
                  <a:srgbClr val="000000"/>
                </a:solidFill>
                <a:latin typeface="Calibri"/>
                <a:ea typeface="+mn-ea"/>
              </a:rPr>
              <a:t>26</a:t>
            </a:fld>
            <a:endParaRPr lang="es-ES" sz="1200" b="0" strike="noStrike" spc="-1">
              <a:latin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PlaceHolder 1"/>
          <p:cNvSpPr>
            <a:spLocks noGrp="1" noRot="1" noChangeAspect="1"/>
          </p:cNvSpPr>
          <p:nvPr>
            <p:ph type="sldImg"/>
          </p:nvPr>
        </p:nvSpPr>
        <p:spPr>
          <a:xfrm>
            <a:off x="6057900" y="1285875"/>
            <a:ext cx="6170613" cy="3470275"/>
          </a:xfrm>
          <a:prstGeom prst="rect">
            <a:avLst/>
          </a:prstGeom>
        </p:spPr>
      </p:sp>
      <p:sp>
        <p:nvSpPr>
          <p:cNvPr id="491" name="PlaceHolder 2"/>
          <p:cNvSpPr>
            <a:spLocks noGrp="1"/>
          </p:cNvSpPr>
          <p:nvPr>
            <p:ph type="body"/>
          </p:nvPr>
        </p:nvSpPr>
        <p:spPr>
          <a:xfrm>
            <a:off x="1828800" y="4951440"/>
            <a:ext cx="14629320" cy="4048560"/>
          </a:xfrm>
          <a:prstGeom prst="rect">
            <a:avLst/>
          </a:prstGeom>
        </p:spPr>
        <p:txBody>
          <a:bodyPr lIns="0" tIns="0" rIns="0" bIns="0">
            <a:noAutofit/>
          </a:bodyPr>
          <a:lstStyle/>
          <a:p>
            <a:endParaRPr lang="es-ES" sz="2000" b="0" strike="noStrike" spc="-1">
              <a:latin typeface="Arial"/>
            </a:endParaRPr>
          </a:p>
        </p:txBody>
      </p:sp>
      <p:sp>
        <p:nvSpPr>
          <p:cNvPr id="492" name="CustomShape 3"/>
          <p:cNvSpPr/>
          <p:nvPr/>
        </p:nvSpPr>
        <p:spPr>
          <a:xfrm>
            <a:off x="10358280" y="9771120"/>
            <a:ext cx="792360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2AD17BAF-9B55-4B1E-9D18-82DBF2532AA8}" type="slidenum">
              <a:rPr lang="es-ES" sz="1200" b="0" strike="noStrike" spc="-1">
                <a:solidFill>
                  <a:srgbClr val="000000"/>
                </a:solidFill>
                <a:latin typeface="Calibri"/>
                <a:ea typeface="+mn-ea"/>
              </a:rPr>
              <a:t>27</a:t>
            </a:fld>
            <a:endParaRPr lang="es-ES" sz="1200" b="0" strike="noStrike" spc="-1">
              <a:latin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PlaceHolder 1"/>
          <p:cNvSpPr>
            <a:spLocks noGrp="1" noRot="1" noChangeAspect="1"/>
          </p:cNvSpPr>
          <p:nvPr>
            <p:ph type="sldImg"/>
          </p:nvPr>
        </p:nvSpPr>
        <p:spPr>
          <a:xfrm>
            <a:off x="6057900" y="1285875"/>
            <a:ext cx="6170613" cy="3470275"/>
          </a:xfrm>
          <a:prstGeom prst="rect">
            <a:avLst/>
          </a:prstGeom>
        </p:spPr>
      </p:sp>
      <p:sp>
        <p:nvSpPr>
          <p:cNvPr id="494" name="PlaceHolder 2"/>
          <p:cNvSpPr>
            <a:spLocks noGrp="1"/>
          </p:cNvSpPr>
          <p:nvPr>
            <p:ph type="body"/>
          </p:nvPr>
        </p:nvSpPr>
        <p:spPr>
          <a:xfrm>
            <a:off x="1828800" y="4951440"/>
            <a:ext cx="14629320" cy="4048560"/>
          </a:xfrm>
          <a:prstGeom prst="rect">
            <a:avLst/>
          </a:prstGeom>
        </p:spPr>
        <p:txBody>
          <a:bodyPr lIns="0" tIns="0" rIns="0" bIns="0">
            <a:noAutofit/>
          </a:bodyPr>
          <a:lstStyle/>
          <a:p>
            <a:endParaRPr lang="es-ES" sz="2000" b="0" strike="noStrike" spc="-1">
              <a:latin typeface="Arial"/>
            </a:endParaRPr>
          </a:p>
        </p:txBody>
      </p:sp>
      <p:sp>
        <p:nvSpPr>
          <p:cNvPr id="495" name="CustomShape 3"/>
          <p:cNvSpPr/>
          <p:nvPr/>
        </p:nvSpPr>
        <p:spPr>
          <a:xfrm>
            <a:off x="10358280" y="9771120"/>
            <a:ext cx="792360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E15AF4EA-2810-489F-98B5-DF4EDA19AC26}" type="slidenum">
              <a:rPr lang="es-ES" sz="1200" b="0" strike="noStrike" spc="-1">
                <a:solidFill>
                  <a:srgbClr val="000000"/>
                </a:solidFill>
                <a:latin typeface="Calibri"/>
                <a:ea typeface="+mn-ea"/>
              </a:rPr>
              <a:t>28</a:t>
            </a:fld>
            <a:endParaRPr lang="es-ES" sz="1200" b="0" strike="noStrike" spc="-1">
              <a:latin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PlaceHolder 1"/>
          <p:cNvSpPr>
            <a:spLocks noGrp="1" noRot="1" noChangeAspect="1"/>
          </p:cNvSpPr>
          <p:nvPr>
            <p:ph type="sldImg"/>
          </p:nvPr>
        </p:nvSpPr>
        <p:spPr>
          <a:xfrm>
            <a:off x="6057900" y="1285875"/>
            <a:ext cx="6170613" cy="3470275"/>
          </a:xfrm>
          <a:prstGeom prst="rect">
            <a:avLst/>
          </a:prstGeom>
        </p:spPr>
      </p:sp>
      <p:sp>
        <p:nvSpPr>
          <p:cNvPr id="497" name="PlaceHolder 2"/>
          <p:cNvSpPr>
            <a:spLocks noGrp="1"/>
          </p:cNvSpPr>
          <p:nvPr>
            <p:ph type="body"/>
          </p:nvPr>
        </p:nvSpPr>
        <p:spPr>
          <a:xfrm>
            <a:off x="1828800" y="4951440"/>
            <a:ext cx="14629320" cy="4048560"/>
          </a:xfrm>
          <a:prstGeom prst="rect">
            <a:avLst/>
          </a:prstGeom>
        </p:spPr>
        <p:txBody>
          <a:bodyPr lIns="0" tIns="0" rIns="0" bIns="0">
            <a:noAutofit/>
          </a:bodyPr>
          <a:lstStyle/>
          <a:p>
            <a:endParaRPr lang="es-ES" sz="2000" b="0" strike="noStrike" spc="-1">
              <a:latin typeface="Arial"/>
            </a:endParaRPr>
          </a:p>
        </p:txBody>
      </p:sp>
      <p:sp>
        <p:nvSpPr>
          <p:cNvPr id="498" name="CustomShape 3"/>
          <p:cNvSpPr/>
          <p:nvPr/>
        </p:nvSpPr>
        <p:spPr>
          <a:xfrm>
            <a:off x="10358280" y="9771120"/>
            <a:ext cx="792360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723D623F-EC9D-4724-AF90-043707212989}" type="slidenum">
              <a:rPr lang="es-ES" sz="1200" b="0" strike="noStrike" spc="-1">
                <a:solidFill>
                  <a:srgbClr val="000000"/>
                </a:solidFill>
                <a:latin typeface="Calibri"/>
                <a:ea typeface="+mn-ea"/>
              </a:rPr>
              <a:t>29</a:t>
            </a:fld>
            <a:endParaRPr lang="es-ES" sz="1200" b="0" strike="noStrike" spc="-1">
              <a:latin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PlaceHolder 1"/>
          <p:cNvSpPr>
            <a:spLocks noGrp="1" noRot="1" noChangeAspect="1"/>
          </p:cNvSpPr>
          <p:nvPr>
            <p:ph type="sldImg"/>
          </p:nvPr>
        </p:nvSpPr>
        <p:spPr>
          <a:xfrm>
            <a:off x="6057900" y="1285875"/>
            <a:ext cx="6170613" cy="3470275"/>
          </a:xfrm>
          <a:prstGeom prst="rect">
            <a:avLst/>
          </a:prstGeom>
        </p:spPr>
      </p:sp>
      <p:sp>
        <p:nvSpPr>
          <p:cNvPr id="500" name="PlaceHolder 2"/>
          <p:cNvSpPr>
            <a:spLocks noGrp="1"/>
          </p:cNvSpPr>
          <p:nvPr>
            <p:ph type="body"/>
          </p:nvPr>
        </p:nvSpPr>
        <p:spPr>
          <a:xfrm>
            <a:off x="1828800" y="4951440"/>
            <a:ext cx="14629320" cy="4048560"/>
          </a:xfrm>
          <a:prstGeom prst="rect">
            <a:avLst/>
          </a:prstGeom>
        </p:spPr>
        <p:txBody>
          <a:bodyPr lIns="0" tIns="0" rIns="0" bIns="0">
            <a:noAutofit/>
          </a:bodyPr>
          <a:lstStyle/>
          <a:p>
            <a:endParaRPr lang="es-ES" sz="2000" b="0" strike="noStrike" spc="-1">
              <a:latin typeface="Arial"/>
            </a:endParaRPr>
          </a:p>
        </p:txBody>
      </p:sp>
      <p:sp>
        <p:nvSpPr>
          <p:cNvPr id="501" name="CustomShape 3"/>
          <p:cNvSpPr/>
          <p:nvPr/>
        </p:nvSpPr>
        <p:spPr>
          <a:xfrm>
            <a:off x="10358280" y="9771120"/>
            <a:ext cx="792360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A1723F1A-46A2-4B44-9A1A-4BD68FBDCD6F}" type="slidenum">
              <a:rPr lang="es-ES" sz="1200" b="0" strike="noStrike" spc="-1">
                <a:solidFill>
                  <a:srgbClr val="000000"/>
                </a:solidFill>
                <a:latin typeface="Calibri"/>
                <a:ea typeface="+mn-ea"/>
              </a:rPr>
              <a:t>30</a:t>
            </a:fld>
            <a:endParaRPr lang="es-ES" sz="1200" b="0" strike="noStrike" spc="-1">
              <a:latin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PlaceHolder 1"/>
          <p:cNvSpPr>
            <a:spLocks noGrp="1" noRot="1" noChangeAspect="1"/>
          </p:cNvSpPr>
          <p:nvPr>
            <p:ph type="sldImg"/>
          </p:nvPr>
        </p:nvSpPr>
        <p:spPr>
          <a:xfrm>
            <a:off x="6057900" y="1285875"/>
            <a:ext cx="6170613" cy="3470275"/>
          </a:xfrm>
          <a:prstGeom prst="rect">
            <a:avLst/>
          </a:prstGeom>
        </p:spPr>
      </p:sp>
      <p:sp>
        <p:nvSpPr>
          <p:cNvPr id="503" name="PlaceHolder 2"/>
          <p:cNvSpPr>
            <a:spLocks noGrp="1"/>
          </p:cNvSpPr>
          <p:nvPr>
            <p:ph type="body"/>
          </p:nvPr>
        </p:nvSpPr>
        <p:spPr>
          <a:xfrm>
            <a:off x="1828800" y="4951440"/>
            <a:ext cx="14629320" cy="4048560"/>
          </a:xfrm>
          <a:prstGeom prst="rect">
            <a:avLst/>
          </a:prstGeom>
        </p:spPr>
        <p:txBody>
          <a:bodyPr lIns="0" tIns="0" rIns="0" bIns="0">
            <a:noAutofit/>
          </a:bodyPr>
          <a:lstStyle/>
          <a:p>
            <a:endParaRPr lang="es-ES" sz="2000" b="0" strike="noStrike" spc="-1">
              <a:latin typeface="Arial"/>
            </a:endParaRPr>
          </a:p>
        </p:txBody>
      </p:sp>
      <p:sp>
        <p:nvSpPr>
          <p:cNvPr id="504" name="CustomShape 3"/>
          <p:cNvSpPr/>
          <p:nvPr/>
        </p:nvSpPr>
        <p:spPr>
          <a:xfrm>
            <a:off x="10358280" y="9771120"/>
            <a:ext cx="792360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755CC2E1-E845-4D90-8777-F3C177DE0151}" type="slidenum">
              <a:rPr lang="es-ES" sz="1200" b="0" strike="noStrike" spc="-1">
                <a:solidFill>
                  <a:srgbClr val="000000"/>
                </a:solidFill>
                <a:latin typeface="Calibri"/>
                <a:ea typeface="+mn-ea"/>
              </a:rPr>
              <a:t>31</a:t>
            </a:fld>
            <a:endParaRPr lang="es-ES" sz="1200" b="0" strike="noStrike" spc="-1">
              <a:latin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PlaceHolder 1"/>
          <p:cNvSpPr>
            <a:spLocks noGrp="1" noRot="1" noChangeAspect="1"/>
          </p:cNvSpPr>
          <p:nvPr>
            <p:ph type="sldImg"/>
          </p:nvPr>
        </p:nvSpPr>
        <p:spPr>
          <a:xfrm>
            <a:off x="6057900" y="1285875"/>
            <a:ext cx="6170613" cy="3470275"/>
          </a:xfrm>
          <a:prstGeom prst="rect">
            <a:avLst/>
          </a:prstGeom>
        </p:spPr>
      </p:sp>
      <p:sp>
        <p:nvSpPr>
          <p:cNvPr id="506" name="PlaceHolder 2"/>
          <p:cNvSpPr>
            <a:spLocks noGrp="1"/>
          </p:cNvSpPr>
          <p:nvPr>
            <p:ph type="body"/>
          </p:nvPr>
        </p:nvSpPr>
        <p:spPr>
          <a:xfrm>
            <a:off x="1828800" y="4951440"/>
            <a:ext cx="14629320" cy="4048560"/>
          </a:xfrm>
          <a:prstGeom prst="rect">
            <a:avLst/>
          </a:prstGeom>
        </p:spPr>
        <p:txBody>
          <a:bodyPr lIns="0" tIns="0" rIns="0" bIns="0">
            <a:noAutofit/>
          </a:bodyPr>
          <a:lstStyle/>
          <a:p>
            <a:endParaRPr lang="es-ES" sz="2000" b="0" strike="noStrike" spc="-1">
              <a:latin typeface="Arial"/>
            </a:endParaRPr>
          </a:p>
        </p:txBody>
      </p:sp>
      <p:sp>
        <p:nvSpPr>
          <p:cNvPr id="507" name="CustomShape 3"/>
          <p:cNvSpPr/>
          <p:nvPr/>
        </p:nvSpPr>
        <p:spPr>
          <a:xfrm>
            <a:off x="10358280" y="9771120"/>
            <a:ext cx="792360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9BAE9A4D-3DEC-43D5-942B-EA8167694B5A}" type="slidenum">
              <a:rPr lang="es-ES" sz="1200" b="0" strike="noStrike" spc="-1">
                <a:solidFill>
                  <a:srgbClr val="000000"/>
                </a:solidFill>
                <a:latin typeface="Calibri"/>
                <a:ea typeface="+mn-ea"/>
              </a:rPr>
              <a:t>32</a:t>
            </a:fld>
            <a:endParaRPr lang="es-ES" sz="12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PlaceHolder 1"/>
          <p:cNvSpPr>
            <a:spLocks noGrp="1" noRot="1" noChangeAspect="1"/>
          </p:cNvSpPr>
          <p:nvPr>
            <p:ph type="sldImg"/>
          </p:nvPr>
        </p:nvSpPr>
        <p:spPr>
          <a:xfrm>
            <a:off x="6057900" y="1285875"/>
            <a:ext cx="6170613" cy="3470275"/>
          </a:xfrm>
          <a:prstGeom prst="rect">
            <a:avLst/>
          </a:prstGeom>
        </p:spPr>
      </p:sp>
      <p:sp>
        <p:nvSpPr>
          <p:cNvPr id="428" name="PlaceHolder 2"/>
          <p:cNvSpPr>
            <a:spLocks noGrp="1"/>
          </p:cNvSpPr>
          <p:nvPr>
            <p:ph type="body"/>
          </p:nvPr>
        </p:nvSpPr>
        <p:spPr>
          <a:xfrm>
            <a:off x="1828800" y="4951440"/>
            <a:ext cx="14629320" cy="4048560"/>
          </a:xfrm>
          <a:prstGeom prst="rect">
            <a:avLst/>
          </a:prstGeom>
        </p:spPr>
        <p:txBody>
          <a:bodyPr lIns="0" tIns="0" rIns="0" bIns="0">
            <a:noAutofit/>
          </a:bodyPr>
          <a:lstStyle/>
          <a:p>
            <a:endParaRPr lang="es-ES" sz="2000" b="0" strike="noStrike" spc="-1">
              <a:latin typeface="Arial"/>
            </a:endParaRPr>
          </a:p>
        </p:txBody>
      </p:sp>
      <p:sp>
        <p:nvSpPr>
          <p:cNvPr id="429" name="CustomShape 3"/>
          <p:cNvSpPr/>
          <p:nvPr/>
        </p:nvSpPr>
        <p:spPr>
          <a:xfrm>
            <a:off x="10358280" y="9771120"/>
            <a:ext cx="792360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C7CBD087-4809-4D21-89DD-8218170FB122}" type="slidenum">
              <a:rPr lang="es-ES" sz="1200" b="0" strike="noStrike" spc="-1">
                <a:solidFill>
                  <a:srgbClr val="000000"/>
                </a:solidFill>
                <a:latin typeface="Calibri"/>
                <a:ea typeface="+mn-ea"/>
              </a:rPr>
              <a:t>6</a:t>
            </a:fld>
            <a:endParaRPr lang="es-ES" sz="1200" b="0" strike="noStrike" spc="-1">
              <a:latin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PlaceHolder 1"/>
          <p:cNvSpPr>
            <a:spLocks noGrp="1" noRot="1" noChangeAspect="1"/>
          </p:cNvSpPr>
          <p:nvPr>
            <p:ph type="sldImg"/>
          </p:nvPr>
        </p:nvSpPr>
        <p:spPr>
          <a:xfrm>
            <a:off x="6057900" y="1285875"/>
            <a:ext cx="6170613" cy="3470275"/>
          </a:xfrm>
          <a:prstGeom prst="rect">
            <a:avLst/>
          </a:prstGeom>
        </p:spPr>
      </p:sp>
      <p:sp>
        <p:nvSpPr>
          <p:cNvPr id="509" name="PlaceHolder 2"/>
          <p:cNvSpPr>
            <a:spLocks noGrp="1"/>
          </p:cNvSpPr>
          <p:nvPr>
            <p:ph type="body"/>
          </p:nvPr>
        </p:nvSpPr>
        <p:spPr>
          <a:xfrm>
            <a:off x="1828800" y="4951440"/>
            <a:ext cx="14629320" cy="4048560"/>
          </a:xfrm>
          <a:prstGeom prst="rect">
            <a:avLst/>
          </a:prstGeom>
        </p:spPr>
        <p:txBody>
          <a:bodyPr lIns="0" tIns="0" rIns="0" bIns="0">
            <a:noAutofit/>
          </a:bodyPr>
          <a:lstStyle/>
          <a:p>
            <a:endParaRPr lang="es-ES" sz="2000" b="0" strike="noStrike" spc="-1">
              <a:latin typeface="Arial"/>
            </a:endParaRPr>
          </a:p>
        </p:txBody>
      </p:sp>
      <p:sp>
        <p:nvSpPr>
          <p:cNvPr id="510" name="CustomShape 3"/>
          <p:cNvSpPr/>
          <p:nvPr/>
        </p:nvSpPr>
        <p:spPr>
          <a:xfrm>
            <a:off x="10358280" y="9771120"/>
            <a:ext cx="792360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506D056-55A4-42E4-90C7-289826D841B5}" type="slidenum">
              <a:rPr lang="es-ES" sz="1200" b="0" strike="noStrike" spc="-1">
                <a:solidFill>
                  <a:srgbClr val="000000"/>
                </a:solidFill>
                <a:latin typeface="Calibri"/>
                <a:ea typeface="+mn-ea"/>
              </a:rPr>
              <a:t>33</a:t>
            </a:fld>
            <a:endParaRPr lang="es-ES" sz="1200" b="0" strike="noStrike" spc="-1">
              <a:latin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PlaceHolder 1"/>
          <p:cNvSpPr>
            <a:spLocks noGrp="1" noRot="1" noChangeAspect="1"/>
          </p:cNvSpPr>
          <p:nvPr>
            <p:ph type="sldImg"/>
          </p:nvPr>
        </p:nvSpPr>
        <p:spPr>
          <a:xfrm>
            <a:off x="6058080" y="1285920"/>
            <a:ext cx="6171120" cy="3470760"/>
          </a:xfrm>
          <a:prstGeom prst="rect">
            <a:avLst/>
          </a:prstGeom>
        </p:spPr>
      </p:sp>
      <p:sp>
        <p:nvSpPr>
          <p:cNvPr id="512" name="PlaceHolder 2"/>
          <p:cNvSpPr>
            <a:spLocks noGrp="1"/>
          </p:cNvSpPr>
          <p:nvPr>
            <p:ph type="body"/>
          </p:nvPr>
        </p:nvSpPr>
        <p:spPr>
          <a:xfrm>
            <a:off x="1828800" y="4951440"/>
            <a:ext cx="14629320" cy="4048560"/>
          </a:xfrm>
          <a:prstGeom prst="rect">
            <a:avLst/>
          </a:prstGeom>
        </p:spPr>
        <p:txBody>
          <a:bodyPr lIns="0" tIns="0" rIns="0" bIns="0">
            <a:noAutofit/>
          </a:bodyPr>
          <a:lstStyle/>
          <a:p>
            <a:endParaRPr lang="es-ES" sz="2000" b="0" strike="noStrike" spc="-1">
              <a:latin typeface="Arial"/>
            </a:endParaRPr>
          </a:p>
        </p:txBody>
      </p:sp>
      <p:sp>
        <p:nvSpPr>
          <p:cNvPr id="513" name="CustomShape 3"/>
          <p:cNvSpPr/>
          <p:nvPr/>
        </p:nvSpPr>
        <p:spPr>
          <a:xfrm>
            <a:off x="10358280" y="9771120"/>
            <a:ext cx="792360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AAB91347-F7AA-485E-9B08-A4CCB1F8ABDA}" type="slidenum">
              <a:rPr lang="es-ES" sz="1200" b="0" strike="noStrike" spc="-1">
                <a:solidFill>
                  <a:srgbClr val="000000"/>
                </a:solidFill>
                <a:latin typeface="Calibri"/>
                <a:ea typeface="+mn-ea"/>
              </a:rPr>
              <a:t>35</a:t>
            </a:fld>
            <a:endParaRPr lang="es-ES" sz="12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PlaceHolder 1"/>
          <p:cNvSpPr>
            <a:spLocks noGrp="1" noRot="1" noChangeAspect="1"/>
          </p:cNvSpPr>
          <p:nvPr>
            <p:ph type="sldImg"/>
          </p:nvPr>
        </p:nvSpPr>
        <p:spPr>
          <a:xfrm>
            <a:off x="6057900" y="1285875"/>
            <a:ext cx="6170613" cy="3470275"/>
          </a:xfrm>
          <a:prstGeom prst="rect">
            <a:avLst/>
          </a:prstGeom>
        </p:spPr>
      </p:sp>
      <p:sp>
        <p:nvSpPr>
          <p:cNvPr id="431" name="PlaceHolder 2"/>
          <p:cNvSpPr>
            <a:spLocks noGrp="1"/>
          </p:cNvSpPr>
          <p:nvPr>
            <p:ph type="body"/>
          </p:nvPr>
        </p:nvSpPr>
        <p:spPr>
          <a:xfrm>
            <a:off x="1828800" y="4951440"/>
            <a:ext cx="14629320" cy="4048560"/>
          </a:xfrm>
          <a:prstGeom prst="rect">
            <a:avLst/>
          </a:prstGeom>
        </p:spPr>
        <p:txBody>
          <a:bodyPr lIns="0" tIns="0" rIns="0" bIns="0">
            <a:noAutofit/>
          </a:bodyPr>
          <a:lstStyle/>
          <a:p>
            <a:endParaRPr lang="es-ES" sz="2000" b="0" strike="noStrike" spc="-1">
              <a:latin typeface="Arial"/>
            </a:endParaRPr>
          </a:p>
        </p:txBody>
      </p:sp>
      <p:sp>
        <p:nvSpPr>
          <p:cNvPr id="432" name="CustomShape 3"/>
          <p:cNvSpPr/>
          <p:nvPr/>
        </p:nvSpPr>
        <p:spPr>
          <a:xfrm>
            <a:off x="10358280" y="9771120"/>
            <a:ext cx="792360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A14123AE-95E6-44C7-A2E5-6D17C2804031}" type="slidenum">
              <a:rPr lang="es-ES" sz="1200" b="0" strike="noStrike" spc="-1">
                <a:solidFill>
                  <a:srgbClr val="000000"/>
                </a:solidFill>
                <a:latin typeface="Calibri"/>
                <a:ea typeface="+mn-ea"/>
              </a:rPr>
              <a:t>7</a:t>
            </a:fld>
            <a:endParaRPr lang="es-ES" sz="12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PlaceHolder 1"/>
          <p:cNvSpPr>
            <a:spLocks noGrp="1" noRot="1" noChangeAspect="1"/>
          </p:cNvSpPr>
          <p:nvPr>
            <p:ph type="sldImg"/>
          </p:nvPr>
        </p:nvSpPr>
        <p:spPr>
          <a:xfrm>
            <a:off x="6057900" y="1285875"/>
            <a:ext cx="6170613" cy="3470275"/>
          </a:xfrm>
          <a:prstGeom prst="rect">
            <a:avLst/>
          </a:prstGeom>
        </p:spPr>
      </p:sp>
      <p:sp>
        <p:nvSpPr>
          <p:cNvPr id="434" name="PlaceHolder 2"/>
          <p:cNvSpPr>
            <a:spLocks noGrp="1"/>
          </p:cNvSpPr>
          <p:nvPr>
            <p:ph type="body"/>
          </p:nvPr>
        </p:nvSpPr>
        <p:spPr>
          <a:xfrm>
            <a:off x="1828800" y="4951440"/>
            <a:ext cx="14629320" cy="4048560"/>
          </a:xfrm>
          <a:prstGeom prst="rect">
            <a:avLst/>
          </a:prstGeom>
        </p:spPr>
        <p:txBody>
          <a:bodyPr lIns="0" tIns="0" rIns="0" bIns="0">
            <a:noAutofit/>
          </a:bodyPr>
          <a:lstStyle/>
          <a:p>
            <a:endParaRPr lang="es-ES" sz="2000" b="0" strike="noStrike" spc="-1">
              <a:latin typeface="Arial"/>
            </a:endParaRPr>
          </a:p>
        </p:txBody>
      </p:sp>
      <p:sp>
        <p:nvSpPr>
          <p:cNvPr id="435" name="CustomShape 3"/>
          <p:cNvSpPr/>
          <p:nvPr/>
        </p:nvSpPr>
        <p:spPr>
          <a:xfrm>
            <a:off x="10358280" y="9771120"/>
            <a:ext cx="792360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02DDE12F-1292-4A6D-89CB-B3A2ECDCFDB0}" type="slidenum">
              <a:rPr lang="es-ES" sz="1200" b="0" strike="noStrike" spc="-1">
                <a:solidFill>
                  <a:srgbClr val="000000"/>
                </a:solidFill>
                <a:latin typeface="Calibri"/>
                <a:ea typeface="+mn-ea"/>
              </a:rPr>
              <a:t>8</a:t>
            </a:fld>
            <a:endParaRPr lang="es-ES" sz="12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PlaceHolder 1"/>
          <p:cNvSpPr>
            <a:spLocks noGrp="1" noRot="1" noChangeAspect="1"/>
          </p:cNvSpPr>
          <p:nvPr>
            <p:ph type="sldImg"/>
          </p:nvPr>
        </p:nvSpPr>
        <p:spPr>
          <a:xfrm>
            <a:off x="6057900" y="1285875"/>
            <a:ext cx="6170613" cy="3470275"/>
          </a:xfrm>
          <a:prstGeom prst="rect">
            <a:avLst/>
          </a:prstGeom>
        </p:spPr>
      </p:sp>
      <p:sp>
        <p:nvSpPr>
          <p:cNvPr id="437" name="PlaceHolder 2"/>
          <p:cNvSpPr>
            <a:spLocks noGrp="1"/>
          </p:cNvSpPr>
          <p:nvPr>
            <p:ph type="body"/>
          </p:nvPr>
        </p:nvSpPr>
        <p:spPr>
          <a:xfrm>
            <a:off x="1828800" y="4951440"/>
            <a:ext cx="14629320" cy="4048560"/>
          </a:xfrm>
          <a:prstGeom prst="rect">
            <a:avLst/>
          </a:prstGeom>
        </p:spPr>
        <p:txBody>
          <a:bodyPr lIns="0" tIns="0" rIns="0" bIns="0">
            <a:noAutofit/>
          </a:bodyPr>
          <a:lstStyle/>
          <a:p>
            <a:endParaRPr lang="es-ES" sz="2000" b="0" strike="noStrike" spc="-1">
              <a:latin typeface="Arial"/>
            </a:endParaRPr>
          </a:p>
        </p:txBody>
      </p:sp>
      <p:sp>
        <p:nvSpPr>
          <p:cNvPr id="438" name="CustomShape 3"/>
          <p:cNvSpPr/>
          <p:nvPr/>
        </p:nvSpPr>
        <p:spPr>
          <a:xfrm>
            <a:off x="10358280" y="9771120"/>
            <a:ext cx="792360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C28E959-CF83-4D52-98EE-052984765E2C}" type="slidenum">
              <a:rPr lang="es-ES" sz="1200" b="0" strike="noStrike" spc="-1">
                <a:solidFill>
                  <a:srgbClr val="000000"/>
                </a:solidFill>
                <a:latin typeface="Calibri"/>
                <a:ea typeface="+mn-ea"/>
              </a:rPr>
              <a:t>9</a:t>
            </a:fld>
            <a:endParaRPr lang="es-ES" sz="1200" b="0" strike="noStrike" spc="-1">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PlaceHolder 1"/>
          <p:cNvSpPr>
            <a:spLocks noGrp="1" noRot="1" noChangeAspect="1"/>
          </p:cNvSpPr>
          <p:nvPr>
            <p:ph type="sldImg"/>
          </p:nvPr>
        </p:nvSpPr>
        <p:spPr>
          <a:xfrm>
            <a:off x="6057900" y="1285875"/>
            <a:ext cx="6170613" cy="3470275"/>
          </a:xfrm>
          <a:prstGeom prst="rect">
            <a:avLst/>
          </a:prstGeom>
        </p:spPr>
      </p:sp>
      <p:sp>
        <p:nvSpPr>
          <p:cNvPr id="440" name="PlaceHolder 2"/>
          <p:cNvSpPr>
            <a:spLocks noGrp="1"/>
          </p:cNvSpPr>
          <p:nvPr>
            <p:ph type="body"/>
          </p:nvPr>
        </p:nvSpPr>
        <p:spPr>
          <a:xfrm>
            <a:off x="1828800" y="4951440"/>
            <a:ext cx="14629320" cy="4048560"/>
          </a:xfrm>
          <a:prstGeom prst="rect">
            <a:avLst/>
          </a:prstGeom>
        </p:spPr>
        <p:txBody>
          <a:bodyPr lIns="0" tIns="0" rIns="0" bIns="0">
            <a:noAutofit/>
          </a:bodyPr>
          <a:lstStyle/>
          <a:p>
            <a:endParaRPr lang="es-ES" sz="2000" b="0" strike="noStrike" spc="-1">
              <a:latin typeface="Arial"/>
            </a:endParaRPr>
          </a:p>
        </p:txBody>
      </p:sp>
      <p:sp>
        <p:nvSpPr>
          <p:cNvPr id="441" name="CustomShape 3"/>
          <p:cNvSpPr/>
          <p:nvPr/>
        </p:nvSpPr>
        <p:spPr>
          <a:xfrm>
            <a:off x="10358280" y="9771120"/>
            <a:ext cx="792360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AC7DCBF9-026C-41EB-BAE0-E886E2EC62C8}" type="slidenum">
              <a:rPr lang="es-ES" sz="1200" b="0" strike="noStrike" spc="-1">
                <a:solidFill>
                  <a:srgbClr val="000000"/>
                </a:solidFill>
                <a:latin typeface="Calibri"/>
                <a:ea typeface="+mn-ea"/>
              </a:rPr>
              <a:t>10</a:t>
            </a:fld>
            <a:endParaRPr lang="es-ES" sz="1200" b="0" strike="noStrike" spc="-1">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PlaceHolder 1"/>
          <p:cNvSpPr>
            <a:spLocks noGrp="1" noRot="1" noChangeAspect="1"/>
          </p:cNvSpPr>
          <p:nvPr>
            <p:ph type="sldImg"/>
          </p:nvPr>
        </p:nvSpPr>
        <p:spPr>
          <a:xfrm>
            <a:off x="6057900" y="1285875"/>
            <a:ext cx="6170613" cy="3470275"/>
          </a:xfrm>
          <a:prstGeom prst="rect">
            <a:avLst/>
          </a:prstGeom>
        </p:spPr>
      </p:sp>
      <p:sp>
        <p:nvSpPr>
          <p:cNvPr id="443" name="PlaceHolder 2"/>
          <p:cNvSpPr>
            <a:spLocks noGrp="1"/>
          </p:cNvSpPr>
          <p:nvPr>
            <p:ph type="body"/>
          </p:nvPr>
        </p:nvSpPr>
        <p:spPr>
          <a:xfrm>
            <a:off x="1828800" y="4951440"/>
            <a:ext cx="14629320" cy="4048560"/>
          </a:xfrm>
          <a:prstGeom prst="rect">
            <a:avLst/>
          </a:prstGeom>
        </p:spPr>
        <p:txBody>
          <a:bodyPr lIns="0" tIns="0" rIns="0" bIns="0">
            <a:noAutofit/>
          </a:bodyPr>
          <a:lstStyle/>
          <a:p>
            <a:endParaRPr lang="es-ES" sz="2000" b="0" strike="noStrike" spc="-1">
              <a:latin typeface="Arial"/>
            </a:endParaRPr>
          </a:p>
        </p:txBody>
      </p:sp>
      <p:sp>
        <p:nvSpPr>
          <p:cNvPr id="444" name="CustomShape 3"/>
          <p:cNvSpPr/>
          <p:nvPr/>
        </p:nvSpPr>
        <p:spPr>
          <a:xfrm>
            <a:off x="10358280" y="9771120"/>
            <a:ext cx="792360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FB79F3C3-96D6-4032-99EB-3CCC4B976BCB}" type="slidenum">
              <a:rPr lang="es-ES" sz="1200" b="0" strike="noStrike" spc="-1">
                <a:solidFill>
                  <a:srgbClr val="000000"/>
                </a:solidFill>
                <a:latin typeface="Calibri"/>
                <a:ea typeface="+mn-ea"/>
              </a:rPr>
              <a:t>11</a:t>
            </a:fld>
            <a:endParaRPr lang="es-ES" sz="1200" b="0" strike="noStrike" spc="-1">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PlaceHolder 1"/>
          <p:cNvSpPr>
            <a:spLocks noGrp="1" noRot="1" noChangeAspect="1"/>
          </p:cNvSpPr>
          <p:nvPr>
            <p:ph type="sldImg"/>
          </p:nvPr>
        </p:nvSpPr>
        <p:spPr>
          <a:xfrm>
            <a:off x="6057900" y="1285875"/>
            <a:ext cx="6170613" cy="3470275"/>
          </a:xfrm>
          <a:prstGeom prst="rect">
            <a:avLst/>
          </a:prstGeom>
        </p:spPr>
      </p:sp>
      <p:sp>
        <p:nvSpPr>
          <p:cNvPr id="446" name="PlaceHolder 2"/>
          <p:cNvSpPr>
            <a:spLocks noGrp="1"/>
          </p:cNvSpPr>
          <p:nvPr>
            <p:ph type="body"/>
          </p:nvPr>
        </p:nvSpPr>
        <p:spPr>
          <a:xfrm>
            <a:off x="1828800" y="4951440"/>
            <a:ext cx="14629320" cy="4048560"/>
          </a:xfrm>
          <a:prstGeom prst="rect">
            <a:avLst/>
          </a:prstGeom>
        </p:spPr>
        <p:txBody>
          <a:bodyPr lIns="0" tIns="0" rIns="0" bIns="0">
            <a:noAutofit/>
          </a:bodyPr>
          <a:lstStyle/>
          <a:p>
            <a:endParaRPr lang="es-ES" sz="2000" b="0" strike="noStrike" spc="-1">
              <a:latin typeface="Arial"/>
            </a:endParaRPr>
          </a:p>
        </p:txBody>
      </p:sp>
      <p:sp>
        <p:nvSpPr>
          <p:cNvPr id="447" name="CustomShape 3"/>
          <p:cNvSpPr/>
          <p:nvPr/>
        </p:nvSpPr>
        <p:spPr>
          <a:xfrm>
            <a:off x="10358280" y="9771120"/>
            <a:ext cx="7923600" cy="5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410802C3-0AAD-48B0-8E98-881636B159A8}" type="slidenum">
              <a:rPr lang="es-ES" sz="1200" b="0" strike="noStrike" spc="-1">
                <a:solidFill>
                  <a:srgbClr val="000000"/>
                </a:solidFill>
                <a:latin typeface="Calibri"/>
                <a:ea typeface="+mn-ea"/>
              </a:rPr>
              <a:t>12</a:t>
            </a:fld>
            <a:endParaRPr lang="es-ES" sz="12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es-ES" sz="4400" b="0" strike="noStrike" spc="-1">
              <a:latin typeface="Arial"/>
            </a:endParaRPr>
          </a:p>
        </p:txBody>
      </p:sp>
      <p:sp>
        <p:nvSpPr>
          <p:cNvPr id="31" name="PlaceHolder 2"/>
          <p:cNvSpPr>
            <a:spLocks noGrp="1"/>
          </p:cNvSpPr>
          <p:nvPr>
            <p:ph type="body"/>
          </p:nvPr>
        </p:nvSpPr>
        <p:spPr>
          <a:xfrm>
            <a:off x="914400" y="2406960"/>
            <a:ext cx="16458840" cy="2845440"/>
          </a:xfrm>
          <a:prstGeom prst="rect">
            <a:avLst/>
          </a:prstGeom>
        </p:spPr>
        <p:txBody>
          <a:bodyPr lIns="0" tIns="0" rIns="0" bIns="0">
            <a:normAutofit/>
          </a:bodyPr>
          <a:lstStyle/>
          <a:p>
            <a:endParaRPr lang="es-ES" sz="3200" b="0" strike="noStrike" spc="-1">
              <a:latin typeface="Arial"/>
            </a:endParaRPr>
          </a:p>
        </p:txBody>
      </p:sp>
      <p:sp>
        <p:nvSpPr>
          <p:cNvPr id="32" name="PlaceHolder 3"/>
          <p:cNvSpPr>
            <a:spLocks noGrp="1"/>
          </p:cNvSpPr>
          <p:nvPr>
            <p:ph type="body"/>
          </p:nvPr>
        </p:nvSpPr>
        <p:spPr>
          <a:xfrm>
            <a:off x="914400" y="5523120"/>
            <a:ext cx="16458840" cy="284544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es-ES" sz="4400" b="0" strike="noStrike" spc="-1">
              <a:latin typeface="Arial"/>
            </a:endParaRPr>
          </a:p>
        </p:txBody>
      </p:sp>
      <p:sp>
        <p:nvSpPr>
          <p:cNvPr id="34" name="PlaceHolder 2"/>
          <p:cNvSpPr>
            <a:spLocks noGrp="1"/>
          </p:cNvSpPr>
          <p:nvPr>
            <p:ph type="body"/>
          </p:nvPr>
        </p:nvSpPr>
        <p:spPr>
          <a:xfrm>
            <a:off x="914400" y="2406960"/>
            <a:ext cx="8031600" cy="2845440"/>
          </a:xfrm>
          <a:prstGeom prst="rect">
            <a:avLst/>
          </a:prstGeom>
        </p:spPr>
        <p:txBody>
          <a:bodyPr lIns="0" tIns="0" rIns="0" bIns="0">
            <a:normAutofit/>
          </a:bodyPr>
          <a:lstStyle/>
          <a:p>
            <a:endParaRPr lang="es-ES" sz="3200" b="0" strike="noStrike" spc="-1">
              <a:latin typeface="Arial"/>
            </a:endParaRPr>
          </a:p>
        </p:txBody>
      </p:sp>
      <p:sp>
        <p:nvSpPr>
          <p:cNvPr id="35" name="PlaceHolder 3"/>
          <p:cNvSpPr>
            <a:spLocks noGrp="1"/>
          </p:cNvSpPr>
          <p:nvPr>
            <p:ph type="body"/>
          </p:nvPr>
        </p:nvSpPr>
        <p:spPr>
          <a:xfrm>
            <a:off x="9348120" y="2406960"/>
            <a:ext cx="8031600" cy="2845440"/>
          </a:xfrm>
          <a:prstGeom prst="rect">
            <a:avLst/>
          </a:prstGeom>
        </p:spPr>
        <p:txBody>
          <a:bodyPr lIns="0" tIns="0" rIns="0" bIns="0">
            <a:normAutofit/>
          </a:bodyPr>
          <a:lstStyle/>
          <a:p>
            <a:endParaRPr lang="es-ES" sz="3200" b="0" strike="noStrike" spc="-1">
              <a:latin typeface="Arial"/>
            </a:endParaRPr>
          </a:p>
        </p:txBody>
      </p:sp>
      <p:sp>
        <p:nvSpPr>
          <p:cNvPr id="36" name="PlaceHolder 4"/>
          <p:cNvSpPr>
            <a:spLocks noGrp="1"/>
          </p:cNvSpPr>
          <p:nvPr>
            <p:ph type="body"/>
          </p:nvPr>
        </p:nvSpPr>
        <p:spPr>
          <a:xfrm>
            <a:off x="914400" y="5523120"/>
            <a:ext cx="8031600" cy="2845440"/>
          </a:xfrm>
          <a:prstGeom prst="rect">
            <a:avLst/>
          </a:prstGeom>
        </p:spPr>
        <p:txBody>
          <a:bodyPr lIns="0" tIns="0" rIns="0" bIns="0">
            <a:normAutofit/>
          </a:bodyPr>
          <a:lstStyle/>
          <a:p>
            <a:endParaRPr lang="es-ES" sz="3200" b="0" strike="noStrike" spc="-1">
              <a:latin typeface="Arial"/>
            </a:endParaRPr>
          </a:p>
        </p:txBody>
      </p:sp>
      <p:sp>
        <p:nvSpPr>
          <p:cNvPr id="37" name="PlaceHolder 5"/>
          <p:cNvSpPr>
            <a:spLocks noGrp="1"/>
          </p:cNvSpPr>
          <p:nvPr>
            <p:ph type="body"/>
          </p:nvPr>
        </p:nvSpPr>
        <p:spPr>
          <a:xfrm>
            <a:off x="9348120" y="5523120"/>
            <a:ext cx="8031600" cy="284544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es-ES" sz="4400" b="0" strike="noStrike" spc="-1">
              <a:latin typeface="Arial"/>
            </a:endParaRPr>
          </a:p>
        </p:txBody>
      </p:sp>
      <p:sp>
        <p:nvSpPr>
          <p:cNvPr id="39" name="PlaceHolder 2"/>
          <p:cNvSpPr>
            <a:spLocks noGrp="1"/>
          </p:cNvSpPr>
          <p:nvPr>
            <p:ph type="body"/>
          </p:nvPr>
        </p:nvSpPr>
        <p:spPr>
          <a:xfrm>
            <a:off x="914400" y="2406960"/>
            <a:ext cx="5299560" cy="2845440"/>
          </a:xfrm>
          <a:prstGeom prst="rect">
            <a:avLst/>
          </a:prstGeom>
        </p:spPr>
        <p:txBody>
          <a:bodyPr lIns="0" tIns="0" rIns="0" bIns="0">
            <a:normAutofit/>
          </a:bodyPr>
          <a:lstStyle/>
          <a:p>
            <a:endParaRPr lang="es-ES" sz="3200" b="0" strike="noStrike" spc="-1">
              <a:latin typeface="Arial"/>
            </a:endParaRPr>
          </a:p>
        </p:txBody>
      </p:sp>
      <p:sp>
        <p:nvSpPr>
          <p:cNvPr id="40" name="PlaceHolder 3"/>
          <p:cNvSpPr>
            <a:spLocks noGrp="1"/>
          </p:cNvSpPr>
          <p:nvPr>
            <p:ph type="body"/>
          </p:nvPr>
        </p:nvSpPr>
        <p:spPr>
          <a:xfrm>
            <a:off x="6479280" y="2406960"/>
            <a:ext cx="5299560" cy="2845440"/>
          </a:xfrm>
          <a:prstGeom prst="rect">
            <a:avLst/>
          </a:prstGeom>
        </p:spPr>
        <p:txBody>
          <a:bodyPr lIns="0" tIns="0" rIns="0" bIns="0">
            <a:normAutofit/>
          </a:bodyPr>
          <a:lstStyle/>
          <a:p>
            <a:endParaRPr lang="es-ES" sz="3200" b="0" strike="noStrike" spc="-1">
              <a:latin typeface="Arial"/>
            </a:endParaRPr>
          </a:p>
        </p:txBody>
      </p:sp>
      <p:sp>
        <p:nvSpPr>
          <p:cNvPr id="41" name="PlaceHolder 4"/>
          <p:cNvSpPr>
            <a:spLocks noGrp="1"/>
          </p:cNvSpPr>
          <p:nvPr>
            <p:ph type="body"/>
          </p:nvPr>
        </p:nvSpPr>
        <p:spPr>
          <a:xfrm>
            <a:off x="12044160" y="2406960"/>
            <a:ext cx="5299560" cy="2845440"/>
          </a:xfrm>
          <a:prstGeom prst="rect">
            <a:avLst/>
          </a:prstGeom>
        </p:spPr>
        <p:txBody>
          <a:bodyPr lIns="0" tIns="0" rIns="0" bIns="0">
            <a:normAutofit/>
          </a:bodyPr>
          <a:lstStyle/>
          <a:p>
            <a:endParaRPr lang="es-ES" sz="3200" b="0" strike="noStrike" spc="-1">
              <a:latin typeface="Arial"/>
            </a:endParaRPr>
          </a:p>
        </p:txBody>
      </p:sp>
      <p:sp>
        <p:nvSpPr>
          <p:cNvPr id="42" name="PlaceHolder 5"/>
          <p:cNvSpPr>
            <a:spLocks noGrp="1"/>
          </p:cNvSpPr>
          <p:nvPr>
            <p:ph type="body"/>
          </p:nvPr>
        </p:nvSpPr>
        <p:spPr>
          <a:xfrm>
            <a:off x="914400" y="5523120"/>
            <a:ext cx="5299560" cy="2845440"/>
          </a:xfrm>
          <a:prstGeom prst="rect">
            <a:avLst/>
          </a:prstGeom>
        </p:spPr>
        <p:txBody>
          <a:bodyPr lIns="0" tIns="0" rIns="0" bIns="0">
            <a:normAutofit/>
          </a:bodyPr>
          <a:lstStyle/>
          <a:p>
            <a:endParaRPr lang="es-ES" sz="3200" b="0" strike="noStrike" spc="-1">
              <a:latin typeface="Arial"/>
            </a:endParaRPr>
          </a:p>
        </p:txBody>
      </p:sp>
      <p:sp>
        <p:nvSpPr>
          <p:cNvPr id="43" name="PlaceHolder 6"/>
          <p:cNvSpPr>
            <a:spLocks noGrp="1"/>
          </p:cNvSpPr>
          <p:nvPr>
            <p:ph type="body"/>
          </p:nvPr>
        </p:nvSpPr>
        <p:spPr>
          <a:xfrm>
            <a:off x="6479280" y="5523120"/>
            <a:ext cx="5299560" cy="2845440"/>
          </a:xfrm>
          <a:prstGeom prst="rect">
            <a:avLst/>
          </a:prstGeom>
        </p:spPr>
        <p:txBody>
          <a:bodyPr lIns="0" tIns="0" rIns="0" bIns="0">
            <a:normAutofit/>
          </a:bodyPr>
          <a:lstStyle/>
          <a:p>
            <a:endParaRPr lang="es-ES" sz="3200" b="0" strike="noStrike" spc="-1">
              <a:latin typeface="Arial"/>
            </a:endParaRPr>
          </a:p>
        </p:txBody>
      </p:sp>
      <p:sp>
        <p:nvSpPr>
          <p:cNvPr id="44" name="PlaceHolder 7"/>
          <p:cNvSpPr>
            <a:spLocks noGrp="1"/>
          </p:cNvSpPr>
          <p:nvPr>
            <p:ph type="body"/>
          </p:nvPr>
        </p:nvSpPr>
        <p:spPr>
          <a:xfrm>
            <a:off x="12044160" y="5523120"/>
            <a:ext cx="5299560" cy="284544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0"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es-ES" sz="4400" b="0" strike="noStrike" spc="-1">
              <a:latin typeface="Arial"/>
            </a:endParaRPr>
          </a:p>
        </p:txBody>
      </p:sp>
      <p:sp>
        <p:nvSpPr>
          <p:cNvPr id="51" name="PlaceHolder 2"/>
          <p:cNvSpPr>
            <a:spLocks noGrp="1"/>
          </p:cNvSpPr>
          <p:nvPr>
            <p:ph type="subTitle"/>
          </p:nvPr>
        </p:nvSpPr>
        <p:spPr>
          <a:xfrm>
            <a:off x="914400" y="2406960"/>
            <a:ext cx="16458840" cy="5965920"/>
          </a:xfrm>
          <a:prstGeom prst="rect">
            <a:avLst/>
          </a:prstGeom>
        </p:spPr>
        <p:txBody>
          <a:bodyPr lIns="0" tIns="0" rIns="0" bIns="0" anchor="ctr">
            <a:noAutofit/>
          </a:bodyPr>
          <a:lstStyle/>
          <a:p>
            <a:pPr algn="ctr"/>
            <a:endParaRPr lang="es-E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es-ES" sz="4400" b="0" strike="noStrike" spc="-1">
              <a:latin typeface="Arial"/>
            </a:endParaRPr>
          </a:p>
        </p:txBody>
      </p:sp>
      <p:sp>
        <p:nvSpPr>
          <p:cNvPr id="53" name="PlaceHolder 2"/>
          <p:cNvSpPr>
            <a:spLocks noGrp="1"/>
          </p:cNvSpPr>
          <p:nvPr>
            <p:ph type="body"/>
          </p:nvPr>
        </p:nvSpPr>
        <p:spPr>
          <a:xfrm>
            <a:off x="914400" y="2406960"/>
            <a:ext cx="16458840" cy="596592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es-ES" sz="4400" b="0" strike="noStrike" spc="-1">
              <a:latin typeface="Arial"/>
            </a:endParaRPr>
          </a:p>
        </p:txBody>
      </p:sp>
      <p:sp>
        <p:nvSpPr>
          <p:cNvPr id="55" name="PlaceHolder 2"/>
          <p:cNvSpPr>
            <a:spLocks noGrp="1"/>
          </p:cNvSpPr>
          <p:nvPr>
            <p:ph type="body"/>
          </p:nvPr>
        </p:nvSpPr>
        <p:spPr>
          <a:xfrm>
            <a:off x="914400" y="2406960"/>
            <a:ext cx="8031600" cy="5965920"/>
          </a:xfrm>
          <a:prstGeom prst="rect">
            <a:avLst/>
          </a:prstGeom>
        </p:spPr>
        <p:txBody>
          <a:bodyPr lIns="0" tIns="0" rIns="0" bIns="0">
            <a:normAutofit/>
          </a:bodyPr>
          <a:lstStyle/>
          <a:p>
            <a:endParaRPr lang="es-ES" sz="3200" b="0" strike="noStrike" spc="-1">
              <a:latin typeface="Arial"/>
            </a:endParaRPr>
          </a:p>
        </p:txBody>
      </p:sp>
      <p:sp>
        <p:nvSpPr>
          <p:cNvPr id="56" name="PlaceHolder 3"/>
          <p:cNvSpPr>
            <a:spLocks noGrp="1"/>
          </p:cNvSpPr>
          <p:nvPr>
            <p:ph type="body"/>
          </p:nvPr>
        </p:nvSpPr>
        <p:spPr>
          <a:xfrm>
            <a:off x="9348120" y="2406960"/>
            <a:ext cx="8031600" cy="596592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7"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es-ES"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8" name="PlaceHolder 1"/>
          <p:cNvSpPr>
            <a:spLocks noGrp="1"/>
          </p:cNvSpPr>
          <p:nvPr>
            <p:ph type="subTitle"/>
          </p:nvPr>
        </p:nvSpPr>
        <p:spPr>
          <a:xfrm>
            <a:off x="914400" y="410400"/>
            <a:ext cx="16458840" cy="7962840"/>
          </a:xfrm>
          <a:prstGeom prst="rect">
            <a:avLst/>
          </a:prstGeom>
        </p:spPr>
        <p:txBody>
          <a:bodyPr lIns="0" tIns="0" rIns="0" bIns="0" anchor="ctr">
            <a:noAutofit/>
          </a:bodyPr>
          <a:lstStyle/>
          <a:p>
            <a:pPr algn="ctr"/>
            <a:endParaRPr lang="es-E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es-ES" sz="4400" b="0" strike="noStrike" spc="-1">
              <a:latin typeface="Arial"/>
            </a:endParaRPr>
          </a:p>
        </p:txBody>
      </p:sp>
      <p:sp>
        <p:nvSpPr>
          <p:cNvPr id="60" name="PlaceHolder 2"/>
          <p:cNvSpPr>
            <a:spLocks noGrp="1"/>
          </p:cNvSpPr>
          <p:nvPr>
            <p:ph type="body"/>
          </p:nvPr>
        </p:nvSpPr>
        <p:spPr>
          <a:xfrm>
            <a:off x="914400" y="2406960"/>
            <a:ext cx="8031600" cy="2845440"/>
          </a:xfrm>
          <a:prstGeom prst="rect">
            <a:avLst/>
          </a:prstGeom>
        </p:spPr>
        <p:txBody>
          <a:bodyPr lIns="0" tIns="0" rIns="0" bIns="0">
            <a:normAutofit/>
          </a:bodyPr>
          <a:lstStyle/>
          <a:p>
            <a:endParaRPr lang="es-ES" sz="3200" b="0" strike="noStrike" spc="-1">
              <a:latin typeface="Arial"/>
            </a:endParaRPr>
          </a:p>
        </p:txBody>
      </p:sp>
      <p:sp>
        <p:nvSpPr>
          <p:cNvPr id="61" name="PlaceHolder 3"/>
          <p:cNvSpPr>
            <a:spLocks noGrp="1"/>
          </p:cNvSpPr>
          <p:nvPr>
            <p:ph type="body"/>
          </p:nvPr>
        </p:nvSpPr>
        <p:spPr>
          <a:xfrm>
            <a:off x="9348120" y="2406960"/>
            <a:ext cx="8031600" cy="5965920"/>
          </a:xfrm>
          <a:prstGeom prst="rect">
            <a:avLst/>
          </a:prstGeom>
        </p:spPr>
        <p:txBody>
          <a:bodyPr lIns="0" tIns="0" rIns="0" bIns="0">
            <a:normAutofit/>
          </a:bodyPr>
          <a:lstStyle/>
          <a:p>
            <a:endParaRPr lang="es-ES" sz="3200" b="0" strike="noStrike" spc="-1">
              <a:latin typeface="Arial"/>
            </a:endParaRPr>
          </a:p>
        </p:txBody>
      </p:sp>
      <p:sp>
        <p:nvSpPr>
          <p:cNvPr id="62" name="PlaceHolder 4"/>
          <p:cNvSpPr>
            <a:spLocks noGrp="1"/>
          </p:cNvSpPr>
          <p:nvPr>
            <p:ph type="body"/>
          </p:nvPr>
        </p:nvSpPr>
        <p:spPr>
          <a:xfrm>
            <a:off x="914400" y="5523120"/>
            <a:ext cx="8031600" cy="284544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es-ES" sz="4400" b="0" strike="noStrike" spc="-1">
              <a:latin typeface="Arial"/>
            </a:endParaRPr>
          </a:p>
        </p:txBody>
      </p:sp>
      <p:sp>
        <p:nvSpPr>
          <p:cNvPr id="10" name="PlaceHolder 2"/>
          <p:cNvSpPr>
            <a:spLocks noGrp="1"/>
          </p:cNvSpPr>
          <p:nvPr>
            <p:ph type="subTitle"/>
          </p:nvPr>
        </p:nvSpPr>
        <p:spPr>
          <a:xfrm>
            <a:off x="914400" y="2406960"/>
            <a:ext cx="16458840" cy="5965920"/>
          </a:xfrm>
          <a:prstGeom prst="rect">
            <a:avLst/>
          </a:prstGeom>
        </p:spPr>
        <p:txBody>
          <a:bodyPr lIns="0" tIns="0" rIns="0" bIns="0" anchor="ctr">
            <a:noAutofit/>
          </a:bodyPr>
          <a:lstStyle/>
          <a:p>
            <a:pPr algn="ctr"/>
            <a:endParaRPr lang="es-E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es-ES" sz="4400" b="0" strike="noStrike" spc="-1">
              <a:latin typeface="Arial"/>
            </a:endParaRPr>
          </a:p>
        </p:txBody>
      </p:sp>
      <p:sp>
        <p:nvSpPr>
          <p:cNvPr id="64" name="PlaceHolder 2"/>
          <p:cNvSpPr>
            <a:spLocks noGrp="1"/>
          </p:cNvSpPr>
          <p:nvPr>
            <p:ph type="body"/>
          </p:nvPr>
        </p:nvSpPr>
        <p:spPr>
          <a:xfrm>
            <a:off x="914400" y="2406960"/>
            <a:ext cx="8031600" cy="5965920"/>
          </a:xfrm>
          <a:prstGeom prst="rect">
            <a:avLst/>
          </a:prstGeom>
        </p:spPr>
        <p:txBody>
          <a:bodyPr lIns="0" tIns="0" rIns="0" bIns="0">
            <a:normAutofit/>
          </a:bodyPr>
          <a:lstStyle/>
          <a:p>
            <a:endParaRPr lang="es-ES" sz="3200" b="0" strike="noStrike" spc="-1">
              <a:latin typeface="Arial"/>
            </a:endParaRPr>
          </a:p>
        </p:txBody>
      </p:sp>
      <p:sp>
        <p:nvSpPr>
          <p:cNvPr id="65" name="PlaceHolder 3"/>
          <p:cNvSpPr>
            <a:spLocks noGrp="1"/>
          </p:cNvSpPr>
          <p:nvPr>
            <p:ph type="body"/>
          </p:nvPr>
        </p:nvSpPr>
        <p:spPr>
          <a:xfrm>
            <a:off x="9348120" y="2406960"/>
            <a:ext cx="8031600" cy="2845440"/>
          </a:xfrm>
          <a:prstGeom prst="rect">
            <a:avLst/>
          </a:prstGeom>
        </p:spPr>
        <p:txBody>
          <a:bodyPr lIns="0" tIns="0" rIns="0" bIns="0">
            <a:normAutofit/>
          </a:bodyPr>
          <a:lstStyle/>
          <a:p>
            <a:endParaRPr lang="es-ES" sz="3200" b="0" strike="noStrike" spc="-1">
              <a:latin typeface="Arial"/>
            </a:endParaRPr>
          </a:p>
        </p:txBody>
      </p:sp>
      <p:sp>
        <p:nvSpPr>
          <p:cNvPr id="66" name="PlaceHolder 4"/>
          <p:cNvSpPr>
            <a:spLocks noGrp="1"/>
          </p:cNvSpPr>
          <p:nvPr>
            <p:ph type="body"/>
          </p:nvPr>
        </p:nvSpPr>
        <p:spPr>
          <a:xfrm>
            <a:off x="9348120" y="5523120"/>
            <a:ext cx="8031600" cy="284544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es-ES" sz="4400" b="0" strike="noStrike" spc="-1">
              <a:latin typeface="Arial"/>
            </a:endParaRPr>
          </a:p>
        </p:txBody>
      </p:sp>
      <p:sp>
        <p:nvSpPr>
          <p:cNvPr id="68" name="PlaceHolder 2"/>
          <p:cNvSpPr>
            <a:spLocks noGrp="1"/>
          </p:cNvSpPr>
          <p:nvPr>
            <p:ph type="body"/>
          </p:nvPr>
        </p:nvSpPr>
        <p:spPr>
          <a:xfrm>
            <a:off x="914400" y="2406960"/>
            <a:ext cx="8031600" cy="2845440"/>
          </a:xfrm>
          <a:prstGeom prst="rect">
            <a:avLst/>
          </a:prstGeom>
        </p:spPr>
        <p:txBody>
          <a:bodyPr lIns="0" tIns="0" rIns="0" bIns="0">
            <a:normAutofit/>
          </a:bodyPr>
          <a:lstStyle/>
          <a:p>
            <a:endParaRPr lang="es-ES" sz="3200" b="0" strike="noStrike" spc="-1">
              <a:latin typeface="Arial"/>
            </a:endParaRPr>
          </a:p>
        </p:txBody>
      </p:sp>
      <p:sp>
        <p:nvSpPr>
          <p:cNvPr id="69" name="PlaceHolder 3"/>
          <p:cNvSpPr>
            <a:spLocks noGrp="1"/>
          </p:cNvSpPr>
          <p:nvPr>
            <p:ph type="body"/>
          </p:nvPr>
        </p:nvSpPr>
        <p:spPr>
          <a:xfrm>
            <a:off x="9348120" y="2406960"/>
            <a:ext cx="8031600" cy="2845440"/>
          </a:xfrm>
          <a:prstGeom prst="rect">
            <a:avLst/>
          </a:prstGeom>
        </p:spPr>
        <p:txBody>
          <a:bodyPr lIns="0" tIns="0" rIns="0" bIns="0">
            <a:normAutofit/>
          </a:bodyPr>
          <a:lstStyle/>
          <a:p>
            <a:endParaRPr lang="es-ES" sz="3200" b="0" strike="noStrike" spc="-1">
              <a:latin typeface="Arial"/>
            </a:endParaRPr>
          </a:p>
        </p:txBody>
      </p:sp>
      <p:sp>
        <p:nvSpPr>
          <p:cNvPr id="70" name="PlaceHolder 4"/>
          <p:cNvSpPr>
            <a:spLocks noGrp="1"/>
          </p:cNvSpPr>
          <p:nvPr>
            <p:ph type="body"/>
          </p:nvPr>
        </p:nvSpPr>
        <p:spPr>
          <a:xfrm>
            <a:off x="914400" y="5523120"/>
            <a:ext cx="16458840" cy="284544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es-ES" sz="4400" b="0" strike="noStrike" spc="-1">
              <a:latin typeface="Arial"/>
            </a:endParaRPr>
          </a:p>
        </p:txBody>
      </p:sp>
      <p:sp>
        <p:nvSpPr>
          <p:cNvPr id="72" name="PlaceHolder 2"/>
          <p:cNvSpPr>
            <a:spLocks noGrp="1"/>
          </p:cNvSpPr>
          <p:nvPr>
            <p:ph type="body"/>
          </p:nvPr>
        </p:nvSpPr>
        <p:spPr>
          <a:xfrm>
            <a:off x="914400" y="2406960"/>
            <a:ext cx="16458840" cy="2845440"/>
          </a:xfrm>
          <a:prstGeom prst="rect">
            <a:avLst/>
          </a:prstGeom>
        </p:spPr>
        <p:txBody>
          <a:bodyPr lIns="0" tIns="0" rIns="0" bIns="0">
            <a:normAutofit/>
          </a:bodyPr>
          <a:lstStyle/>
          <a:p>
            <a:endParaRPr lang="es-ES" sz="3200" b="0" strike="noStrike" spc="-1">
              <a:latin typeface="Arial"/>
            </a:endParaRPr>
          </a:p>
        </p:txBody>
      </p:sp>
      <p:sp>
        <p:nvSpPr>
          <p:cNvPr id="73" name="PlaceHolder 3"/>
          <p:cNvSpPr>
            <a:spLocks noGrp="1"/>
          </p:cNvSpPr>
          <p:nvPr>
            <p:ph type="body"/>
          </p:nvPr>
        </p:nvSpPr>
        <p:spPr>
          <a:xfrm>
            <a:off x="914400" y="5523120"/>
            <a:ext cx="16458840" cy="284544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es-ES" sz="4400" b="0" strike="noStrike" spc="-1">
              <a:latin typeface="Arial"/>
            </a:endParaRPr>
          </a:p>
        </p:txBody>
      </p:sp>
      <p:sp>
        <p:nvSpPr>
          <p:cNvPr id="75" name="PlaceHolder 2"/>
          <p:cNvSpPr>
            <a:spLocks noGrp="1"/>
          </p:cNvSpPr>
          <p:nvPr>
            <p:ph type="body"/>
          </p:nvPr>
        </p:nvSpPr>
        <p:spPr>
          <a:xfrm>
            <a:off x="914400" y="2406960"/>
            <a:ext cx="8031600" cy="2845440"/>
          </a:xfrm>
          <a:prstGeom prst="rect">
            <a:avLst/>
          </a:prstGeom>
        </p:spPr>
        <p:txBody>
          <a:bodyPr lIns="0" tIns="0" rIns="0" bIns="0">
            <a:normAutofit/>
          </a:bodyPr>
          <a:lstStyle/>
          <a:p>
            <a:endParaRPr lang="es-ES" sz="3200" b="0" strike="noStrike" spc="-1">
              <a:latin typeface="Arial"/>
            </a:endParaRPr>
          </a:p>
        </p:txBody>
      </p:sp>
      <p:sp>
        <p:nvSpPr>
          <p:cNvPr id="76" name="PlaceHolder 3"/>
          <p:cNvSpPr>
            <a:spLocks noGrp="1"/>
          </p:cNvSpPr>
          <p:nvPr>
            <p:ph type="body"/>
          </p:nvPr>
        </p:nvSpPr>
        <p:spPr>
          <a:xfrm>
            <a:off x="9348120" y="2406960"/>
            <a:ext cx="8031600" cy="2845440"/>
          </a:xfrm>
          <a:prstGeom prst="rect">
            <a:avLst/>
          </a:prstGeom>
        </p:spPr>
        <p:txBody>
          <a:bodyPr lIns="0" tIns="0" rIns="0" bIns="0">
            <a:normAutofit/>
          </a:bodyPr>
          <a:lstStyle/>
          <a:p>
            <a:endParaRPr lang="es-ES" sz="3200" b="0" strike="noStrike" spc="-1">
              <a:latin typeface="Arial"/>
            </a:endParaRPr>
          </a:p>
        </p:txBody>
      </p:sp>
      <p:sp>
        <p:nvSpPr>
          <p:cNvPr id="77" name="PlaceHolder 4"/>
          <p:cNvSpPr>
            <a:spLocks noGrp="1"/>
          </p:cNvSpPr>
          <p:nvPr>
            <p:ph type="body"/>
          </p:nvPr>
        </p:nvSpPr>
        <p:spPr>
          <a:xfrm>
            <a:off x="914400" y="5523120"/>
            <a:ext cx="8031600" cy="2845440"/>
          </a:xfrm>
          <a:prstGeom prst="rect">
            <a:avLst/>
          </a:prstGeom>
        </p:spPr>
        <p:txBody>
          <a:bodyPr lIns="0" tIns="0" rIns="0" bIns="0">
            <a:normAutofit/>
          </a:bodyPr>
          <a:lstStyle/>
          <a:p>
            <a:endParaRPr lang="es-ES" sz="3200" b="0" strike="noStrike" spc="-1">
              <a:latin typeface="Arial"/>
            </a:endParaRPr>
          </a:p>
        </p:txBody>
      </p:sp>
      <p:sp>
        <p:nvSpPr>
          <p:cNvPr id="78" name="PlaceHolder 5"/>
          <p:cNvSpPr>
            <a:spLocks noGrp="1"/>
          </p:cNvSpPr>
          <p:nvPr>
            <p:ph type="body"/>
          </p:nvPr>
        </p:nvSpPr>
        <p:spPr>
          <a:xfrm>
            <a:off x="9348120" y="5523120"/>
            <a:ext cx="8031600" cy="284544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es-ES" sz="4400" b="0" strike="noStrike" spc="-1">
              <a:latin typeface="Arial"/>
            </a:endParaRPr>
          </a:p>
        </p:txBody>
      </p:sp>
      <p:sp>
        <p:nvSpPr>
          <p:cNvPr id="80" name="PlaceHolder 2"/>
          <p:cNvSpPr>
            <a:spLocks noGrp="1"/>
          </p:cNvSpPr>
          <p:nvPr>
            <p:ph type="body"/>
          </p:nvPr>
        </p:nvSpPr>
        <p:spPr>
          <a:xfrm>
            <a:off x="914400" y="2406960"/>
            <a:ext cx="5299560" cy="2845440"/>
          </a:xfrm>
          <a:prstGeom prst="rect">
            <a:avLst/>
          </a:prstGeom>
        </p:spPr>
        <p:txBody>
          <a:bodyPr lIns="0" tIns="0" rIns="0" bIns="0">
            <a:normAutofit/>
          </a:bodyPr>
          <a:lstStyle/>
          <a:p>
            <a:endParaRPr lang="es-ES" sz="3200" b="0" strike="noStrike" spc="-1">
              <a:latin typeface="Arial"/>
            </a:endParaRPr>
          </a:p>
        </p:txBody>
      </p:sp>
      <p:sp>
        <p:nvSpPr>
          <p:cNvPr id="81" name="PlaceHolder 3"/>
          <p:cNvSpPr>
            <a:spLocks noGrp="1"/>
          </p:cNvSpPr>
          <p:nvPr>
            <p:ph type="body"/>
          </p:nvPr>
        </p:nvSpPr>
        <p:spPr>
          <a:xfrm>
            <a:off x="6479280" y="2406960"/>
            <a:ext cx="5299560" cy="2845440"/>
          </a:xfrm>
          <a:prstGeom prst="rect">
            <a:avLst/>
          </a:prstGeom>
        </p:spPr>
        <p:txBody>
          <a:bodyPr lIns="0" tIns="0" rIns="0" bIns="0">
            <a:normAutofit/>
          </a:bodyPr>
          <a:lstStyle/>
          <a:p>
            <a:endParaRPr lang="es-ES" sz="3200" b="0" strike="noStrike" spc="-1">
              <a:latin typeface="Arial"/>
            </a:endParaRPr>
          </a:p>
        </p:txBody>
      </p:sp>
      <p:sp>
        <p:nvSpPr>
          <p:cNvPr id="82" name="PlaceHolder 4"/>
          <p:cNvSpPr>
            <a:spLocks noGrp="1"/>
          </p:cNvSpPr>
          <p:nvPr>
            <p:ph type="body"/>
          </p:nvPr>
        </p:nvSpPr>
        <p:spPr>
          <a:xfrm>
            <a:off x="12044160" y="2406960"/>
            <a:ext cx="5299560" cy="2845440"/>
          </a:xfrm>
          <a:prstGeom prst="rect">
            <a:avLst/>
          </a:prstGeom>
        </p:spPr>
        <p:txBody>
          <a:bodyPr lIns="0" tIns="0" rIns="0" bIns="0">
            <a:normAutofit/>
          </a:bodyPr>
          <a:lstStyle/>
          <a:p>
            <a:endParaRPr lang="es-ES" sz="3200" b="0" strike="noStrike" spc="-1">
              <a:latin typeface="Arial"/>
            </a:endParaRPr>
          </a:p>
        </p:txBody>
      </p:sp>
      <p:sp>
        <p:nvSpPr>
          <p:cNvPr id="83" name="PlaceHolder 5"/>
          <p:cNvSpPr>
            <a:spLocks noGrp="1"/>
          </p:cNvSpPr>
          <p:nvPr>
            <p:ph type="body"/>
          </p:nvPr>
        </p:nvSpPr>
        <p:spPr>
          <a:xfrm>
            <a:off x="914400" y="5523120"/>
            <a:ext cx="5299560" cy="2845440"/>
          </a:xfrm>
          <a:prstGeom prst="rect">
            <a:avLst/>
          </a:prstGeom>
        </p:spPr>
        <p:txBody>
          <a:bodyPr lIns="0" tIns="0" rIns="0" bIns="0">
            <a:normAutofit/>
          </a:bodyPr>
          <a:lstStyle/>
          <a:p>
            <a:endParaRPr lang="es-ES" sz="3200" b="0" strike="noStrike" spc="-1">
              <a:latin typeface="Arial"/>
            </a:endParaRPr>
          </a:p>
        </p:txBody>
      </p:sp>
      <p:sp>
        <p:nvSpPr>
          <p:cNvPr id="84" name="PlaceHolder 6"/>
          <p:cNvSpPr>
            <a:spLocks noGrp="1"/>
          </p:cNvSpPr>
          <p:nvPr>
            <p:ph type="body"/>
          </p:nvPr>
        </p:nvSpPr>
        <p:spPr>
          <a:xfrm>
            <a:off x="6479280" y="5523120"/>
            <a:ext cx="5299560" cy="2845440"/>
          </a:xfrm>
          <a:prstGeom prst="rect">
            <a:avLst/>
          </a:prstGeom>
        </p:spPr>
        <p:txBody>
          <a:bodyPr lIns="0" tIns="0" rIns="0" bIns="0">
            <a:normAutofit/>
          </a:bodyPr>
          <a:lstStyle/>
          <a:p>
            <a:endParaRPr lang="es-ES" sz="3200" b="0" strike="noStrike" spc="-1">
              <a:latin typeface="Arial"/>
            </a:endParaRPr>
          </a:p>
        </p:txBody>
      </p:sp>
      <p:sp>
        <p:nvSpPr>
          <p:cNvPr id="85" name="PlaceHolder 7"/>
          <p:cNvSpPr>
            <a:spLocks noGrp="1"/>
          </p:cNvSpPr>
          <p:nvPr>
            <p:ph type="body"/>
          </p:nvPr>
        </p:nvSpPr>
        <p:spPr>
          <a:xfrm>
            <a:off x="12044160" y="5523120"/>
            <a:ext cx="5299560" cy="284544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1"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es-ES" sz="4400" b="0" strike="noStrike" spc="-1">
              <a:latin typeface="Arial"/>
            </a:endParaRPr>
          </a:p>
        </p:txBody>
      </p:sp>
      <p:sp>
        <p:nvSpPr>
          <p:cNvPr id="92" name="PlaceHolder 2"/>
          <p:cNvSpPr>
            <a:spLocks noGrp="1"/>
          </p:cNvSpPr>
          <p:nvPr>
            <p:ph type="subTitle"/>
          </p:nvPr>
        </p:nvSpPr>
        <p:spPr>
          <a:xfrm>
            <a:off x="914400" y="2406960"/>
            <a:ext cx="16458840" cy="5965920"/>
          </a:xfrm>
          <a:prstGeom prst="rect">
            <a:avLst/>
          </a:prstGeom>
        </p:spPr>
        <p:txBody>
          <a:bodyPr lIns="0" tIns="0" rIns="0" bIns="0" anchor="ctr">
            <a:noAutofit/>
          </a:bodyPr>
          <a:lstStyle/>
          <a:p>
            <a:pPr algn="ctr"/>
            <a:endParaRPr lang="es-E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es-ES" sz="4400" b="0" strike="noStrike" spc="-1">
              <a:latin typeface="Arial"/>
            </a:endParaRPr>
          </a:p>
        </p:txBody>
      </p:sp>
      <p:sp>
        <p:nvSpPr>
          <p:cNvPr id="94" name="PlaceHolder 2"/>
          <p:cNvSpPr>
            <a:spLocks noGrp="1"/>
          </p:cNvSpPr>
          <p:nvPr>
            <p:ph type="body"/>
          </p:nvPr>
        </p:nvSpPr>
        <p:spPr>
          <a:xfrm>
            <a:off x="914400" y="2406960"/>
            <a:ext cx="16458840" cy="596592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es-ES" sz="4400" b="0" strike="noStrike" spc="-1">
              <a:latin typeface="Arial"/>
            </a:endParaRPr>
          </a:p>
        </p:txBody>
      </p:sp>
      <p:sp>
        <p:nvSpPr>
          <p:cNvPr id="96" name="PlaceHolder 2"/>
          <p:cNvSpPr>
            <a:spLocks noGrp="1"/>
          </p:cNvSpPr>
          <p:nvPr>
            <p:ph type="body"/>
          </p:nvPr>
        </p:nvSpPr>
        <p:spPr>
          <a:xfrm>
            <a:off x="914400" y="2406960"/>
            <a:ext cx="8031600" cy="5965920"/>
          </a:xfrm>
          <a:prstGeom prst="rect">
            <a:avLst/>
          </a:prstGeom>
        </p:spPr>
        <p:txBody>
          <a:bodyPr lIns="0" tIns="0" rIns="0" bIns="0">
            <a:normAutofit/>
          </a:bodyPr>
          <a:lstStyle/>
          <a:p>
            <a:endParaRPr lang="es-ES" sz="3200" b="0" strike="noStrike" spc="-1">
              <a:latin typeface="Arial"/>
            </a:endParaRPr>
          </a:p>
        </p:txBody>
      </p:sp>
      <p:sp>
        <p:nvSpPr>
          <p:cNvPr id="97" name="PlaceHolder 3"/>
          <p:cNvSpPr>
            <a:spLocks noGrp="1"/>
          </p:cNvSpPr>
          <p:nvPr>
            <p:ph type="body"/>
          </p:nvPr>
        </p:nvSpPr>
        <p:spPr>
          <a:xfrm>
            <a:off x="9348120" y="2406960"/>
            <a:ext cx="8031600" cy="596592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8"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es-ES"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es-ES" sz="4400" b="0" strike="noStrike" spc="-1">
              <a:latin typeface="Arial"/>
            </a:endParaRPr>
          </a:p>
        </p:txBody>
      </p:sp>
      <p:sp>
        <p:nvSpPr>
          <p:cNvPr id="12" name="PlaceHolder 2"/>
          <p:cNvSpPr>
            <a:spLocks noGrp="1"/>
          </p:cNvSpPr>
          <p:nvPr>
            <p:ph type="body"/>
          </p:nvPr>
        </p:nvSpPr>
        <p:spPr>
          <a:xfrm>
            <a:off x="914400" y="2406960"/>
            <a:ext cx="16458840" cy="596592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9" name="PlaceHolder 1"/>
          <p:cNvSpPr>
            <a:spLocks noGrp="1"/>
          </p:cNvSpPr>
          <p:nvPr>
            <p:ph type="subTitle"/>
          </p:nvPr>
        </p:nvSpPr>
        <p:spPr>
          <a:xfrm>
            <a:off x="914400" y="410400"/>
            <a:ext cx="16458840" cy="7962840"/>
          </a:xfrm>
          <a:prstGeom prst="rect">
            <a:avLst/>
          </a:prstGeom>
        </p:spPr>
        <p:txBody>
          <a:bodyPr lIns="0" tIns="0" rIns="0" bIns="0" anchor="ctr">
            <a:noAutofit/>
          </a:bodyPr>
          <a:lstStyle/>
          <a:p>
            <a:pPr algn="ctr"/>
            <a:endParaRPr lang="es-E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es-ES" sz="4400" b="0" strike="noStrike" spc="-1">
              <a:latin typeface="Arial"/>
            </a:endParaRPr>
          </a:p>
        </p:txBody>
      </p:sp>
      <p:sp>
        <p:nvSpPr>
          <p:cNvPr id="101" name="PlaceHolder 2"/>
          <p:cNvSpPr>
            <a:spLocks noGrp="1"/>
          </p:cNvSpPr>
          <p:nvPr>
            <p:ph type="body"/>
          </p:nvPr>
        </p:nvSpPr>
        <p:spPr>
          <a:xfrm>
            <a:off x="914400" y="2406960"/>
            <a:ext cx="8031600" cy="2845440"/>
          </a:xfrm>
          <a:prstGeom prst="rect">
            <a:avLst/>
          </a:prstGeom>
        </p:spPr>
        <p:txBody>
          <a:bodyPr lIns="0" tIns="0" rIns="0" bIns="0">
            <a:normAutofit/>
          </a:bodyPr>
          <a:lstStyle/>
          <a:p>
            <a:endParaRPr lang="es-ES" sz="3200" b="0" strike="noStrike" spc="-1">
              <a:latin typeface="Arial"/>
            </a:endParaRPr>
          </a:p>
        </p:txBody>
      </p:sp>
      <p:sp>
        <p:nvSpPr>
          <p:cNvPr id="102" name="PlaceHolder 3"/>
          <p:cNvSpPr>
            <a:spLocks noGrp="1"/>
          </p:cNvSpPr>
          <p:nvPr>
            <p:ph type="body"/>
          </p:nvPr>
        </p:nvSpPr>
        <p:spPr>
          <a:xfrm>
            <a:off x="9348120" y="2406960"/>
            <a:ext cx="8031600" cy="5965920"/>
          </a:xfrm>
          <a:prstGeom prst="rect">
            <a:avLst/>
          </a:prstGeom>
        </p:spPr>
        <p:txBody>
          <a:bodyPr lIns="0" tIns="0" rIns="0" bIns="0">
            <a:normAutofit/>
          </a:bodyPr>
          <a:lstStyle/>
          <a:p>
            <a:endParaRPr lang="es-ES" sz="3200" b="0" strike="noStrike" spc="-1">
              <a:latin typeface="Arial"/>
            </a:endParaRPr>
          </a:p>
        </p:txBody>
      </p:sp>
      <p:sp>
        <p:nvSpPr>
          <p:cNvPr id="103" name="PlaceHolder 4"/>
          <p:cNvSpPr>
            <a:spLocks noGrp="1"/>
          </p:cNvSpPr>
          <p:nvPr>
            <p:ph type="body"/>
          </p:nvPr>
        </p:nvSpPr>
        <p:spPr>
          <a:xfrm>
            <a:off x="914400" y="5523120"/>
            <a:ext cx="8031600" cy="284544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es-ES" sz="4400" b="0" strike="noStrike" spc="-1">
              <a:latin typeface="Arial"/>
            </a:endParaRPr>
          </a:p>
        </p:txBody>
      </p:sp>
      <p:sp>
        <p:nvSpPr>
          <p:cNvPr id="105" name="PlaceHolder 2"/>
          <p:cNvSpPr>
            <a:spLocks noGrp="1"/>
          </p:cNvSpPr>
          <p:nvPr>
            <p:ph type="body"/>
          </p:nvPr>
        </p:nvSpPr>
        <p:spPr>
          <a:xfrm>
            <a:off x="914400" y="2406960"/>
            <a:ext cx="8031600" cy="5965920"/>
          </a:xfrm>
          <a:prstGeom prst="rect">
            <a:avLst/>
          </a:prstGeom>
        </p:spPr>
        <p:txBody>
          <a:bodyPr lIns="0" tIns="0" rIns="0" bIns="0">
            <a:normAutofit/>
          </a:bodyPr>
          <a:lstStyle/>
          <a:p>
            <a:endParaRPr lang="es-ES" sz="3200" b="0" strike="noStrike" spc="-1">
              <a:latin typeface="Arial"/>
            </a:endParaRPr>
          </a:p>
        </p:txBody>
      </p:sp>
      <p:sp>
        <p:nvSpPr>
          <p:cNvPr id="106" name="PlaceHolder 3"/>
          <p:cNvSpPr>
            <a:spLocks noGrp="1"/>
          </p:cNvSpPr>
          <p:nvPr>
            <p:ph type="body"/>
          </p:nvPr>
        </p:nvSpPr>
        <p:spPr>
          <a:xfrm>
            <a:off x="9348120" y="2406960"/>
            <a:ext cx="8031600" cy="2845440"/>
          </a:xfrm>
          <a:prstGeom prst="rect">
            <a:avLst/>
          </a:prstGeom>
        </p:spPr>
        <p:txBody>
          <a:bodyPr lIns="0" tIns="0" rIns="0" bIns="0">
            <a:normAutofit/>
          </a:bodyPr>
          <a:lstStyle/>
          <a:p>
            <a:endParaRPr lang="es-ES" sz="3200" b="0" strike="noStrike" spc="-1">
              <a:latin typeface="Arial"/>
            </a:endParaRPr>
          </a:p>
        </p:txBody>
      </p:sp>
      <p:sp>
        <p:nvSpPr>
          <p:cNvPr id="107" name="PlaceHolder 4"/>
          <p:cNvSpPr>
            <a:spLocks noGrp="1"/>
          </p:cNvSpPr>
          <p:nvPr>
            <p:ph type="body"/>
          </p:nvPr>
        </p:nvSpPr>
        <p:spPr>
          <a:xfrm>
            <a:off x="9348120" y="5523120"/>
            <a:ext cx="8031600" cy="284544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es-ES" sz="4400" b="0" strike="noStrike" spc="-1">
              <a:latin typeface="Arial"/>
            </a:endParaRPr>
          </a:p>
        </p:txBody>
      </p:sp>
      <p:sp>
        <p:nvSpPr>
          <p:cNvPr id="109" name="PlaceHolder 2"/>
          <p:cNvSpPr>
            <a:spLocks noGrp="1"/>
          </p:cNvSpPr>
          <p:nvPr>
            <p:ph type="body"/>
          </p:nvPr>
        </p:nvSpPr>
        <p:spPr>
          <a:xfrm>
            <a:off x="914400" y="2406960"/>
            <a:ext cx="8031600" cy="2845440"/>
          </a:xfrm>
          <a:prstGeom prst="rect">
            <a:avLst/>
          </a:prstGeom>
        </p:spPr>
        <p:txBody>
          <a:bodyPr lIns="0" tIns="0" rIns="0" bIns="0">
            <a:normAutofit/>
          </a:bodyPr>
          <a:lstStyle/>
          <a:p>
            <a:endParaRPr lang="es-ES" sz="3200" b="0" strike="noStrike" spc="-1">
              <a:latin typeface="Arial"/>
            </a:endParaRPr>
          </a:p>
        </p:txBody>
      </p:sp>
      <p:sp>
        <p:nvSpPr>
          <p:cNvPr id="110" name="PlaceHolder 3"/>
          <p:cNvSpPr>
            <a:spLocks noGrp="1"/>
          </p:cNvSpPr>
          <p:nvPr>
            <p:ph type="body"/>
          </p:nvPr>
        </p:nvSpPr>
        <p:spPr>
          <a:xfrm>
            <a:off x="9348120" y="2406960"/>
            <a:ext cx="8031600" cy="2845440"/>
          </a:xfrm>
          <a:prstGeom prst="rect">
            <a:avLst/>
          </a:prstGeom>
        </p:spPr>
        <p:txBody>
          <a:bodyPr lIns="0" tIns="0" rIns="0" bIns="0">
            <a:normAutofit/>
          </a:bodyPr>
          <a:lstStyle/>
          <a:p>
            <a:endParaRPr lang="es-ES" sz="3200" b="0" strike="noStrike" spc="-1">
              <a:latin typeface="Arial"/>
            </a:endParaRPr>
          </a:p>
        </p:txBody>
      </p:sp>
      <p:sp>
        <p:nvSpPr>
          <p:cNvPr id="111" name="PlaceHolder 4"/>
          <p:cNvSpPr>
            <a:spLocks noGrp="1"/>
          </p:cNvSpPr>
          <p:nvPr>
            <p:ph type="body"/>
          </p:nvPr>
        </p:nvSpPr>
        <p:spPr>
          <a:xfrm>
            <a:off x="914400" y="5523120"/>
            <a:ext cx="16458840" cy="284544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es-ES" sz="4400" b="0" strike="noStrike" spc="-1">
              <a:latin typeface="Arial"/>
            </a:endParaRPr>
          </a:p>
        </p:txBody>
      </p:sp>
      <p:sp>
        <p:nvSpPr>
          <p:cNvPr id="113" name="PlaceHolder 2"/>
          <p:cNvSpPr>
            <a:spLocks noGrp="1"/>
          </p:cNvSpPr>
          <p:nvPr>
            <p:ph type="body"/>
          </p:nvPr>
        </p:nvSpPr>
        <p:spPr>
          <a:xfrm>
            <a:off x="914400" y="2406960"/>
            <a:ext cx="16458840" cy="2845440"/>
          </a:xfrm>
          <a:prstGeom prst="rect">
            <a:avLst/>
          </a:prstGeom>
        </p:spPr>
        <p:txBody>
          <a:bodyPr lIns="0" tIns="0" rIns="0" bIns="0">
            <a:normAutofit/>
          </a:bodyPr>
          <a:lstStyle/>
          <a:p>
            <a:endParaRPr lang="es-ES" sz="3200" b="0" strike="noStrike" spc="-1">
              <a:latin typeface="Arial"/>
            </a:endParaRPr>
          </a:p>
        </p:txBody>
      </p:sp>
      <p:sp>
        <p:nvSpPr>
          <p:cNvPr id="114" name="PlaceHolder 3"/>
          <p:cNvSpPr>
            <a:spLocks noGrp="1"/>
          </p:cNvSpPr>
          <p:nvPr>
            <p:ph type="body"/>
          </p:nvPr>
        </p:nvSpPr>
        <p:spPr>
          <a:xfrm>
            <a:off x="914400" y="5523120"/>
            <a:ext cx="16458840" cy="284544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es-ES" sz="4400" b="0" strike="noStrike" spc="-1">
              <a:latin typeface="Arial"/>
            </a:endParaRPr>
          </a:p>
        </p:txBody>
      </p:sp>
      <p:sp>
        <p:nvSpPr>
          <p:cNvPr id="116" name="PlaceHolder 2"/>
          <p:cNvSpPr>
            <a:spLocks noGrp="1"/>
          </p:cNvSpPr>
          <p:nvPr>
            <p:ph type="body"/>
          </p:nvPr>
        </p:nvSpPr>
        <p:spPr>
          <a:xfrm>
            <a:off x="914400" y="2406960"/>
            <a:ext cx="8031600" cy="2845440"/>
          </a:xfrm>
          <a:prstGeom prst="rect">
            <a:avLst/>
          </a:prstGeom>
        </p:spPr>
        <p:txBody>
          <a:bodyPr lIns="0" tIns="0" rIns="0" bIns="0">
            <a:normAutofit/>
          </a:bodyPr>
          <a:lstStyle/>
          <a:p>
            <a:endParaRPr lang="es-ES" sz="3200" b="0" strike="noStrike" spc="-1">
              <a:latin typeface="Arial"/>
            </a:endParaRPr>
          </a:p>
        </p:txBody>
      </p:sp>
      <p:sp>
        <p:nvSpPr>
          <p:cNvPr id="117" name="PlaceHolder 3"/>
          <p:cNvSpPr>
            <a:spLocks noGrp="1"/>
          </p:cNvSpPr>
          <p:nvPr>
            <p:ph type="body"/>
          </p:nvPr>
        </p:nvSpPr>
        <p:spPr>
          <a:xfrm>
            <a:off x="9348120" y="2406960"/>
            <a:ext cx="8031600" cy="2845440"/>
          </a:xfrm>
          <a:prstGeom prst="rect">
            <a:avLst/>
          </a:prstGeom>
        </p:spPr>
        <p:txBody>
          <a:bodyPr lIns="0" tIns="0" rIns="0" bIns="0">
            <a:normAutofit/>
          </a:bodyPr>
          <a:lstStyle/>
          <a:p>
            <a:endParaRPr lang="es-ES" sz="3200" b="0" strike="noStrike" spc="-1">
              <a:latin typeface="Arial"/>
            </a:endParaRPr>
          </a:p>
        </p:txBody>
      </p:sp>
      <p:sp>
        <p:nvSpPr>
          <p:cNvPr id="118" name="PlaceHolder 4"/>
          <p:cNvSpPr>
            <a:spLocks noGrp="1"/>
          </p:cNvSpPr>
          <p:nvPr>
            <p:ph type="body"/>
          </p:nvPr>
        </p:nvSpPr>
        <p:spPr>
          <a:xfrm>
            <a:off x="914400" y="5523120"/>
            <a:ext cx="8031600" cy="2845440"/>
          </a:xfrm>
          <a:prstGeom prst="rect">
            <a:avLst/>
          </a:prstGeom>
        </p:spPr>
        <p:txBody>
          <a:bodyPr lIns="0" tIns="0" rIns="0" bIns="0">
            <a:normAutofit/>
          </a:bodyPr>
          <a:lstStyle/>
          <a:p>
            <a:endParaRPr lang="es-ES" sz="3200" b="0" strike="noStrike" spc="-1">
              <a:latin typeface="Arial"/>
            </a:endParaRPr>
          </a:p>
        </p:txBody>
      </p:sp>
      <p:sp>
        <p:nvSpPr>
          <p:cNvPr id="119" name="PlaceHolder 5"/>
          <p:cNvSpPr>
            <a:spLocks noGrp="1"/>
          </p:cNvSpPr>
          <p:nvPr>
            <p:ph type="body"/>
          </p:nvPr>
        </p:nvSpPr>
        <p:spPr>
          <a:xfrm>
            <a:off x="9348120" y="5523120"/>
            <a:ext cx="8031600" cy="284544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es-ES" sz="4400" b="0" strike="noStrike" spc="-1">
              <a:latin typeface="Arial"/>
            </a:endParaRPr>
          </a:p>
        </p:txBody>
      </p:sp>
      <p:sp>
        <p:nvSpPr>
          <p:cNvPr id="121" name="PlaceHolder 2"/>
          <p:cNvSpPr>
            <a:spLocks noGrp="1"/>
          </p:cNvSpPr>
          <p:nvPr>
            <p:ph type="body"/>
          </p:nvPr>
        </p:nvSpPr>
        <p:spPr>
          <a:xfrm>
            <a:off x="914400" y="2406960"/>
            <a:ext cx="5299560" cy="2845440"/>
          </a:xfrm>
          <a:prstGeom prst="rect">
            <a:avLst/>
          </a:prstGeom>
        </p:spPr>
        <p:txBody>
          <a:bodyPr lIns="0" tIns="0" rIns="0" bIns="0">
            <a:normAutofit/>
          </a:bodyPr>
          <a:lstStyle/>
          <a:p>
            <a:endParaRPr lang="es-ES" sz="3200" b="0" strike="noStrike" spc="-1">
              <a:latin typeface="Arial"/>
            </a:endParaRPr>
          </a:p>
        </p:txBody>
      </p:sp>
      <p:sp>
        <p:nvSpPr>
          <p:cNvPr id="122" name="PlaceHolder 3"/>
          <p:cNvSpPr>
            <a:spLocks noGrp="1"/>
          </p:cNvSpPr>
          <p:nvPr>
            <p:ph type="body"/>
          </p:nvPr>
        </p:nvSpPr>
        <p:spPr>
          <a:xfrm>
            <a:off x="6479280" y="2406960"/>
            <a:ext cx="5299560" cy="2845440"/>
          </a:xfrm>
          <a:prstGeom prst="rect">
            <a:avLst/>
          </a:prstGeom>
        </p:spPr>
        <p:txBody>
          <a:bodyPr lIns="0" tIns="0" rIns="0" bIns="0">
            <a:normAutofit/>
          </a:bodyPr>
          <a:lstStyle/>
          <a:p>
            <a:endParaRPr lang="es-ES" sz="3200" b="0" strike="noStrike" spc="-1">
              <a:latin typeface="Arial"/>
            </a:endParaRPr>
          </a:p>
        </p:txBody>
      </p:sp>
      <p:sp>
        <p:nvSpPr>
          <p:cNvPr id="123" name="PlaceHolder 4"/>
          <p:cNvSpPr>
            <a:spLocks noGrp="1"/>
          </p:cNvSpPr>
          <p:nvPr>
            <p:ph type="body"/>
          </p:nvPr>
        </p:nvSpPr>
        <p:spPr>
          <a:xfrm>
            <a:off x="12044160" y="2406960"/>
            <a:ext cx="5299560" cy="2845440"/>
          </a:xfrm>
          <a:prstGeom prst="rect">
            <a:avLst/>
          </a:prstGeom>
        </p:spPr>
        <p:txBody>
          <a:bodyPr lIns="0" tIns="0" rIns="0" bIns="0">
            <a:normAutofit/>
          </a:bodyPr>
          <a:lstStyle/>
          <a:p>
            <a:endParaRPr lang="es-ES" sz="3200" b="0" strike="noStrike" spc="-1">
              <a:latin typeface="Arial"/>
            </a:endParaRPr>
          </a:p>
        </p:txBody>
      </p:sp>
      <p:sp>
        <p:nvSpPr>
          <p:cNvPr id="124" name="PlaceHolder 5"/>
          <p:cNvSpPr>
            <a:spLocks noGrp="1"/>
          </p:cNvSpPr>
          <p:nvPr>
            <p:ph type="body"/>
          </p:nvPr>
        </p:nvSpPr>
        <p:spPr>
          <a:xfrm>
            <a:off x="914400" y="5523120"/>
            <a:ext cx="5299560" cy="2845440"/>
          </a:xfrm>
          <a:prstGeom prst="rect">
            <a:avLst/>
          </a:prstGeom>
        </p:spPr>
        <p:txBody>
          <a:bodyPr lIns="0" tIns="0" rIns="0" bIns="0">
            <a:normAutofit/>
          </a:bodyPr>
          <a:lstStyle/>
          <a:p>
            <a:endParaRPr lang="es-ES" sz="3200" b="0" strike="noStrike" spc="-1">
              <a:latin typeface="Arial"/>
            </a:endParaRPr>
          </a:p>
        </p:txBody>
      </p:sp>
      <p:sp>
        <p:nvSpPr>
          <p:cNvPr id="125" name="PlaceHolder 6"/>
          <p:cNvSpPr>
            <a:spLocks noGrp="1"/>
          </p:cNvSpPr>
          <p:nvPr>
            <p:ph type="body"/>
          </p:nvPr>
        </p:nvSpPr>
        <p:spPr>
          <a:xfrm>
            <a:off x="6479280" y="5523120"/>
            <a:ext cx="5299560" cy="2845440"/>
          </a:xfrm>
          <a:prstGeom prst="rect">
            <a:avLst/>
          </a:prstGeom>
        </p:spPr>
        <p:txBody>
          <a:bodyPr lIns="0" tIns="0" rIns="0" bIns="0">
            <a:normAutofit/>
          </a:bodyPr>
          <a:lstStyle/>
          <a:p>
            <a:endParaRPr lang="es-ES" sz="3200" b="0" strike="noStrike" spc="-1">
              <a:latin typeface="Arial"/>
            </a:endParaRPr>
          </a:p>
        </p:txBody>
      </p:sp>
      <p:sp>
        <p:nvSpPr>
          <p:cNvPr id="126" name="PlaceHolder 7"/>
          <p:cNvSpPr>
            <a:spLocks noGrp="1"/>
          </p:cNvSpPr>
          <p:nvPr>
            <p:ph type="body"/>
          </p:nvPr>
        </p:nvSpPr>
        <p:spPr>
          <a:xfrm>
            <a:off x="12044160" y="5523120"/>
            <a:ext cx="5299560" cy="284544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6"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es-ES" sz="4400" b="0" strike="noStrike" spc="-1">
              <a:latin typeface="Arial"/>
            </a:endParaRPr>
          </a:p>
        </p:txBody>
      </p:sp>
      <p:sp>
        <p:nvSpPr>
          <p:cNvPr id="137" name="PlaceHolder 2"/>
          <p:cNvSpPr>
            <a:spLocks noGrp="1"/>
          </p:cNvSpPr>
          <p:nvPr>
            <p:ph type="subTitle"/>
          </p:nvPr>
        </p:nvSpPr>
        <p:spPr>
          <a:xfrm>
            <a:off x="914400" y="2406960"/>
            <a:ext cx="16458840" cy="5965920"/>
          </a:xfrm>
          <a:prstGeom prst="rect">
            <a:avLst/>
          </a:prstGeom>
        </p:spPr>
        <p:txBody>
          <a:bodyPr lIns="0" tIns="0" rIns="0" bIns="0" anchor="ctr">
            <a:noAutofit/>
          </a:bodyPr>
          <a:lstStyle/>
          <a:p>
            <a:pPr algn="ctr"/>
            <a:endParaRPr lang="es-ES"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es-ES" sz="4400" b="0" strike="noStrike" spc="-1">
              <a:latin typeface="Arial"/>
            </a:endParaRPr>
          </a:p>
        </p:txBody>
      </p:sp>
      <p:sp>
        <p:nvSpPr>
          <p:cNvPr id="139" name="PlaceHolder 2"/>
          <p:cNvSpPr>
            <a:spLocks noGrp="1"/>
          </p:cNvSpPr>
          <p:nvPr>
            <p:ph type="body"/>
          </p:nvPr>
        </p:nvSpPr>
        <p:spPr>
          <a:xfrm>
            <a:off x="914400" y="2406960"/>
            <a:ext cx="16458840" cy="596592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es-ES" sz="4400" b="0" strike="noStrike" spc="-1">
              <a:latin typeface="Arial"/>
            </a:endParaRPr>
          </a:p>
        </p:txBody>
      </p:sp>
      <p:sp>
        <p:nvSpPr>
          <p:cNvPr id="14" name="PlaceHolder 2"/>
          <p:cNvSpPr>
            <a:spLocks noGrp="1"/>
          </p:cNvSpPr>
          <p:nvPr>
            <p:ph type="body"/>
          </p:nvPr>
        </p:nvSpPr>
        <p:spPr>
          <a:xfrm>
            <a:off x="914400" y="2406960"/>
            <a:ext cx="8031600" cy="5965920"/>
          </a:xfrm>
          <a:prstGeom prst="rect">
            <a:avLst/>
          </a:prstGeom>
        </p:spPr>
        <p:txBody>
          <a:bodyPr lIns="0" tIns="0" rIns="0" bIns="0">
            <a:normAutofit/>
          </a:bodyPr>
          <a:lstStyle/>
          <a:p>
            <a:endParaRPr lang="es-ES" sz="3200" b="0" strike="noStrike" spc="-1">
              <a:latin typeface="Arial"/>
            </a:endParaRPr>
          </a:p>
        </p:txBody>
      </p:sp>
      <p:sp>
        <p:nvSpPr>
          <p:cNvPr id="15" name="PlaceHolder 3"/>
          <p:cNvSpPr>
            <a:spLocks noGrp="1"/>
          </p:cNvSpPr>
          <p:nvPr>
            <p:ph type="body"/>
          </p:nvPr>
        </p:nvSpPr>
        <p:spPr>
          <a:xfrm>
            <a:off x="9348120" y="2406960"/>
            <a:ext cx="8031600" cy="596592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es-ES" sz="4400" b="0" strike="noStrike" spc="-1">
              <a:latin typeface="Arial"/>
            </a:endParaRPr>
          </a:p>
        </p:txBody>
      </p:sp>
      <p:sp>
        <p:nvSpPr>
          <p:cNvPr id="141" name="PlaceHolder 2"/>
          <p:cNvSpPr>
            <a:spLocks noGrp="1"/>
          </p:cNvSpPr>
          <p:nvPr>
            <p:ph type="body"/>
          </p:nvPr>
        </p:nvSpPr>
        <p:spPr>
          <a:xfrm>
            <a:off x="914400" y="2406960"/>
            <a:ext cx="8031600" cy="5965920"/>
          </a:xfrm>
          <a:prstGeom prst="rect">
            <a:avLst/>
          </a:prstGeom>
        </p:spPr>
        <p:txBody>
          <a:bodyPr lIns="0" tIns="0" rIns="0" bIns="0">
            <a:normAutofit/>
          </a:bodyPr>
          <a:lstStyle/>
          <a:p>
            <a:endParaRPr lang="es-ES" sz="3200" b="0" strike="noStrike" spc="-1">
              <a:latin typeface="Arial"/>
            </a:endParaRPr>
          </a:p>
        </p:txBody>
      </p:sp>
      <p:sp>
        <p:nvSpPr>
          <p:cNvPr id="142" name="PlaceHolder 3"/>
          <p:cNvSpPr>
            <a:spLocks noGrp="1"/>
          </p:cNvSpPr>
          <p:nvPr>
            <p:ph type="body"/>
          </p:nvPr>
        </p:nvSpPr>
        <p:spPr>
          <a:xfrm>
            <a:off x="9348120" y="2406960"/>
            <a:ext cx="8031600" cy="596592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3"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es-ES"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4" name="PlaceHolder 1"/>
          <p:cNvSpPr>
            <a:spLocks noGrp="1"/>
          </p:cNvSpPr>
          <p:nvPr>
            <p:ph type="subTitle"/>
          </p:nvPr>
        </p:nvSpPr>
        <p:spPr>
          <a:xfrm>
            <a:off x="914400" y="410400"/>
            <a:ext cx="16458840" cy="7962840"/>
          </a:xfrm>
          <a:prstGeom prst="rect">
            <a:avLst/>
          </a:prstGeom>
        </p:spPr>
        <p:txBody>
          <a:bodyPr lIns="0" tIns="0" rIns="0" bIns="0" anchor="ctr">
            <a:noAutofit/>
          </a:bodyPr>
          <a:lstStyle/>
          <a:p>
            <a:pPr algn="ctr"/>
            <a:endParaRPr lang="es-ES"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es-ES" sz="4400" b="0" strike="noStrike" spc="-1">
              <a:latin typeface="Arial"/>
            </a:endParaRPr>
          </a:p>
        </p:txBody>
      </p:sp>
      <p:sp>
        <p:nvSpPr>
          <p:cNvPr id="146" name="PlaceHolder 2"/>
          <p:cNvSpPr>
            <a:spLocks noGrp="1"/>
          </p:cNvSpPr>
          <p:nvPr>
            <p:ph type="body"/>
          </p:nvPr>
        </p:nvSpPr>
        <p:spPr>
          <a:xfrm>
            <a:off x="914400" y="2406960"/>
            <a:ext cx="8031600" cy="2845440"/>
          </a:xfrm>
          <a:prstGeom prst="rect">
            <a:avLst/>
          </a:prstGeom>
        </p:spPr>
        <p:txBody>
          <a:bodyPr lIns="0" tIns="0" rIns="0" bIns="0">
            <a:normAutofit/>
          </a:bodyPr>
          <a:lstStyle/>
          <a:p>
            <a:endParaRPr lang="es-ES" sz="3200" b="0" strike="noStrike" spc="-1">
              <a:latin typeface="Arial"/>
            </a:endParaRPr>
          </a:p>
        </p:txBody>
      </p:sp>
      <p:sp>
        <p:nvSpPr>
          <p:cNvPr id="147" name="PlaceHolder 3"/>
          <p:cNvSpPr>
            <a:spLocks noGrp="1"/>
          </p:cNvSpPr>
          <p:nvPr>
            <p:ph type="body"/>
          </p:nvPr>
        </p:nvSpPr>
        <p:spPr>
          <a:xfrm>
            <a:off x="9348120" y="2406960"/>
            <a:ext cx="8031600" cy="5965920"/>
          </a:xfrm>
          <a:prstGeom prst="rect">
            <a:avLst/>
          </a:prstGeom>
        </p:spPr>
        <p:txBody>
          <a:bodyPr lIns="0" tIns="0" rIns="0" bIns="0">
            <a:normAutofit/>
          </a:bodyPr>
          <a:lstStyle/>
          <a:p>
            <a:endParaRPr lang="es-ES" sz="3200" b="0" strike="noStrike" spc="-1">
              <a:latin typeface="Arial"/>
            </a:endParaRPr>
          </a:p>
        </p:txBody>
      </p:sp>
      <p:sp>
        <p:nvSpPr>
          <p:cNvPr id="148" name="PlaceHolder 4"/>
          <p:cNvSpPr>
            <a:spLocks noGrp="1"/>
          </p:cNvSpPr>
          <p:nvPr>
            <p:ph type="body"/>
          </p:nvPr>
        </p:nvSpPr>
        <p:spPr>
          <a:xfrm>
            <a:off x="914400" y="5523120"/>
            <a:ext cx="8031600" cy="284544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es-ES" sz="4400" b="0" strike="noStrike" spc="-1">
              <a:latin typeface="Arial"/>
            </a:endParaRPr>
          </a:p>
        </p:txBody>
      </p:sp>
      <p:sp>
        <p:nvSpPr>
          <p:cNvPr id="150" name="PlaceHolder 2"/>
          <p:cNvSpPr>
            <a:spLocks noGrp="1"/>
          </p:cNvSpPr>
          <p:nvPr>
            <p:ph type="body"/>
          </p:nvPr>
        </p:nvSpPr>
        <p:spPr>
          <a:xfrm>
            <a:off x="914400" y="2406960"/>
            <a:ext cx="8031600" cy="5965920"/>
          </a:xfrm>
          <a:prstGeom prst="rect">
            <a:avLst/>
          </a:prstGeom>
        </p:spPr>
        <p:txBody>
          <a:bodyPr lIns="0" tIns="0" rIns="0" bIns="0">
            <a:normAutofit/>
          </a:bodyPr>
          <a:lstStyle/>
          <a:p>
            <a:endParaRPr lang="es-ES" sz="3200" b="0" strike="noStrike" spc="-1">
              <a:latin typeface="Arial"/>
            </a:endParaRPr>
          </a:p>
        </p:txBody>
      </p:sp>
      <p:sp>
        <p:nvSpPr>
          <p:cNvPr id="151" name="PlaceHolder 3"/>
          <p:cNvSpPr>
            <a:spLocks noGrp="1"/>
          </p:cNvSpPr>
          <p:nvPr>
            <p:ph type="body"/>
          </p:nvPr>
        </p:nvSpPr>
        <p:spPr>
          <a:xfrm>
            <a:off x="9348120" y="2406960"/>
            <a:ext cx="8031600" cy="2845440"/>
          </a:xfrm>
          <a:prstGeom prst="rect">
            <a:avLst/>
          </a:prstGeom>
        </p:spPr>
        <p:txBody>
          <a:bodyPr lIns="0" tIns="0" rIns="0" bIns="0">
            <a:normAutofit/>
          </a:bodyPr>
          <a:lstStyle/>
          <a:p>
            <a:endParaRPr lang="es-ES" sz="3200" b="0" strike="noStrike" spc="-1">
              <a:latin typeface="Arial"/>
            </a:endParaRPr>
          </a:p>
        </p:txBody>
      </p:sp>
      <p:sp>
        <p:nvSpPr>
          <p:cNvPr id="152" name="PlaceHolder 4"/>
          <p:cNvSpPr>
            <a:spLocks noGrp="1"/>
          </p:cNvSpPr>
          <p:nvPr>
            <p:ph type="body"/>
          </p:nvPr>
        </p:nvSpPr>
        <p:spPr>
          <a:xfrm>
            <a:off x="9348120" y="5523120"/>
            <a:ext cx="8031600" cy="284544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es-ES" sz="4400" b="0" strike="noStrike" spc="-1">
              <a:latin typeface="Arial"/>
            </a:endParaRPr>
          </a:p>
        </p:txBody>
      </p:sp>
      <p:sp>
        <p:nvSpPr>
          <p:cNvPr id="154" name="PlaceHolder 2"/>
          <p:cNvSpPr>
            <a:spLocks noGrp="1"/>
          </p:cNvSpPr>
          <p:nvPr>
            <p:ph type="body"/>
          </p:nvPr>
        </p:nvSpPr>
        <p:spPr>
          <a:xfrm>
            <a:off x="914400" y="2406960"/>
            <a:ext cx="8031600" cy="2845440"/>
          </a:xfrm>
          <a:prstGeom prst="rect">
            <a:avLst/>
          </a:prstGeom>
        </p:spPr>
        <p:txBody>
          <a:bodyPr lIns="0" tIns="0" rIns="0" bIns="0">
            <a:normAutofit/>
          </a:bodyPr>
          <a:lstStyle/>
          <a:p>
            <a:endParaRPr lang="es-ES" sz="3200" b="0" strike="noStrike" spc="-1">
              <a:latin typeface="Arial"/>
            </a:endParaRPr>
          </a:p>
        </p:txBody>
      </p:sp>
      <p:sp>
        <p:nvSpPr>
          <p:cNvPr id="155" name="PlaceHolder 3"/>
          <p:cNvSpPr>
            <a:spLocks noGrp="1"/>
          </p:cNvSpPr>
          <p:nvPr>
            <p:ph type="body"/>
          </p:nvPr>
        </p:nvSpPr>
        <p:spPr>
          <a:xfrm>
            <a:off x="9348120" y="2406960"/>
            <a:ext cx="8031600" cy="2845440"/>
          </a:xfrm>
          <a:prstGeom prst="rect">
            <a:avLst/>
          </a:prstGeom>
        </p:spPr>
        <p:txBody>
          <a:bodyPr lIns="0" tIns="0" rIns="0" bIns="0">
            <a:normAutofit/>
          </a:bodyPr>
          <a:lstStyle/>
          <a:p>
            <a:endParaRPr lang="es-ES" sz="3200" b="0" strike="noStrike" spc="-1">
              <a:latin typeface="Arial"/>
            </a:endParaRPr>
          </a:p>
        </p:txBody>
      </p:sp>
      <p:sp>
        <p:nvSpPr>
          <p:cNvPr id="156" name="PlaceHolder 4"/>
          <p:cNvSpPr>
            <a:spLocks noGrp="1"/>
          </p:cNvSpPr>
          <p:nvPr>
            <p:ph type="body"/>
          </p:nvPr>
        </p:nvSpPr>
        <p:spPr>
          <a:xfrm>
            <a:off x="914400" y="5523120"/>
            <a:ext cx="16458840" cy="284544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es-ES" sz="4400" b="0" strike="noStrike" spc="-1">
              <a:latin typeface="Arial"/>
            </a:endParaRPr>
          </a:p>
        </p:txBody>
      </p:sp>
      <p:sp>
        <p:nvSpPr>
          <p:cNvPr id="158" name="PlaceHolder 2"/>
          <p:cNvSpPr>
            <a:spLocks noGrp="1"/>
          </p:cNvSpPr>
          <p:nvPr>
            <p:ph type="body"/>
          </p:nvPr>
        </p:nvSpPr>
        <p:spPr>
          <a:xfrm>
            <a:off x="914400" y="2406960"/>
            <a:ext cx="16458840" cy="2845440"/>
          </a:xfrm>
          <a:prstGeom prst="rect">
            <a:avLst/>
          </a:prstGeom>
        </p:spPr>
        <p:txBody>
          <a:bodyPr lIns="0" tIns="0" rIns="0" bIns="0">
            <a:normAutofit/>
          </a:bodyPr>
          <a:lstStyle/>
          <a:p>
            <a:endParaRPr lang="es-ES" sz="3200" b="0" strike="noStrike" spc="-1">
              <a:latin typeface="Arial"/>
            </a:endParaRPr>
          </a:p>
        </p:txBody>
      </p:sp>
      <p:sp>
        <p:nvSpPr>
          <p:cNvPr id="159" name="PlaceHolder 3"/>
          <p:cNvSpPr>
            <a:spLocks noGrp="1"/>
          </p:cNvSpPr>
          <p:nvPr>
            <p:ph type="body"/>
          </p:nvPr>
        </p:nvSpPr>
        <p:spPr>
          <a:xfrm>
            <a:off x="914400" y="5523120"/>
            <a:ext cx="16458840" cy="284544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es-ES" sz="4400" b="0" strike="noStrike" spc="-1">
              <a:latin typeface="Arial"/>
            </a:endParaRPr>
          </a:p>
        </p:txBody>
      </p:sp>
      <p:sp>
        <p:nvSpPr>
          <p:cNvPr id="161" name="PlaceHolder 2"/>
          <p:cNvSpPr>
            <a:spLocks noGrp="1"/>
          </p:cNvSpPr>
          <p:nvPr>
            <p:ph type="body"/>
          </p:nvPr>
        </p:nvSpPr>
        <p:spPr>
          <a:xfrm>
            <a:off x="914400" y="2406960"/>
            <a:ext cx="8031600" cy="2845440"/>
          </a:xfrm>
          <a:prstGeom prst="rect">
            <a:avLst/>
          </a:prstGeom>
        </p:spPr>
        <p:txBody>
          <a:bodyPr lIns="0" tIns="0" rIns="0" bIns="0">
            <a:normAutofit/>
          </a:bodyPr>
          <a:lstStyle/>
          <a:p>
            <a:endParaRPr lang="es-ES" sz="3200" b="0" strike="noStrike" spc="-1">
              <a:latin typeface="Arial"/>
            </a:endParaRPr>
          </a:p>
        </p:txBody>
      </p:sp>
      <p:sp>
        <p:nvSpPr>
          <p:cNvPr id="162" name="PlaceHolder 3"/>
          <p:cNvSpPr>
            <a:spLocks noGrp="1"/>
          </p:cNvSpPr>
          <p:nvPr>
            <p:ph type="body"/>
          </p:nvPr>
        </p:nvSpPr>
        <p:spPr>
          <a:xfrm>
            <a:off x="9348120" y="2406960"/>
            <a:ext cx="8031600" cy="2845440"/>
          </a:xfrm>
          <a:prstGeom prst="rect">
            <a:avLst/>
          </a:prstGeom>
        </p:spPr>
        <p:txBody>
          <a:bodyPr lIns="0" tIns="0" rIns="0" bIns="0">
            <a:normAutofit/>
          </a:bodyPr>
          <a:lstStyle/>
          <a:p>
            <a:endParaRPr lang="es-ES" sz="3200" b="0" strike="noStrike" spc="-1">
              <a:latin typeface="Arial"/>
            </a:endParaRPr>
          </a:p>
        </p:txBody>
      </p:sp>
      <p:sp>
        <p:nvSpPr>
          <p:cNvPr id="163" name="PlaceHolder 4"/>
          <p:cNvSpPr>
            <a:spLocks noGrp="1"/>
          </p:cNvSpPr>
          <p:nvPr>
            <p:ph type="body"/>
          </p:nvPr>
        </p:nvSpPr>
        <p:spPr>
          <a:xfrm>
            <a:off x="914400" y="5523120"/>
            <a:ext cx="8031600" cy="2845440"/>
          </a:xfrm>
          <a:prstGeom prst="rect">
            <a:avLst/>
          </a:prstGeom>
        </p:spPr>
        <p:txBody>
          <a:bodyPr lIns="0" tIns="0" rIns="0" bIns="0">
            <a:normAutofit/>
          </a:bodyPr>
          <a:lstStyle/>
          <a:p>
            <a:endParaRPr lang="es-ES" sz="3200" b="0" strike="noStrike" spc="-1">
              <a:latin typeface="Arial"/>
            </a:endParaRPr>
          </a:p>
        </p:txBody>
      </p:sp>
      <p:sp>
        <p:nvSpPr>
          <p:cNvPr id="164" name="PlaceHolder 5"/>
          <p:cNvSpPr>
            <a:spLocks noGrp="1"/>
          </p:cNvSpPr>
          <p:nvPr>
            <p:ph type="body"/>
          </p:nvPr>
        </p:nvSpPr>
        <p:spPr>
          <a:xfrm>
            <a:off x="9348120" y="5523120"/>
            <a:ext cx="8031600" cy="284544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es-ES" sz="4400" b="0" strike="noStrike" spc="-1">
              <a:latin typeface="Arial"/>
            </a:endParaRPr>
          </a:p>
        </p:txBody>
      </p:sp>
      <p:sp>
        <p:nvSpPr>
          <p:cNvPr id="166" name="PlaceHolder 2"/>
          <p:cNvSpPr>
            <a:spLocks noGrp="1"/>
          </p:cNvSpPr>
          <p:nvPr>
            <p:ph type="body"/>
          </p:nvPr>
        </p:nvSpPr>
        <p:spPr>
          <a:xfrm>
            <a:off x="914400" y="2406960"/>
            <a:ext cx="5299560" cy="2845440"/>
          </a:xfrm>
          <a:prstGeom prst="rect">
            <a:avLst/>
          </a:prstGeom>
        </p:spPr>
        <p:txBody>
          <a:bodyPr lIns="0" tIns="0" rIns="0" bIns="0">
            <a:normAutofit/>
          </a:bodyPr>
          <a:lstStyle/>
          <a:p>
            <a:endParaRPr lang="es-ES" sz="3200" b="0" strike="noStrike" spc="-1">
              <a:latin typeface="Arial"/>
            </a:endParaRPr>
          </a:p>
        </p:txBody>
      </p:sp>
      <p:sp>
        <p:nvSpPr>
          <p:cNvPr id="167" name="PlaceHolder 3"/>
          <p:cNvSpPr>
            <a:spLocks noGrp="1"/>
          </p:cNvSpPr>
          <p:nvPr>
            <p:ph type="body"/>
          </p:nvPr>
        </p:nvSpPr>
        <p:spPr>
          <a:xfrm>
            <a:off x="6479280" y="2406960"/>
            <a:ext cx="5299560" cy="2845440"/>
          </a:xfrm>
          <a:prstGeom prst="rect">
            <a:avLst/>
          </a:prstGeom>
        </p:spPr>
        <p:txBody>
          <a:bodyPr lIns="0" tIns="0" rIns="0" bIns="0">
            <a:normAutofit/>
          </a:bodyPr>
          <a:lstStyle/>
          <a:p>
            <a:endParaRPr lang="es-ES" sz="3200" b="0" strike="noStrike" spc="-1">
              <a:latin typeface="Arial"/>
            </a:endParaRPr>
          </a:p>
        </p:txBody>
      </p:sp>
      <p:sp>
        <p:nvSpPr>
          <p:cNvPr id="168" name="PlaceHolder 4"/>
          <p:cNvSpPr>
            <a:spLocks noGrp="1"/>
          </p:cNvSpPr>
          <p:nvPr>
            <p:ph type="body"/>
          </p:nvPr>
        </p:nvSpPr>
        <p:spPr>
          <a:xfrm>
            <a:off x="12044160" y="2406960"/>
            <a:ext cx="5299560" cy="2845440"/>
          </a:xfrm>
          <a:prstGeom prst="rect">
            <a:avLst/>
          </a:prstGeom>
        </p:spPr>
        <p:txBody>
          <a:bodyPr lIns="0" tIns="0" rIns="0" bIns="0">
            <a:normAutofit/>
          </a:bodyPr>
          <a:lstStyle/>
          <a:p>
            <a:endParaRPr lang="es-ES" sz="3200" b="0" strike="noStrike" spc="-1">
              <a:latin typeface="Arial"/>
            </a:endParaRPr>
          </a:p>
        </p:txBody>
      </p:sp>
      <p:sp>
        <p:nvSpPr>
          <p:cNvPr id="169" name="PlaceHolder 5"/>
          <p:cNvSpPr>
            <a:spLocks noGrp="1"/>
          </p:cNvSpPr>
          <p:nvPr>
            <p:ph type="body"/>
          </p:nvPr>
        </p:nvSpPr>
        <p:spPr>
          <a:xfrm>
            <a:off x="914400" y="5523120"/>
            <a:ext cx="5299560" cy="2845440"/>
          </a:xfrm>
          <a:prstGeom prst="rect">
            <a:avLst/>
          </a:prstGeom>
        </p:spPr>
        <p:txBody>
          <a:bodyPr lIns="0" tIns="0" rIns="0" bIns="0">
            <a:normAutofit/>
          </a:bodyPr>
          <a:lstStyle/>
          <a:p>
            <a:endParaRPr lang="es-ES" sz="3200" b="0" strike="noStrike" spc="-1">
              <a:latin typeface="Arial"/>
            </a:endParaRPr>
          </a:p>
        </p:txBody>
      </p:sp>
      <p:sp>
        <p:nvSpPr>
          <p:cNvPr id="170" name="PlaceHolder 6"/>
          <p:cNvSpPr>
            <a:spLocks noGrp="1"/>
          </p:cNvSpPr>
          <p:nvPr>
            <p:ph type="body"/>
          </p:nvPr>
        </p:nvSpPr>
        <p:spPr>
          <a:xfrm>
            <a:off x="6479280" y="5523120"/>
            <a:ext cx="5299560" cy="2845440"/>
          </a:xfrm>
          <a:prstGeom prst="rect">
            <a:avLst/>
          </a:prstGeom>
        </p:spPr>
        <p:txBody>
          <a:bodyPr lIns="0" tIns="0" rIns="0" bIns="0">
            <a:normAutofit/>
          </a:bodyPr>
          <a:lstStyle/>
          <a:p>
            <a:endParaRPr lang="es-ES" sz="3200" b="0" strike="noStrike" spc="-1">
              <a:latin typeface="Arial"/>
            </a:endParaRPr>
          </a:p>
        </p:txBody>
      </p:sp>
      <p:sp>
        <p:nvSpPr>
          <p:cNvPr id="171" name="PlaceHolder 7"/>
          <p:cNvSpPr>
            <a:spLocks noGrp="1"/>
          </p:cNvSpPr>
          <p:nvPr>
            <p:ph type="body"/>
          </p:nvPr>
        </p:nvSpPr>
        <p:spPr>
          <a:xfrm>
            <a:off x="12044160" y="5523120"/>
            <a:ext cx="5299560" cy="284544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es-E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914400" y="410400"/>
            <a:ext cx="16458840" cy="7962840"/>
          </a:xfrm>
          <a:prstGeom prst="rect">
            <a:avLst/>
          </a:prstGeom>
        </p:spPr>
        <p:txBody>
          <a:bodyPr lIns="0" tIns="0" rIns="0" bIns="0" anchor="ctr">
            <a:noAutofit/>
          </a:bodyPr>
          <a:lstStyle/>
          <a:p>
            <a:pPr algn="ctr"/>
            <a:endParaRPr lang="es-E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es-ES" sz="4400" b="0" strike="noStrike" spc="-1">
              <a:latin typeface="Arial"/>
            </a:endParaRPr>
          </a:p>
        </p:txBody>
      </p:sp>
      <p:sp>
        <p:nvSpPr>
          <p:cNvPr id="19" name="PlaceHolder 2"/>
          <p:cNvSpPr>
            <a:spLocks noGrp="1"/>
          </p:cNvSpPr>
          <p:nvPr>
            <p:ph type="body"/>
          </p:nvPr>
        </p:nvSpPr>
        <p:spPr>
          <a:xfrm>
            <a:off x="914400" y="2406960"/>
            <a:ext cx="8031600" cy="2845440"/>
          </a:xfrm>
          <a:prstGeom prst="rect">
            <a:avLst/>
          </a:prstGeom>
        </p:spPr>
        <p:txBody>
          <a:bodyPr lIns="0" tIns="0" rIns="0" bIns="0">
            <a:normAutofit/>
          </a:bodyPr>
          <a:lstStyle/>
          <a:p>
            <a:endParaRPr lang="es-ES" sz="3200" b="0" strike="noStrike" spc="-1">
              <a:latin typeface="Arial"/>
            </a:endParaRPr>
          </a:p>
        </p:txBody>
      </p:sp>
      <p:sp>
        <p:nvSpPr>
          <p:cNvPr id="20" name="PlaceHolder 3"/>
          <p:cNvSpPr>
            <a:spLocks noGrp="1"/>
          </p:cNvSpPr>
          <p:nvPr>
            <p:ph type="body"/>
          </p:nvPr>
        </p:nvSpPr>
        <p:spPr>
          <a:xfrm>
            <a:off x="9348120" y="2406960"/>
            <a:ext cx="8031600" cy="5965920"/>
          </a:xfrm>
          <a:prstGeom prst="rect">
            <a:avLst/>
          </a:prstGeom>
        </p:spPr>
        <p:txBody>
          <a:bodyPr lIns="0" tIns="0" rIns="0" bIns="0">
            <a:normAutofit/>
          </a:bodyPr>
          <a:lstStyle/>
          <a:p>
            <a:endParaRPr lang="es-ES" sz="3200" b="0" strike="noStrike" spc="-1">
              <a:latin typeface="Arial"/>
            </a:endParaRPr>
          </a:p>
        </p:txBody>
      </p:sp>
      <p:sp>
        <p:nvSpPr>
          <p:cNvPr id="21" name="PlaceHolder 4"/>
          <p:cNvSpPr>
            <a:spLocks noGrp="1"/>
          </p:cNvSpPr>
          <p:nvPr>
            <p:ph type="body"/>
          </p:nvPr>
        </p:nvSpPr>
        <p:spPr>
          <a:xfrm>
            <a:off x="914400" y="5523120"/>
            <a:ext cx="8031600" cy="284544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es-ES" sz="4400" b="0" strike="noStrike" spc="-1">
              <a:latin typeface="Arial"/>
            </a:endParaRPr>
          </a:p>
        </p:txBody>
      </p:sp>
      <p:sp>
        <p:nvSpPr>
          <p:cNvPr id="23" name="PlaceHolder 2"/>
          <p:cNvSpPr>
            <a:spLocks noGrp="1"/>
          </p:cNvSpPr>
          <p:nvPr>
            <p:ph type="body"/>
          </p:nvPr>
        </p:nvSpPr>
        <p:spPr>
          <a:xfrm>
            <a:off x="914400" y="2406960"/>
            <a:ext cx="8031600" cy="5965920"/>
          </a:xfrm>
          <a:prstGeom prst="rect">
            <a:avLst/>
          </a:prstGeom>
        </p:spPr>
        <p:txBody>
          <a:bodyPr lIns="0" tIns="0" rIns="0" bIns="0">
            <a:normAutofit/>
          </a:bodyPr>
          <a:lstStyle/>
          <a:p>
            <a:endParaRPr lang="es-ES" sz="3200" b="0" strike="noStrike" spc="-1">
              <a:latin typeface="Arial"/>
            </a:endParaRPr>
          </a:p>
        </p:txBody>
      </p:sp>
      <p:sp>
        <p:nvSpPr>
          <p:cNvPr id="24" name="PlaceHolder 3"/>
          <p:cNvSpPr>
            <a:spLocks noGrp="1"/>
          </p:cNvSpPr>
          <p:nvPr>
            <p:ph type="body"/>
          </p:nvPr>
        </p:nvSpPr>
        <p:spPr>
          <a:xfrm>
            <a:off x="9348120" y="2406960"/>
            <a:ext cx="8031600" cy="2845440"/>
          </a:xfrm>
          <a:prstGeom prst="rect">
            <a:avLst/>
          </a:prstGeom>
        </p:spPr>
        <p:txBody>
          <a:bodyPr lIns="0" tIns="0" rIns="0" bIns="0">
            <a:normAutofit/>
          </a:bodyPr>
          <a:lstStyle/>
          <a:p>
            <a:endParaRPr lang="es-ES" sz="3200" b="0" strike="noStrike" spc="-1">
              <a:latin typeface="Arial"/>
            </a:endParaRPr>
          </a:p>
        </p:txBody>
      </p:sp>
      <p:sp>
        <p:nvSpPr>
          <p:cNvPr id="25" name="PlaceHolder 4"/>
          <p:cNvSpPr>
            <a:spLocks noGrp="1"/>
          </p:cNvSpPr>
          <p:nvPr>
            <p:ph type="body"/>
          </p:nvPr>
        </p:nvSpPr>
        <p:spPr>
          <a:xfrm>
            <a:off x="9348120" y="5523120"/>
            <a:ext cx="8031600" cy="284544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es-ES" sz="4400" b="0" strike="noStrike" spc="-1">
              <a:latin typeface="Arial"/>
            </a:endParaRPr>
          </a:p>
        </p:txBody>
      </p:sp>
      <p:sp>
        <p:nvSpPr>
          <p:cNvPr id="27" name="PlaceHolder 2"/>
          <p:cNvSpPr>
            <a:spLocks noGrp="1"/>
          </p:cNvSpPr>
          <p:nvPr>
            <p:ph type="body"/>
          </p:nvPr>
        </p:nvSpPr>
        <p:spPr>
          <a:xfrm>
            <a:off x="914400" y="2406960"/>
            <a:ext cx="8031600" cy="2845440"/>
          </a:xfrm>
          <a:prstGeom prst="rect">
            <a:avLst/>
          </a:prstGeom>
        </p:spPr>
        <p:txBody>
          <a:bodyPr lIns="0" tIns="0" rIns="0" bIns="0">
            <a:normAutofit/>
          </a:bodyPr>
          <a:lstStyle/>
          <a:p>
            <a:endParaRPr lang="es-ES" sz="3200" b="0" strike="noStrike" spc="-1">
              <a:latin typeface="Arial"/>
            </a:endParaRPr>
          </a:p>
        </p:txBody>
      </p:sp>
      <p:sp>
        <p:nvSpPr>
          <p:cNvPr id="28" name="PlaceHolder 3"/>
          <p:cNvSpPr>
            <a:spLocks noGrp="1"/>
          </p:cNvSpPr>
          <p:nvPr>
            <p:ph type="body"/>
          </p:nvPr>
        </p:nvSpPr>
        <p:spPr>
          <a:xfrm>
            <a:off x="9348120" y="2406960"/>
            <a:ext cx="8031600" cy="2845440"/>
          </a:xfrm>
          <a:prstGeom prst="rect">
            <a:avLst/>
          </a:prstGeom>
        </p:spPr>
        <p:txBody>
          <a:bodyPr lIns="0" tIns="0" rIns="0" bIns="0">
            <a:normAutofit/>
          </a:bodyPr>
          <a:lstStyle/>
          <a:p>
            <a:endParaRPr lang="es-ES" sz="3200" b="0" strike="noStrike" spc="-1">
              <a:latin typeface="Arial"/>
            </a:endParaRPr>
          </a:p>
        </p:txBody>
      </p:sp>
      <p:sp>
        <p:nvSpPr>
          <p:cNvPr id="29" name="PlaceHolder 4"/>
          <p:cNvSpPr>
            <a:spLocks noGrp="1"/>
          </p:cNvSpPr>
          <p:nvPr>
            <p:ph type="body"/>
          </p:nvPr>
        </p:nvSpPr>
        <p:spPr>
          <a:xfrm>
            <a:off x="914400" y="5523120"/>
            <a:ext cx="16458840" cy="284544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CustomShape 1" hidden="1"/>
          <p:cNvSpPr/>
          <p:nvPr/>
        </p:nvSpPr>
        <p:spPr>
          <a:xfrm>
            <a:off x="0" y="8512560"/>
            <a:ext cx="18286920" cy="177048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FF1B20"/>
          </a:solidFill>
          <a:ln>
            <a:noFill/>
          </a:ln>
        </p:spPr>
        <p:style>
          <a:lnRef idx="0">
            <a:scrgbClr r="0" g="0" b="0"/>
          </a:lnRef>
          <a:fillRef idx="0">
            <a:scrgbClr r="0" g="0" b="0"/>
          </a:fillRef>
          <a:effectRef idx="0">
            <a:scrgbClr r="0" g="0" b="0"/>
          </a:effectRef>
          <a:fontRef idx="minor"/>
        </p:style>
      </p:sp>
      <p:sp>
        <p:nvSpPr>
          <p:cNvPr id="10" name="CustomShape 2" hidden="1"/>
          <p:cNvSpPr/>
          <p:nvPr/>
        </p:nvSpPr>
        <p:spPr>
          <a:xfrm>
            <a:off x="1209600" y="8521560"/>
            <a:ext cx="7933320" cy="1764720"/>
          </a:xfrm>
          <a:custGeom>
            <a:avLst/>
            <a:gdLst/>
            <a:ahLst/>
            <a:cxnLst/>
            <a:rect l="l" t="t" r="r" b="b"/>
            <a:pathLst>
              <a:path w="7934325" h="1765934">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a:ln>
            <a:noFill/>
          </a:ln>
        </p:spPr>
        <p:style>
          <a:lnRef idx="0">
            <a:scrgbClr r="0" g="0" b="0"/>
          </a:lnRef>
          <a:fillRef idx="0">
            <a:scrgbClr r="0" g="0" b="0"/>
          </a:fillRef>
          <a:effectRef idx="0">
            <a:scrgbClr r="0" g="0" b="0"/>
          </a:effectRef>
          <a:fontRef idx="minor"/>
        </p:style>
      </p:sp>
      <p:sp>
        <p:nvSpPr>
          <p:cNvPr id="2" name="CustomShape 3" hidden="1"/>
          <p:cNvSpPr/>
          <p:nvPr/>
        </p:nvSpPr>
        <p:spPr>
          <a:xfrm>
            <a:off x="12620160" y="8482320"/>
            <a:ext cx="2222640" cy="179604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3" name="CustomShape 4"/>
          <p:cNvSpPr/>
          <p:nvPr/>
        </p:nvSpPr>
        <p:spPr>
          <a:xfrm>
            <a:off x="0" y="7337880"/>
            <a:ext cx="2319840" cy="2948400"/>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152D54"/>
          </a:solidFill>
          <a:ln>
            <a:noFill/>
          </a:ln>
        </p:spPr>
        <p:style>
          <a:lnRef idx="0">
            <a:scrgbClr r="0" g="0" b="0"/>
          </a:lnRef>
          <a:fillRef idx="0">
            <a:scrgbClr r="0" g="0" b="0"/>
          </a:fillRef>
          <a:effectRef idx="0">
            <a:scrgbClr r="0" g="0" b="0"/>
          </a:effectRef>
          <a:fontRef idx="minor"/>
        </p:style>
      </p:sp>
      <p:pic>
        <p:nvPicPr>
          <p:cNvPr id="4" name="bg object 17"/>
          <p:cNvPicPr/>
          <p:nvPr/>
        </p:nvPicPr>
        <p:blipFill>
          <a:blip r:embed="rId14"/>
          <a:stretch/>
        </p:blipFill>
        <p:spPr>
          <a:xfrm>
            <a:off x="9144000" y="2377440"/>
            <a:ext cx="6761520" cy="3246840"/>
          </a:xfrm>
          <a:prstGeom prst="rect">
            <a:avLst/>
          </a:prstGeom>
          <a:ln>
            <a:noFill/>
          </a:ln>
        </p:spPr>
      </p:pic>
      <p:sp>
        <p:nvSpPr>
          <p:cNvPr id="5" name="CustomShape 5"/>
          <p:cNvSpPr/>
          <p:nvPr/>
        </p:nvSpPr>
        <p:spPr>
          <a:xfrm>
            <a:off x="1919520" y="0"/>
            <a:ext cx="1332360" cy="1028592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a:ln>
            <a:noFill/>
          </a:ln>
        </p:spPr>
        <p:style>
          <a:lnRef idx="0">
            <a:scrgbClr r="0" g="0" b="0"/>
          </a:lnRef>
          <a:fillRef idx="0">
            <a:scrgbClr r="0" g="0" b="0"/>
          </a:fillRef>
          <a:effectRef idx="0">
            <a:scrgbClr r="0" g="0" b="0"/>
          </a:effectRef>
          <a:fontRef idx="minor"/>
        </p:style>
      </p:sp>
      <p:sp>
        <p:nvSpPr>
          <p:cNvPr id="6" name="CustomShape 6"/>
          <p:cNvSpPr/>
          <p:nvPr/>
        </p:nvSpPr>
        <p:spPr>
          <a:xfrm>
            <a:off x="0" y="1779480"/>
            <a:ext cx="5174280" cy="8506800"/>
          </a:xfrm>
          <a:custGeom>
            <a:avLst/>
            <a:gdLst/>
            <a:ahLst/>
            <a:cxnLst/>
            <a:rect l="l" t="t" r="r" b="b"/>
            <a:pathLst>
              <a:path w="5175250" h="8507730">
                <a:moveTo>
                  <a:pt x="2320747" y="2320061"/>
                </a:moveTo>
                <a:lnTo>
                  <a:pt x="0" y="0"/>
                </a:lnTo>
                <a:lnTo>
                  <a:pt x="0" y="5162562"/>
                </a:lnTo>
                <a:lnTo>
                  <a:pt x="2320747" y="7482611"/>
                </a:lnTo>
                <a:lnTo>
                  <a:pt x="2320747" y="2320061"/>
                </a:lnTo>
                <a:close/>
                <a:moveTo>
                  <a:pt x="5175148" y="5134191"/>
                </a:moveTo>
                <a:lnTo>
                  <a:pt x="2593111" y="2552928"/>
                </a:lnTo>
                <a:lnTo>
                  <a:pt x="2593111" y="7715491"/>
                </a:lnTo>
                <a:lnTo>
                  <a:pt x="3385299" y="8507438"/>
                </a:lnTo>
                <a:lnTo>
                  <a:pt x="5175148" y="8507438"/>
                </a:lnTo>
                <a:lnTo>
                  <a:pt x="5175148" y="5134191"/>
                </a:lnTo>
                <a:close/>
              </a:path>
            </a:pathLst>
          </a:custGeom>
          <a:solidFill>
            <a:srgbClr val="152D54"/>
          </a:solidFill>
          <a:ln>
            <a:noFill/>
          </a:ln>
        </p:spPr>
        <p:style>
          <a:lnRef idx="0">
            <a:scrgbClr r="0" g="0" b="0"/>
          </a:lnRef>
          <a:fillRef idx="0">
            <a:scrgbClr r="0" g="0" b="0"/>
          </a:fillRef>
          <a:effectRef idx="0">
            <a:scrgbClr r="0" g="0" b="0"/>
          </a:effectRef>
          <a:fontRef idx="minor"/>
        </p:style>
      </p:sp>
      <p:sp>
        <p:nvSpPr>
          <p:cNvPr id="7" name="PlaceHolder 7"/>
          <p:cNvSpPr>
            <a:spLocks noGrp="1"/>
          </p:cNvSpPr>
          <p:nvPr>
            <p:ph type="title"/>
          </p:nvPr>
        </p:nvSpPr>
        <p:spPr>
          <a:xfrm>
            <a:off x="914400" y="410400"/>
            <a:ext cx="16458840" cy="1717560"/>
          </a:xfrm>
          <a:prstGeom prst="rect">
            <a:avLst/>
          </a:prstGeom>
        </p:spPr>
        <p:txBody>
          <a:bodyPr lIns="0" tIns="0" rIns="0" bIns="0" anchor="ctr">
            <a:noAutofit/>
          </a:bodyPr>
          <a:lstStyle/>
          <a:p>
            <a:pPr algn="ctr"/>
            <a:r>
              <a:rPr lang="es-ES" sz="4400" b="0" strike="noStrike" spc="-1">
                <a:latin typeface="Arial"/>
              </a:rPr>
              <a:t>Pulse para editar el formato del texto de título</a:t>
            </a:r>
          </a:p>
        </p:txBody>
      </p:sp>
      <p:sp>
        <p:nvSpPr>
          <p:cNvPr id="8" name="PlaceHolder 8"/>
          <p:cNvSpPr>
            <a:spLocks noGrp="1"/>
          </p:cNvSpPr>
          <p:nvPr>
            <p:ph type="body"/>
          </p:nvPr>
        </p:nvSpPr>
        <p:spPr>
          <a:xfrm>
            <a:off x="914400" y="2406960"/>
            <a:ext cx="16458840" cy="5965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ES" sz="3200" b="0" strike="noStrike" spc="-1">
                <a:latin typeface="Arial"/>
              </a:rPr>
              <a:t>Pulse para editar el formato de esquema del texto</a:t>
            </a:r>
          </a:p>
          <a:p>
            <a:pPr marL="864000" lvl="1" indent="-324000">
              <a:spcBef>
                <a:spcPts val="1134"/>
              </a:spcBef>
              <a:buClr>
                <a:srgbClr val="000000"/>
              </a:buClr>
              <a:buSzPct val="75000"/>
              <a:buFont typeface="Symbol" charset="2"/>
              <a:buChar char=""/>
            </a:pPr>
            <a:r>
              <a:rPr lang="es-ES"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ES" sz="2400" b="0" strike="noStrike" spc="-1">
                <a:latin typeface="Arial"/>
              </a:rPr>
              <a:t>Tercer nivel del esquema</a:t>
            </a:r>
          </a:p>
          <a:p>
            <a:pPr marL="1728000" lvl="3" indent="-216000">
              <a:spcBef>
                <a:spcPts val="567"/>
              </a:spcBef>
              <a:buClr>
                <a:srgbClr val="000000"/>
              </a:buClr>
              <a:buSzPct val="75000"/>
              <a:buFont typeface="Symbol" charset="2"/>
              <a:buChar char=""/>
            </a:pPr>
            <a:r>
              <a:rPr lang="es-ES" sz="2000" b="0" strike="noStrike" spc="-1">
                <a:latin typeface="Arial"/>
              </a:rPr>
              <a:t>Cuarto nivel del esquema</a:t>
            </a:r>
          </a:p>
          <a:p>
            <a:pPr marL="2160000" lvl="4" indent="-216000">
              <a:spcBef>
                <a:spcPts val="283"/>
              </a:spcBef>
              <a:buClr>
                <a:srgbClr val="000000"/>
              </a:buClr>
              <a:buSzPct val="45000"/>
              <a:buFont typeface="Wingdings" charset="2"/>
              <a:buChar char=""/>
            </a:pPr>
            <a:r>
              <a:rPr lang="es-ES" sz="2000" b="0" strike="noStrike" spc="-1">
                <a:latin typeface="Arial"/>
              </a:rPr>
              <a:t>Quinto nivel del esquema</a:t>
            </a:r>
          </a:p>
          <a:p>
            <a:pPr marL="2592000" lvl="5" indent="-216000">
              <a:spcBef>
                <a:spcPts val="283"/>
              </a:spcBef>
              <a:buClr>
                <a:srgbClr val="000000"/>
              </a:buClr>
              <a:buSzPct val="45000"/>
              <a:buFont typeface="Wingdings" charset="2"/>
              <a:buChar char=""/>
            </a:pPr>
            <a:r>
              <a:rPr lang="es-ES" sz="2000" b="0" strike="noStrike" spc="-1">
                <a:latin typeface="Arial"/>
              </a:rPr>
              <a:t>Sexto nivel del esquema</a:t>
            </a:r>
          </a:p>
          <a:p>
            <a:pPr marL="3024000" lvl="6" indent="-216000">
              <a:spcBef>
                <a:spcPts val="283"/>
              </a:spcBef>
              <a:buClr>
                <a:srgbClr val="000000"/>
              </a:buClr>
              <a:buSzPct val="45000"/>
              <a:buFont typeface="Wingdings" charset="2"/>
              <a:buChar char=""/>
            </a:pPr>
            <a:r>
              <a:rPr lang="es-ES" sz="20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 name="CustomShape 1"/>
          <p:cNvSpPr/>
          <p:nvPr/>
        </p:nvSpPr>
        <p:spPr>
          <a:xfrm>
            <a:off x="0" y="8512560"/>
            <a:ext cx="18286920" cy="177048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FF1B20"/>
          </a:solidFill>
          <a:ln>
            <a:noFill/>
          </a:ln>
        </p:spPr>
        <p:style>
          <a:lnRef idx="0">
            <a:scrgbClr r="0" g="0" b="0"/>
          </a:lnRef>
          <a:fillRef idx="0">
            <a:scrgbClr r="0" g="0" b="0"/>
          </a:fillRef>
          <a:effectRef idx="0">
            <a:scrgbClr r="0" g="0" b="0"/>
          </a:effectRef>
          <a:fontRef idx="minor"/>
        </p:style>
      </p:sp>
      <p:sp>
        <p:nvSpPr>
          <p:cNvPr id="46" name="CustomShape 2"/>
          <p:cNvSpPr/>
          <p:nvPr/>
        </p:nvSpPr>
        <p:spPr>
          <a:xfrm>
            <a:off x="1209600" y="8521560"/>
            <a:ext cx="7933320" cy="1764720"/>
          </a:xfrm>
          <a:custGeom>
            <a:avLst/>
            <a:gdLst/>
            <a:ahLst/>
            <a:cxnLst/>
            <a:rect l="l" t="t" r="r" b="b"/>
            <a:pathLst>
              <a:path w="7934325" h="1765934">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a:ln>
            <a:noFill/>
          </a:ln>
        </p:spPr>
        <p:style>
          <a:lnRef idx="0">
            <a:scrgbClr r="0" g="0" b="0"/>
          </a:lnRef>
          <a:fillRef idx="0">
            <a:scrgbClr r="0" g="0" b="0"/>
          </a:fillRef>
          <a:effectRef idx="0">
            <a:scrgbClr r="0" g="0" b="0"/>
          </a:effectRef>
          <a:fontRef idx="minor"/>
        </p:style>
      </p:sp>
      <p:sp>
        <p:nvSpPr>
          <p:cNvPr id="47" name="CustomShape 3"/>
          <p:cNvSpPr/>
          <p:nvPr/>
        </p:nvSpPr>
        <p:spPr>
          <a:xfrm>
            <a:off x="12620160" y="8482320"/>
            <a:ext cx="2222640" cy="179604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48" name="PlaceHolder 4"/>
          <p:cNvSpPr>
            <a:spLocks noGrp="1"/>
          </p:cNvSpPr>
          <p:nvPr>
            <p:ph type="title"/>
          </p:nvPr>
        </p:nvSpPr>
        <p:spPr>
          <a:xfrm>
            <a:off x="914400" y="410400"/>
            <a:ext cx="16458840" cy="1717560"/>
          </a:xfrm>
          <a:prstGeom prst="rect">
            <a:avLst/>
          </a:prstGeom>
        </p:spPr>
        <p:txBody>
          <a:bodyPr lIns="0" tIns="0" rIns="0" bIns="0" anchor="ctr">
            <a:noAutofit/>
          </a:bodyPr>
          <a:lstStyle/>
          <a:p>
            <a:pPr algn="ctr"/>
            <a:r>
              <a:rPr lang="es-ES" sz="4400" b="0" strike="noStrike" spc="-1">
                <a:latin typeface="Arial"/>
              </a:rPr>
              <a:t>Pulse para editar el formato del texto de título</a:t>
            </a:r>
          </a:p>
        </p:txBody>
      </p:sp>
      <p:sp>
        <p:nvSpPr>
          <p:cNvPr id="49" name="PlaceHolder 5"/>
          <p:cNvSpPr>
            <a:spLocks noGrp="1"/>
          </p:cNvSpPr>
          <p:nvPr>
            <p:ph type="body"/>
          </p:nvPr>
        </p:nvSpPr>
        <p:spPr>
          <a:xfrm>
            <a:off x="914400" y="2406960"/>
            <a:ext cx="16458840" cy="5965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ES" sz="3200" b="0" strike="noStrike" spc="-1">
                <a:latin typeface="Arial"/>
              </a:rPr>
              <a:t>Pulse para editar el formato de esquema del texto</a:t>
            </a:r>
          </a:p>
          <a:p>
            <a:pPr marL="864000" lvl="1" indent="-324000">
              <a:spcBef>
                <a:spcPts val="1134"/>
              </a:spcBef>
              <a:buClr>
                <a:srgbClr val="000000"/>
              </a:buClr>
              <a:buSzPct val="75000"/>
              <a:buFont typeface="Symbol" charset="2"/>
              <a:buChar char=""/>
            </a:pPr>
            <a:r>
              <a:rPr lang="es-ES"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ES" sz="2400" b="0" strike="noStrike" spc="-1">
                <a:latin typeface="Arial"/>
              </a:rPr>
              <a:t>Tercer nivel del esquema</a:t>
            </a:r>
          </a:p>
          <a:p>
            <a:pPr marL="1728000" lvl="3" indent="-216000">
              <a:spcBef>
                <a:spcPts val="567"/>
              </a:spcBef>
              <a:buClr>
                <a:srgbClr val="000000"/>
              </a:buClr>
              <a:buSzPct val="75000"/>
              <a:buFont typeface="Symbol" charset="2"/>
              <a:buChar char=""/>
            </a:pPr>
            <a:r>
              <a:rPr lang="es-ES" sz="2000" b="0" strike="noStrike" spc="-1">
                <a:latin typeface="Arial"/>
              </a:rPr>
              <a:t>Cuarto nivel del esquema</a:t>
            </a:r>
          </a:p>
          <a:p>
            <a:pPr marL="2160000" lvl="4" indent="-216000">
              <a:spcBef>
                <a:spcPts val="283"/>
              </a:spcBef>
              <a:buClr>
                <a:srgbClr val="000000"/>
              </a:buClr>
              <a:buSzPct val="45000"/>
              <a:buFont typeface="Wingdings" charset="2"/>
              <a:buChar char=""/>
            </a:pPr>
            <a:r>
              <a:rPr lang="es-ES" sz="2000" b="0" strike="noStrike" spc="-1">
                <a:latin typeface="Arial"/>
              </a:rPr>
              <a:t>Quinto nivel del esquema</a:t>
            </a:r>
          </a:p>
          <a:p>
            <a:pPr marL="2592000" lvl="5" indent="-216000">
              <a:spcBef>
                <a:spcPts val="283"/>
              </a:spcBef>
              <a:buClr>
                <a:srgbClr val="000000"/>
              </a:buClr>
              <a:buSzPct val="45000"/>
              <a:buFont typeface="Wingdings" charset="2"/>
              <a:buChar char=""/>
            </a:pPr>
            <a:r>
              <a:rPr lang="es-ES" sz="2000" b="0" strike="noStrike" spc="-1">
                <a:latin typeface="Arial"/>
              </a:rPr>
              <a:t>Sexto nivel del esquema</a:t>
            </a:r>
          </a:p>
          <a:p>
            <a:pPr marL="3024000" lvl="6" indent="-216000">
              <a:spcBef>
                <a:spcPts val="283"/>
              </a:spcBef>
              <a:buClr>
                <a:srgbClr val="000000"/>
              </a:buClr>
              <a:buSzPct val="45000"/>
              <a:buFont typeface="Wingdings" charset="2"/>
              <a:buChar char=""/>
            </a:pPr>
            <a:r>
              <a:rPr lang="es-ES" sz="20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 name="CustomShape 1"/>
          <p:cNvSpPr/>
          <p:nvPr/>
        </p:nvSpPr>
        <p:spPr>
          <a:xfrm>
            <a:off x="0" y="8512560"/>
            <a:ext cx="18286920" cy="177048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152D54"/>
          </a:solidFill>
          <a:ln>
            <a:noFill/>
          </a:ln>
        </p:spPr>
        <p:style>
          <a:lnRef idx="0">
            <a:scrgbClr r="0" g="0" b="0"/>
          </a:lnRef>
          <a:fillRef idx="0">
            <a:scrgbClr r="0" g="0" b="0"/>
          </a:fillRef>
          <a:effectRef idx="0">
            <a:scrgbClr r="0" g="0" b="0"/>
          </a:effectRef>
          <a:fontRef idx="minor"/>
        </p:style>
      </p:sp>
      <p:sp>
        <p:nvSpPr>
          <p:cNvPr id="87" name="CustomShape 2"/>
          <p:cNvSpPr/>
          <p:nvPr/>
        </p:nvSpPr>
        <p:spPr>
          <a:xfrm>
            <a:off x="12620160" y="8482320"/>
            <a:ext cx="2222640" cy="179604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88" name="CustomShape 3"/>
          <p:cNvSpPr/>
          <p:nvPr/>
        </p:nvSpPr>
        <p:spPr>
          <a:xfrm>
            <a:off x="2322720" y="8517240"/>
            <a:ext cx="6816240" cy="1768680"/>
          </a:xfrm>
          <a:custGeom>
            <a:avLst/>
            <a:gdLst/>
            <a:ahLst/>
            <a:cxnLst/>
            <a:rect l="l" t="t" r="r" b="b"/>
            <a:pathLst>
              <a:path w="6817359" h="1769745">
                <a:moveTo>
                  <a:pt x="6817229" y="0"/>
                </a:moveTo>
                <a:lnTo>
                  <a:pt x="5048259" y="1769728"/>
                </a:lnTo>
                <a:lnTo>
                  <a:pt x="0" y="1769728"/>
                </a:lnTo>
                <a:lnTo>
                  <a:pt x="1768979" y="0"/>
                </a:lnTo>
                <a:lnTo>
                  <a:pt x="6817229" y="0"/>
                </a:lnTo>
                <a:close/>
              </a:path>
            </a:pathLst>
          </a:custGeom>
          <a:solidFill>
            <a:srgbClr val="FF1B20"/>
          </a:solidFill>
          <a:ln>
            <a:noFill/>
          </a:ln>
        </p:spPr>
        <p:style>
          <a:lnRef idx="0">
            <a:scrgbClr r="0" g="0" b="0"/>
          </a:lnRef>
          <a:fillRef idx="0">
            <a:scrgbClr r="0" g="0" b="0"/>
          </a:fillRef>
          <a:effectRef idx="0">
            <a:scrgbClr r="0" g="0" b="0"/>
          </a:effectRef>
          <a:fontRef idx="minor"/>
        </p:style>
      </p:sp>
      <p:sp>
        <p:nvSpPr>
          <p:cNvPr id="89" name="PlaceHolder 4"/>
          <p:cNvSpPr>
            <a:spLocks noGrp="1"/>
          </p:cNvSpPr>
          <p:nvPr>
            <p:ph type="title"/>
          </p:nvPr>
        </p:nvSpPr>
        <p:spPr>
          <a:xfrm>
            <a:off x="914400" y="410400"/>
            <a:ext cx="16458840" cy="1717560"/>
          </a:xfrm>
          <a:prstGeom prst="rect">
            <a:avLst/>
          </a:prstGeom>
        </p:spPr>
        <p:txBody>
          <a:bodyPr lIns="0" tIns="0" rIns="0" bIns="0" anchor="ctr">
            <a:noAutofit/>
          </a:bodyPr>
          <a:lstStyle/>
          <a:p>
            <a:pPr algn="ctr"/>
            <a:r>
              <a:rPr lang="es-ES" sz="4400" b="0" strike="noStrike" spc="-1">
                <a:latin typeface="Arial"/>
              </a:rPr>
              <a:t>Pulse para editar el formato del texto de título</a:t>
            </a:r>
          </a:p>
        </p:txBody>
      </p:sp>
      <p:sp>
        <p:nvSpPr>
          <p:cNvPr id="90" name="PlaceHolder 5"/>
          <p:cNvSpPr>
            <a:spLocks noGrp="1"/>
          </p:cNvSpPr>
          <p:nvPr>
            <p:ph type="body"/>
          </p:nvPr>
        </p:nvSpPr>
        <p:spPr>
          <a:xfrm>
            <a:off x="914400" y="2406960"/>
            <a:ext cx="16458840" cy="5965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ES" sz="3200" b="0" strike="noStrike" spc="-1">
                <a:latin typeface="Arial"/>
              </a:rPr>
              <a:t>Pulse para editar el formato de esquema del texto</a:t>
            </a:r>
          </a:p>
          <a:p>
            <a:pPr marL="864000" lvl="1" indent="-324000">
              <a:spcBef>
                <a:spcPts val="1134"/>
              </a:spcBef>
              <a:buClr>
                <a:srgbClr val="000000"/>
              </a:buClr>
              <a:buSzPct val="75000"/>
              <a:buFont typeface="Symbol" charset="2"/>
              <a:buChar char=""/>
            </a:pPr>
            <a:r>
              <a:rPr lang="es-ES"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ES" sz="2400" b="0" strike="noStrike" spc="-1">
                <a:latin typeface="Arial"/>
              </a:rPr>
              <a:t>Tercer nivel del esquema</a:t>
            </a:r>
          </a:p>
          <a:p>
            <a:pPr marL="1728000" lvl="3" indent="-216000">
              <a:spcBef>
                <a:spcPts val="567"/>
              </a:spcBef>
              <a:buClr>
                <a:srgbClr val="000000"/>
              </a:buClr>
              <a:buSzPct val="75000"/>
              <a:buFont typeface="Symbol" charset="2"/>
              <a:buChar char=""/>
            </a:pPr>
            <a:r>
              <a:rPr lang="es-ES" sz="2000" b="0" strike="noStrike" spc="-1">
                <a:latin typeface="Arial"/>
              </a:rPr>
              <a:t>Cuarto nivel del esquema</a:t>
            </a:r>
          </a:p>
          <a:p>
            <a:pPr marL="2160000" lvl="4" indent="-216000">
              <a:spcBef>
                <a:spcPts val="283"/>
              </a:spcBef>
              <a:buClr>
                <a:srgbClr val="000000"/>
              </a:buClr>
              <a:buSzPct val="45000"/>
              <a:buFont typeface="Wingdings" charset="2"/>
              <a:buChar char=""/>
            </a:pPr>
            <a:r>
              <a:rPr lang="es-ES" sz="2000" b="0" strike="noStrike" spc="-1">
                <a:latin typeface="Arial"/>
              </a:rPr>
              <a:t>Quinto nivel del esquema</a:t>
            </a:r>
          </a:p>
          <a:p>
            <a:pPr marL="2592000" lvl="5" indent="-216000">
              <a:spcBef>
                <a:spcPts val="283"/>
              </a:spcBef>
              <a:buClr>
                <a:srgbClr val="000000"/>
              </a:buClr>
              <a:buSzPct val="45000"/>
              <a:buFont typeface="Wingdings" charset="2"/>
              <a:buChar char=""/>
            </a:pPr>
            <a:r>
              <a:rPr lang="es-ES" sz="2000" b="0" strike="noStrike" spc="-1">
                <a:latin typeface="Arial"/>
              </a:rPr>
              <a:t>Sexto nivel del esquema</a:t>
            </a:r>
          </a:p>
          <a:p>
            <a:pPr marL="3024000" lvl="6" indent="-216000">
              <a:spcBef>
                <a:spcPts val="283"/>
              </a:spcBef>
              <a:buClr>
                <a:srgbClr val="000000"/>
              </a:buClr>
              <a:buSzPct val="45000"/>
              <a:buFont typeface="Wingdings" charset="2"/>
              <a:buChar char=""/>
            </a:pPr>
            <a:r>
              <a:rPr lang="es-ES" sz="20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7" name="CustomShape 1" hidden="1"/>
          <p:cNvSpPr/>
          <p:nvPr/>
        </p:nvSpPr>
        <p:spPr>
          <a:xfrm>
            <a:off x="0" y="8512560"/>
            <a:ext cx="18286920" cy="177048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FF1B20"/>
          </a:solidFill>
          <a:ln>
            <a:noFill/>
          </a:ln>
        </p:spPr>
        <p:style>
          <a:lnRef idx="0">
            <a:scrgbClr r="0" g="0" b="0"/>
          </a:lnRef>
          <a:fillRef idx="0">
            <a:scrgbClr r="0" g="0" b="0"/>
          </a:fillRef>
          <a:effectRef idx="0">
            <a:scrgbClr r="0" g="0" b="0"/>
          </a:effectRef>
          <a:fontRef idx="minor"/>
        </p:style>
      </p:sp>
      <p:sp>
        <p:nvSpPr>
          <p:cNvPr id="128" name="CustomShape 2" hidden="1"/>
          <p:cNvSpPr/>
          <p:nvPr/>
        </p:nvSpPr>
        <p:spPr>
          <a:xfrm>
            <a:off x="1209600" y="8521560"/>
            <a:ext cx="7933320" cy="1764720"/>
          </a:xfrm>
          <a:custGeom>
            <a:avLst/>
            <a:gdLst/>
            <a:ahLst/>
            <a:cxnLst/>
            <a:rect l="l" t="t" r="r" b="b"/>
            <a:pathLst>
              <a:path w="7934325" h="1765934">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a:ln>
            <a:noFill/>
          </a:ln>
        </p:spPr>
        <p:style>
          <a:lnRef idx="0">
            <a:scrgbClr r="0" g="0" b="0"/>
          </a:lnRef>
          <a:fillRef idx="0">
            <a:scrgbClr r="0" g="0" b="0"/>
          </a:fillRef>
          <a:effectRef idx="0">
            <a:scrgbClr r="0" g="0" b="0"/>
          </a:effectRef>
          <a:fontRef idx="minor"/>
        </p:style>
      </p:sp>
      <p:sp>
        <p:nvSpPr>
          <p:cNvPr id="129" name="CustomShape 3" hidden="1"/>
          <p:cNvSpPr/>
          <p:nvPr/>
        </p:nvSpPr>
        <p:spPr>
          <a:xfrm>
            <a:off x="12620160" y="8482320"/>
            <a:ext cx="2222640" cy="179604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130" name="CustomShape 4"/>
          <p:cNvSpPr/>
          <p:nvPr/>
        </p:nvSpPr>
        <p:spPr>
          <a:xfrm>
            <a:off x="0" y="7337880"/>
            <a:ext cx="2319840" cy="2948400"/>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152D54"/>
          </a:solidFill>
          <a:ln>
            <a:noFill/>
          </a:ln>
        </p:spPr>
        <p:style>
          <a:lnRef idx="0">
            <a:scrgbClr r="0" g="0" b="0"/>
          </a:lnRef>
          <a:fillRef idx="0">
            <a:scrgbClr r="0" g="0" b="0"/>
          </a:fillRef>
          <a:effectRef idx="0">
            <a:scrgbClr r="0" g="0" b="0"/>
          </a:effectRef>
          <a:fontRef idx="minor"/>
        </p:style>
      </p:sp>
      <p:sp>
        <p:nvSpPr>
          <p:cNvPr id="131" name="CustomShape 5"/>
          <p:cNvSpPr/>
          <p:nvPr/>
        </p:nvSpPr>
        <p:spPr>
          <a:xfrm>
            <a:off x="1919520" y="0"/>
            <a:ext cx="1332360" cy="1028592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a:ln>
            <a:noFill/>
          </a:ln>
        </p:spPr>
        <p:style>
          <a:lnRef idx="0">
            <a:scrgbClr r="0" g="0" b="0"/>
          </a:lnRef>
          <a:fillRef idx="0">
            <a:scrgbClr r="0" g="0" b="0"/>
          </a:fillRef>
          <a:effectRef idx="0">
            <a:scrgbClr r="0" g="0" b="0"/>
          </a:effectRef>
          <a:fontRef idx="minor"/>
        </p:style>
      </p:sp>
      <p:sp>
        <p:nvSpPr>
          <p:cNvPr id="132" name="CustomShape 6"/>
          <p:cNvSpPr/>
          <p:nvPr/>
        </p:nvSpPr>
        <p:spPr>
          <a:xfrm>
            <a:off x="0" y="1779480"/>
            <a:ext cx="5174280" cy="8506800"/>
          </a:xfrm>
          <a:custGeom>
            <a:avLst/>
            <a:gdLst/>
            <a:ahLst/>
            <a:cxnLst/>
            <a:rect l="l" t="t" r="r" b="b"/>
            <a:pathLst>
              <a:path w="5175250" h="8507730">
                <a:moveTo>
                  <a:pt x="2320747" y="2320061"/>
                </a:moveTo>
                <a:lnTo>
                  <a:pt x="0" y="0"/>
                </a:lnTo>
                <a:lnTo>
                  <a:pt x="0" y="5162550"/>
                </a:lnTo>
                <a:lnTo>
                  <a:pt x="2320747" y="7482611"/>
                </a:lnTo>
                <a:lnTo>
                  <a:pt x="2320747" y="2320061"/>
                </a:lnTo>
                <a:close/>
                <a:moveTo>
                  <a:pt x="5175148" y="5134191"/>
                </a:moveTo>
                <a:lnTo>
                  <a:pt x="2593111" y="2552916"/>
                </a:lnTo>
                <a:lnTo>
                  <a:pt x="2593111" y="7715478"/>
                </a:lnTo>
                <a:lnTo>
                  <a:pt x="3385299" y="8507425"/>
                </a:lnTo>
                <a:lnTo>
                  <a:pt x="5175148" y="8507425"/>
                </a:lnTo>
                <a:lnTo>
                  <a:pt x="5175148" y="5134191"/>
                </a:lnTo>
                <a:close/>
              </a:path>
            </a:pathLst>
          </a:custGeom>
          <a:solidFill>
            <a:srgbClr val="152D54"/>
          </a:solidFill>
          <a:ln>
            <a:noFill/>
          </a:ln>
        </p:spPr>
        <p:style>
          <a:lnRef idx="0">
            <a:scrgbClr r="0" g="0" b="0"/>
          </a:lnRef>
          <a:fillRef idx="0">
            <a:scrgbClr r="0" g="0" b="0"/>
          </a:fillRef>
          <a:effectRef idx="0">
            <a:scrgbClr r="0" g="0" b="0"/>
          </a:effectRef>
          <a:fontRef idx="minor"/>
        </p:style>
      </p:sp>
      <p:pic>
        <p:nvPicPr>
          <p:cNvPr id="133" name="bg object 19"/>
          <p:cNvPicPr/>
          <p:nvPr/>
        </p:nvPicPr>
        <p:blipFill>
          <a:blip r:embed="rId14"/>
          <a:stretch/>
        </p:blipFill>
        <p:spPr>
          <a:xfrm>
            <a:off x="6370560" y="9572760"/>
            <a:ext cx="11739240" cy="528840"/>
          </a:xfrm>
          <a:prstGeom prst="rect">
            <a:avLst/>
          </a:prstGeom>
          <a:ln>
            <a:noFill/>
          </a:ln>
        </p:spPr>
      </p:pic>
      <p:sp>
        <p:nvSpPr>
          <p:cNvPr id="134" name="PlaceHolder 7"/>
          <p:cNvSpPr>
            <a:spLocks noGrp="1"/>
          </p:cNvSpPr>
          <p:nvPr>
            <p:ph type="title"/>
          </p:nvPr>
        </p:nvSpPr>
        <p:spPr>
          <a:xfrm>
            <a:off x="914400" y="410400"/>
            <a:ext cx="16458840" cy="1717560"/>
          </a:xfrm>
          <a:prstGeom prst="rect">
            <a:avLst/>
          </a:prstGeom>
        </p:spPr>
        <p:txBody>
          <a:bodyPr lIns="0" tIns="0" rIns="0" bIns="0" anchor="ctr">
            <a:noAutofit/>
          </a:bodyPr>
          <a:lstStyle/>
          <a:p>
            <a:pPr algn="ctr"/>
            <a:r>
              <a:rPr lang="es-ES" sz="4400" b="0" strike="noStrike" spc="-1">
                <a:latin typeface="Arial"/>
              </a:rPr>
              <a:t>Pulse para editar el formato del texto de título</a:t>
            </a:r>
          </a:p>
        </p:txBody>
      </p:sp>
      <p:sp>
        <p:nvSpPr>
          <p:cNvPr id="135" name="PlaceHolder 8"/>
          <p:cNvSpPr>
            <a:spLocks noGrp="1"/>
          </p:cNvSpPr>
          <p:nvPr>
            <p:ph type="body"/>
          </p:nvPr>
        </p:nvSpPr>
        <p:spPr>
          <a:xfrm>
            <a:off x="914400" y="2406960"/>
            <a:ext cx="16458840" cy="5965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ES" sz="3200" b="0" strike="noStrike" spc="-1">
                <a:latin typeface="Arial"/>
              </a:rPr>
              <a:t>Pulse para editar el formato de esquema del texto</a:t>
            </a:r>
          </a:p>
          <a:p>
            <a:pPr marL="864000" lvl="1" indent="-324000">
              <a:spcBef>
                <a:spcPts val="1134"/>
              </a:spcBef>
              <a:buClr>
                <a:srgbClr val="000000"/>
              </a:buClr>
              <a:buSzPct val="75000"/>
              <a:buFont typeface="Symbol" charset="2"/>
              <a:buChar char=""/>
            </a:pPr>
            <a:r>
              <a:rPr lang="es-ES"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ES" sz="2400" b="0" strike="noStrike" spc="-1">
                <a:latin typeface="Arial"/>
              </a:rPr>
              <a:t>Tercer nivel del esquema</a:t>
            </a:r>
          </a:p>
          <a:p>
            <a:pPr marL="1728000" lvl="3" indent="-216000">
              <a:spcBef>
                <a:spcPts val="567"/>
              </a:spcBef>
              <a:buClr>
                <a:srgbClr val="000000"/>
              </a:buClr>
              <a:buSzPct val="75000"/>
              <a:buFont typeface="Symbol" charset="2"/>
              <a:buChar char=""/>
            </a:pPr>
            <a:r>
              <a:rPr lang="es-ES" sz="2000" b="0" strike="noStrike" spc="-1">
                <a:latin typeface="Arial"/>
              </a:rPr>
              <a:t>Cuarto nivel del esquema</a:t>
            </a:r>
          </a:p>
          <a:p>
            <a:pPr marL="2160000" lvl="4" indent="-216000">
              <a:spcBef>
                <a:spcPts val="283"/>
              </a:spcBef>
              <a:buClr>
                <a:srgbClr val="000000"/>
              </a:buClr>
              <a:buSzPct val="45000"/>
              <a:buFont typeface="Wingdings" charset="2"/>
              <a:buChar char=""/>
            </a:pPr>
            <a:r>
              <a:rPr lang="es-ES" sz="2000" b="0" strike="noStrike" spc="-1">
                <a:latin typeface="Arial"/>
              </a:rPr>
              <a:t>Quinto nivel del esquema</a:t>
            </a:r>
          </a:p>
          <a:p>
            <a:pPr marL="2592000" lvl="5" indent="-216000">
              <a:spcBef>
                <a:spcPts val="283"/>
              </a:spcBef>
              <a:buClr>
                <a:srgbClr val="000000"/>
              </a:buClr>
              <a:buSzPct val="45000"/>
              <a:buFont typeface="Wingdings" charset="2"/>
              <a:buChar char=""/>
            </a:pPr>
            <a:r>
              <a:rPr lang="es-ES" sz="2000" b="0" strike="noStrike" spc="-1">
                <a:latin typeface="Arial"/>
              </a:rPr>
              <a:t>Sexto nivel del esquema</a:t>
            </a:r>
          </a:p>
          <a:p>
            <a:pPr marL="3024000" lvl="6" indent="-216000">
              <a:spcBef>
                <a:spcPts val="283"/>
              </a:spcBef>
              <a:buClr>
                <a:srgbClr val="000000"/>
              </a:buClr>
              <a:buSzPct val="45000"/>
              <a:buFont typeface="Wingdings" charset="2"/>
              <a:buChar char=""/>
            </a:pPr>
            <a:r>
              <a:rPr lang="es-ES" sz="20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5.xml"/><Relationship Id="rId6" Type="http://schemas.openxmlformats.org/officeDocument/2006/relationships/hyperlink" Target="http://www.albertbandura.com/" TargetMode="External"/><Relationship Id="rId5" Type="http://schemas.openxmlformats.org/officeDocument/2006/relationships/image" Target="../media/image11.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3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hyperlink" Target="https://som.yale.edu/faculty/peter-salovey" TargetMode="External"/><Relationship Id="rId3" Type="http://schemas.openxmlformats.org/officeDocument/2006/relationships/image" Target="../media/image6.jpeg"/><Relationship Id="rId7" Type="http://schemas.openxmlformats.org/officeDocument/2006/relationships/hyperlink" Target="https://www.unh.edu/unhtoday/expert/mayer-john-0" TargetMode="External"/><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hyperlink" Target="http://www.danielgoleman.info/" TargetMode="External"/><Relationship Id="rId5" Type="http://schemas.openxmlformats.org/officeDocument/2006/relationships/image" Target="../media/image10.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CustomShape 1"/>
          <p:cNvSpPr/>
          <p:nvPr/>
        </p:nvSpPr>
        <p:spPr>
          <a:xfrm>
            <a:off x="9563040" y="6058080"/>
            <a:ext cx="6018840" cy="1265400"/>
          </a:xfrm>
          <a:prstGeom prst="rect">
            <a:avLst/>
          </a:prstGeom>
          <a:noFill/>
          <a:ln>
            <a:noFill/>
          </a:ln>
        </p:spPr>
        <p:style>
          <a:lnRef idx="0">
            <a:scrgbClr r="0" g="0" b="0"/>
          </a:lnRef>
          <a:fillRef idx="0">
            <a:scrgbClr r="0" g="0" b="0"/>
          </a:fillRef>
          <a:effectRef idx="0">
            <a:scrgbClr r="0" g="0" b="0"/>
          </a:effectRef>
          <a:fontRef idx="minor"/>
        </p:style>
        <p:txBody>
          <a:bodyPr lIns="0" tIns="68040" rIns="0" bIns="0">
            <a:spAutoFit/>
          </a:bodyPr>
          <a:lstStyle/>
          <a:p>
            <a:pPr marL="572760">
              <a:lnSpc>
                <a:spcPct val="100000"/>
              </a:lnSpc>
              <a:spcBef>
                <a:spcPts val="536"/>
              </a:spcBef>
            </a:pPr>
            <a:r>
              <a:rPr lang="es-ES" sz="2500" b="1" strike="noStrike" spc="-80">
                <a:solidFill>
                  <a:srgbClr val="152D54"/>
                </a:solidFill>
                <a:latin typeface="Tahoma"/>
                <a:ea typeface="Tahoma"/>
              </a:rPr>
              <a:t>E</a:t>
            </a:r>
            <a:r>
              <a:rPr lang="es-ES" sz="2500" b="1" strike="noStrike" spc="38">
                <a:solidFill>
                  <a:srgbClr val="152D54"/>
                </a:solidFill>
                <a:latin typeface="Tahoma"/>
                <a:ea typeface="Tahoma"/>
              </a:rPr>
              <a:t>nh</a:t>
            </a:r>
            <a:r>
              <a:rPr lang="es-ES" sz="2500" b="1" strike="noStrike" spc="180">
                <a:solidFill>
                  <a:srgbClr val="152D54"/>
                </a:solidFill>
                <a:latin typeface="Tahoma"/>
                <a:ea typeface="Tahoma"/>
              </a:rPr>
              <a:t>a</a:t>
            </a:r>
            <a:r>
              <a:rPr lang="es-ES" sz="2500" b="1" strike="noStrike" spc="38">
                <a:solidFill>
                  <a:srgbClr val="152D54"/>
                </a:solidFill>
                <a:latin typeface="Tahoma"/>
                <a:ea typeface="Tahoma"/>
              </a:rPr>
              <a:t>n</a:t>
            </a:r>
            <a:r>
              <a:rPr lang="es-ES" sz="2500" b="1" strike="noStrike" spc="-80">
                <a:solidFill>
                  <a:srgbClr val="152D54"/>
                </a:solidFill>
                <a:latin typeface="Tahoma"/>
                <a:ea typeface="Tahoma"/>
              </a:rPr>
              <a:t>c</a:t>
            </a:r>
            <a:r>
              <a:rPr lang="es-ES" sz="2500" b="1" strike="noStrike" spc="12">
                <a:solidFill>
                  <a:srgbClr val="152D54"/>
                </a:solidFill>
                <a:latin typeface="Tahoma"/>
                <a:ea typeface="Tahoma"/>
              </a:rPr>
              <a:t>e </a:t>
            </a:r>
            <a:r>
              <a:rPr lang="es-ES" sz="2500" b="1" strike="noStrike" spc="77">
                <a:solidFill>
                  <a:srgbClr val="152D54"/>
                </a:solidFill>
                <a:latin typeface="Tahoma"/>
                <a:ea typeface="Tahoma"/>
              </a:rPr>
              <a:t>S</a:t>
            </a:r>
            <a:r>
              <a:rPr lang="es-ES" sz="2500" b="1" strike="noStrike" spc="89">
                <a:solidFill>
                  <a:srgbClr val="152D54"/>
                </a:solidFill>
                <a:latin typeface="Tahoma"/>
                <a:ea typeface="Tahoma"/>
              </a:rPr>
              <a:t>o</a:t>
            </a:r>
            <a:r>
              <a:rPr lang="es-ES" sz="2500" b="1" strike="noStrike" spc="-21">
                <a:solidFill>
                  <a:srgbClr val="152D54"/>
                </a:solidFill>
                <a:latin typeface="Tahoma"/>
                <a:ea typeface="Tahoma"/>
              </a:rPr>
              <a:t>f</a:t>
            </a:r>
            <a:r>
              <a:rPr lang="es-ES" sz="2500" b="1" strike="noStrike" spc="-52">
                <a:solidFill>
                  <a:srgbClr val="152D54"/>
                </a:solidFill>
                <a:latin typeface="Tahoma"/>
                <a:ea typeface="Tahoma"/>
              </a:rPr>
              <a:t>t  </a:t>
            </a:r>
            <a:r>
              <a:rPr lang="es-ES" sz="2500" b="1" strike="noStrike" spc="77">
                <a:solidFill>
                  <a:srgbClr val="152D54"/>
                </a:solidFill>
                <a:latin typeface="Tahoma"/>
                <a:ea typeface="Tahoma"/>
              </a:rPr>
              <a:t>S</a:t>
            </a:r>
            <a:r>
              <a:rPr lang="es-ES" sz="2500" b="1" strike="noStrike" spc="89">
                <a:solidFill>
                  <a:srgbClr val="152D54"/>
                </a:solidFill>
                <a:latin typeface="Tahoma"/>
                <a:ea typeface="Tahoma"/>
              </a:rPr>
              <a:t>k</a:t>
            </a:r>
            <a:r>
              <a:rPr lang="es-ES" sz="2500" b="1" strike="noStrike" spc="-1">
                <a:solidFill>
                  <a:srgbClr val="152D54"/>
                </a:solidFill>
                <a:latin typeface="Tahoma"/>
                <a:ea typeface="Tahoma"/>
              </a:rPr>
              <a:t>i</a:t>
            </a:r>
            <a:r>
              <a:rPr lang="es-ES" sz="2500" b="1" strike="noStrike" spc="-15">
                <a:solidFill>
                  <a:srgbClr val="152D54"/>
                </a:solidFill>
                <a:latin typeface="Tahoma"/>
                <a:ea typeface="Tahoma"/>
              </a:rPr>
              <a:t>ll</a:t>
            </a:r>
            <a:r>
              <a:rPr lang="es-ES" sz="2500" b="1" strike="noStrike" spc="-52">
                <a:solidFill>
                  <a:srgbClr val="152D54"/>
                </a:solidFill>
                <a:latin typeface="Tahoma"/>
                <a:ea typeface="Tahoma"/>
              </a:rPr>
              <a:t>s t</a:t>
            </a:r>
            <a:r>
              <a:rPr lang="es-ES" sz="2500" b="1" strike="noStrike" spc="89">
                <a:solidFill>
                  <a:srgbClr val="152D54"/>
                </a:solidFill>
                <a:latin typeface="Tahoma"/>
                <a:ea typeface="Tahoma"/>
              </a:rPr>
              <a:t>o </a:t>
            </a:r>
            <a:r>
              <a:rPr lang="es-ES" sz="2500" b="1" strike="noStrike" spc="111">
                <a:solidFill>
                  <a:srgbClr val="152D54"/>
                </a:solidFill>
                <a:latin typeface="Tahoma"/>
                <a:ea typeface="Tahoma"/>
              </a:rPr>
              <a:t>N</a:t>
            </a:r>
            <a:r>
              <a:rPr lang="es-ES" sz="2500" b="1" strike="noStrike" spc="24">
                <a:solidFill>
                  <a:srgbClr val="152D54"/>
                </a:solidFill>
                <a:latin typeface="Tahoma"/>
                <a:ea typeface="Tahoma"/>
              </a:rPr>
              <a:t>u</a:t>
            </a:r>
            <a:r>
              <a:rPr lang="es-ES" sz="2500" b="1" strike="noStrike" spc="131">
                <a:solidFill>
                  <a:srgbClr val="152D54"/>
                </a:solidFill>
                <a:latin typeface="Tahoma"/>
                <a:ea typeface="Tahoma"/>
              </a:rPr>
              <a:t>r</a:t>
            </a:r>
            <a:r>
              <a:rPr lang="es-ES" sz="2500" b="1" strike="noStrike" spc="-52">
                <a:solidFill>
                  <a:srgbClr val="152D54"/>
                </a:solidFill>
                <a:latin typeface="Tahoma"/>
                <a:ea typeface="Tahoma"/>
              </a:rPr>
              <a:t>t</a:t>
            </a:r>
            <a:r>
              <a:rPr lang="es-ES" sz="2500" b="1" strike="noStrike" spc="24">
                <a:solidFill>
                  <a:srgbClr val="152D54"/>
                </a:solidFill>
                <a:latin typeface="Tahoma"/>
                <a:ea typeface="Tahoma"/>
              </a:rPr>
              <a:t>u</a:t>
            </a:r>
            <a:r>
              <a:rPr lang="es-ES" sz="2500" b="1" strike="noStrike" spc="131">
                <a:solidFill>
                  <a:srgbClr val="152D54"/>
                </a:solidFill>
                <a:latin typeface="Tahoma"/>
                <a:ea typeface="Tahoma"/>
              </a:rPr>
              <a:t>r</a:t>
            </a:r>
            <a:r>
              <a:rPr lang="es-ES" sz="2500" b="1" strike="noStrike" spc="12">
                <a:solidFill>
                  <a:srgbClr val="152D54"/>
                </a:solidFill>
                <a:latin typeface="Tahoma"/>
                <a:ea typeface="Tahoma"/>
              </a:rPr>
              <a:t>e</a:t>
            </a:r>
            <a:endParaRPr lang="es-ES" sz="2500" b="0" strike="noStrike" spc="-1">
              <a:latin typeface="Arial"/>
            </a:endParaRPr>
          </a:p>
          <a:p>
            <a:pPr marL="572760">
              <a:lnSpc>
                <a:spcPct val="100000"/>
              </a:lnSpc>
              <a:spcBef>
                <a:spcPts val="434"/>
              </a:spcBef>
            </a:pPr>
            <a:r>
              <a:rPr lang="es-ES" sz="2500" b="1" strike="noStrike" spc="180">
                <a:solidFill>
                  <a:srgbClr val="152D54"/>
                </a:solidFill>
                <a:latin typeface="Tahoma"/>
                <a:ea typeface="Tahoma"/>
              </a:rPr>
              <a:t>C</a:t>
            </a:r>
            <a:r>
              <a:rPr lang="es-ES" sz="2500" b="1" strike="noStrike" spc="89">
                <a:solidFill>
                  <a:srgbClr val="152D54"/>
                </a:solidFill>
                <a:latin typeface="Tahoma"/>
                <a:ea typeface="Tahoma"/>
              </a:rPr>
              <a:t>o</a:t>
            </a:r>
            <a:r>
              <a:rPr lang="es-ES" sz="2500" b="1" strike="noStrike" spc="58">
                <a:solidFill>
                  <a:srgbClr val="152D54"/>
                </a:solidFill>
                <a:latin typeface="Tahoma"/>
                <a:ea typeface="Tahoma"/>
              </a:rPr>
              <a:t>m</a:t>
            </a:r>
            <a:r>
              <a:rPr lang="es-ES" sz="2500" b="1" strike="noStrike" spc="106">
                <a:solidFill>
                  <a:srgbClr val="152D54"/>
                </a:solidFill>
                <a:latin typeface="Tahoma"/>
                <a:ea typeface="Tahoma"/>
              </a:rPr>
              <a:t>p</a:t>
            </a:r>
            <a:r>
              <a:rPr lang="es-ES" sz="2500" b="1" strike="noStrike" spc="12">
                <a:solidFill>
                  <a:srgbClr val="152D54"/>
                </a:solidFill>
                <a:latin typeface="Tahoma"/>
                <a:ea typeface="Tahoma"/>
              </a:rPr>
              <a:t>e</a:t>
            </a:r>
            <a:r>
              <a:rPr lang="es-ES" sz="2500" b="1" strike="noStrike" spc="-52">
                <a:solidFill>
                  <a:srgbClr val="152D54"/>
                </a:solidFill>
                <a:latin typeface="Tahoma"/>
                <a:ea typeface="Tahoma"/>
              </a:rPr>
              <a:t>t</a:t>
            </a:r>
            <a:r>
              <a:rPr lang="es-ES" sz="2500" b="1" strike="noStrike" spc="-1">
                <a:solidFill>
                  <a:srgbClr val="152D54"/>
                </a:solidFill>
                <a:latin typeface="Tahoma"/>
                <a:ea typeface="Tahoma"/>
              </a:rPr>
              <a:t>i</a:t>
            </a:r>
            <a:r>
              <a:rPr lang="es-ES" sz="2500" b="1" strike="noStrike" spc="-52">
                <a:solidFill>
                  <a:srgbClr val="152D54"/>
                </a:solidFill>
                <a:latin typeface="Tahoma"/>
                <a:ea typeface="Tahoma"/>
              </a:rPr>
              <a:t>t</a:t>
            </a:r>
            <a:r>
              <a:rPr lang="es-ES" sz="2500" b="1" strike="noStrike" spc="-1">
                <a:solidFill>
                  <a:srgbClr val="152D54"/>
                </a:solidFill>
                <a:latin typeface="Tahoma"/>
                <a:ea typeface="Tahoma"/>
              </a:rPr>
              <a:t>i</a:t>
            </a:r>
            <a:r>
              <a:rPr lang="es-ES" sz="2500" b="1" strike="noStrike" spc="103">
                <a:solidFill>
                  <a:srgbClr val="152D54"/>
                </a:solidFill>
                <a:latin typeface="Tahoma"/>
                <a:ea typeface="Tahoma"/>
              </a:rPr>
              <a:t>v</a:t>
            </a:r>
            <a:r>
              <a:rPr lang="es-ES" sz="2500" b="1" strike="noStrike" spc="12">
                <a:solidFill>
                  <a:srgbClr val="152D54"/>
                </a:solidFill>
                <a:latin typeface="Tahoma"/>
                <a:ea typeface="Tahoma"/>
              </a:rPr>
              <a:t>e</a:t>
            </a:r>
            <a:r>
              <a:rPr lang="es-ES" sz="2500" b="1" strike="noStrike" spc="38">
                <a:solidFill>
                  <a:srgbClr val="152D54"/>
                </a:solidFill>
                <a:latin typeface="Tahoma"/>
                <a:ea typeface="Tahoma"/>
              </a:rPr>
              <a:t>n</a:t>
            </a:r>
            <a:r>
              <a:rPr lang="es-ES" sz="2500" b="1" strike="noStrike" spc="12">
                <a:solidFill>
                  <a:srgbClr val="152D54"/>
                </a:solidFill>
                <a:latin typeface="Tahoma"/>
                <a:ea typeface="Tahoma"/>
              </a:rPr>
              <a:t>e</a:t>
            </a:r>
            <a:r>
              <a:rPr lang="es-ES" sz="2500" b="1" strike="noStrike" spc="-52">
                <a:solidFill>
                  <a:srgbClr val="152D54"/>
                </a:solidFill>
                <a:latin typeface="Tahoma"/>
                <a:ea typeface="Tahoma"/>
              </a:rPr>
              <a:t>ss </a:t>
            </a:r>
            <a:r>
              <a:rPr lang="es-ES" sz="2500" b="1" strike="noStrike" spc="180">
                <a:solidFill>
                  <a:srgbClr val="152D54"/>
                </a:solidFill>
                <a:latin typeface="Tahoma"/>
                <a:ea typeface="Tahoma"/>
              </a:rPr>
              <a:t>a</a:t>
            </a:r>
            <a:r>
              <a:rPr lang="es-ES" sz="2500" b="1" strike="noStrike" spc="38">
                <a:solidFill>
                  <a:srgbClr val="152D54"/>
                </a:solidFill>
                <a:latin typeface="Tahoma"/>
                <a:ea typeface="Tahoma"/>
              </a:rPr>
              <a:t>n</a:t>
            </a:r>
            <a:r>
              <a:rPr lang="es-ES" sz="2500" b="1" strike="noStrike" spc="106">
                <a:solidFill>
                  <a:srgbClr val="152D54"/>
                </a:solidFill>
                <a:latin typeface="Tahoma"/>
                <a:ea typeface="Tahoma"/>
              </a:rPr>
              <a:t>d </a:t>
            </a:r>
            <a:r>
              <a:rPr lang="es-ES" sz="2500" b="1" strike="noStrike" spc="-80">
                <a:solidFill>
                  <a:srgbClr val="152D54"/>
                </a:solidFill>
                <a:latin typeface="Tahoma"/>
                <a:ea typeface="Tahoma"/>
              </a:rPr>
              <a:t>E</a:t>
            </a:r>
            <a:r>
              <a:rPr lang="es-ES" sz="2500" b="1" strike="noStrike" spc="58">
                <a:solidFill>
                  <a:srgbClr val="152D54"/>
                </a:solidFill>
                <a:latin typeface="Tahoma"/>
                <a:ea typeface="Tahoma"/>
              </a:rPr>
              <a:t>m</a:t>
            </a:r>
            <a:r>
              <a:rPr lang="es-ES" sz="2500" b="1" strike="noStrike" spc="106">
                <a:solidFill>
                  <a:srgbClr val="152D54"/>
                </a:solidFill>
                <a:latin typeface="Tahoma"/>
                <a:ea typeface="Tahoma"/>
              </a:rPr>
              <a:t>p</a:t>
            </a:r>
            <a:r>
              <a:rPr lang="es-ES" sz="2500" b="1" strike="noStrike" spc="-15">
                <a:solidFill>
                  <a:srgbClr val="152D54"/>
                </a:solidFill>
                <a:latin typeface="Tahoma"/>
                <a:ea typeface="Tahoma"/>
              </a:rPr>
              <a:t>l</a:t>
            </a:r>
            <a:r>
              <a:rPr lang="es-ES" sz="2500" b="1" strike="noStrike" spc="89">
                <a:solidFill>
                  <a:srgbClr val="152D54"/>
                </a:solidFill>
                <a:latin typeface="Tahoma"/>
                <a:ea typeface="Tahoma"/>
              </a:rPr>
              <a:t>o</a:t>
            </a:r>
            <a:r>
              <a:rPr lang="es-ES" sz="2500" b="1" strike="noStrike" spc="117">
                <a:solidFill>
                  <a:srgbClr val="152D54"/>
                </a:solidFill>
                <a:latin typeface="Tahoma"/>
                <a:ea typeface="Tahoma"/>
              </a:rPr>
              <a:t>y</a:t>
            </a:r>
            <a:r>
              <a:rPr lang="es-ES" sz="2500" b="1" strike="noStrike" spc="180">
                <a:solidFill>
                  <a:srgbClr val="152D54"/>
                </a:solidFill>
                <a:latin typeface="Tahoma"/>
                <a:ea typeface="Tahoma"/>
              </a:rPr>
              <a:t>a</a:t>
            </a:r>
            <a:r>
              <a:rPr lang="es-ES" sz="2500" b="1" strike="noStrike" spc="103">
                <a:solidFill>
                  <a:srgbClr val="152D54"/>
                </a:solidFill>
                <a:latin typeface="Tahoma"/>
                <a:ea typeface="Tahoma"/>
              </a:rPr>
              <a:t>b</a:t>
            </a:r>
            <a:r>
              <a:rPr lang="es-ES" sz="2500" b="1" strike="noStrike" spc="-1">
                <a:solidFill>
                  <a:srgbClr val="152D54"/>
                </a:solidFill>
                <a:latin typeface="Tahoma"/>
                <a:ea typeface="Tahoma"/>
              </a:rPr>
              <a:t>i</a:t>
            </a:r>
            <a:r>
              <a:rPr lang="es-ES" sz="2500" b="1" strike="noStrike" spc="-15">
                <a:solidFill>
                  <a:srgbClr val="152D54"/>
                </a:solidFill>
                <a:latin typeface="Tahoma"/>
                <a:ea typeface="Tahoma"/>
              </a:rPr>
              <a:t>l</a:t>
            </a:r>
            <a:r>
              <a:rPr lang="es-ES" sz="2500" b="1" strike="noStrike" spc="-1">
                <a:solidFill>
                  <a:srgbClr val="152D54"/>
                </a:solidFill>
                <a:latin typeface="Tahoma"/>
                <a:ea typeface="Tahoma"/>
              </a:rPr>
              <a:t>i</a:t>
            </a:r>
            <a:r>
              <a:rPr lang="es-ES" sz="2500" b="1" strike="noStrike" spc="-52">
                <a:solidFill>
                  <a:srgbClr val="152D54"/>
                </a:solidFill>
                <a:latin typeface="Tahoma"/>
                <a:ea typeface="Tahoma"/>
              </a:rPr>
              <a:t>t</a:t>
            </a:r>
            <a:r>
              <a:rPr lang="es-ES" sz="2500" b="1" strike="noStrike" spc="117">
                <a:solidFill>
                  <a:srgbClr val="152D54"/>
                </a:solidFill>
                <a:latin typeface="Tahoma"/>
                <a:ea typeface="Tahoma"/>
              </a:rPr>
              <a:t>y</a:t>
            </a:r>
            <a:endParaRPr lang="es-ES" sz="2500" b="0" strike="noStrike" spc="-1">
              <a:latin typeface="Arial"/>
            </a:endParaRPr>
          </a:p>
        </p:txBody>
      </p:sp>
      <p:sp>
        <p:nvSpPr>
          <p:cNvPr id="179" name="CustomShape 2"/>
          <p:cNvSpPr/>
          <p:nvPr/>
        </p:nvSpPr>
        <p:spPr>
          <a:xfrm>
            <a:off x="6994080" y="7427520"/>
            <a:ext cx="11352600" cy="852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6"/>
              </a:spcBef>
            </a:pPr>
            <a:r>
              <a:rPr lang="es-ES" sz="2500" b="1" strike="noStrike" spc="-1">
                <a:solidFill>
                  <a:srgbClr val="E12227"/>
                </a:solidFill>
                <a:latin typeface="Tahoma"/>
                <a:ea typeface="Tahoma"/>
              </a:rPr>
              <a:t>Inteligencia Emocional para la orientación en el mercado laboral, </a:t>
            </a:r>
            <a:endParaRPr lang="es-ES" sz="2500" b="0" strike="noStrike" spc="-1">
              <a:latin typeface="Arial"/>
            </a:endParaRPr>
          </a:p>
          <a:p>
            <a:pPr algn="ctr">
              <a:lnSpc>
                <a:spcPct val="100000"/>
              </a:lnSpc>
              <a:spcBef>
                <a:spcPts val="6"/>
              </a:spcBef>
            </a:pPr>
            <a:r>
              <a:rPr lang="es-ES" sz="2500" b="1" strike="noStrike" spc="-1">
                <a:solidFill>
                  <a:srgbClr val="E12227"/>
                </a:solidFill>
                <a:latin typeface="Tahoma"/>
                <a:ea typeface="Tahoma"/>
              </a:rPr>
              <a:t>búsqueda de empleo y empleabilidad</a:t>
            </a:r>
            <a:endParaRPr lang="es-ES" sz="2500" b="0" strike="noStrike" spc="-1">
              <a:latin typeface="Arial"/>
            </a:endParaRPr>
          </a:p>
        </p:txBody>
      </p:sp>
      <p:pic>
        <p:nvPicPr>
          <p:cNvPr id="180" name="Picture 9"/>
          <p:cNvPicPr/>
          <p:nvPr/>
        </p:nvPicPr>
        <p:blipFill>
          <a:blip r:embed="rId2"/>
          <a:stretch/>
        </p:blipFill>
        <p:spPr>
          <a:xfrm>
            <a:off x="8289360" y="9661680"/>
            <a:ext cx="10057320" cy="555480"/>
          </a:xfrm>
          <a:prstGeom prst="rect">
            <a:avLst/>
          </a:prstGeom>
          <a:ln>
            <a:noFill/>
          </a:ln>
        </p:spPr>
      </p:pic>
      <p:pic>
        <p:nvPicPr>
          <p:cNvPr id="181" name="Picture 3"/>
          <p:cNvPicPr/>
          <p:nvPr/>
        </p:nvPicPr>
        <p:blipFill>
          <a:blip r:embed="rId3"/>
          <a:stretch/>
        </p:blipFill>
        <p:spPr>
          <a:xfrm>
            <a:off x="6324480" y="9705240"/>
            <a:ext cx="1984320" cy="431640"/>
          </a:xfrm>
          <a:prstGeom prst="rect">
            <a:avLst/>
          </a:prstGeom>
          <a:ln>
            <a:noFill/>
          </a:ln>
        </p:spPr>
      </p:pic>
      <p:pic>
        <p:nvPicPr>
          <p:cNvPr id="182" name="Imagen 9"/>
          <p:cNvPicPr/>
          <p:nvPr/>
        </p:nvPicPr>
        <p:blipFill>
          <a:blip r:embed="rId4"/>
          <a:stretch/>
        </p:blipFill>
        <p:spPr>
          <a:xfrm>
            <a:off x="5257800" y="9715320"/>
            <a:ext cx="935280" cy="448200"/>
          </a:xfrm>
          <a:prstGeom prst="rect">
            <a:avLst/>
          </a:prstGeom>
          <a:ln>
            <a:noFill/>
          </a:ln>
        </p:spPr>
      </p:pic>
      <p:sp>
        <p:nvSpPr>
          <p:cNvPr id="183" name="CustomShape 3"/>
          <p:cNvSpPr/>
          <p:nvPr/>
        </p:nvSpPr>
        <p:spPr>
          <a:xfrm>
            <a:off x="10248840" y="8389080"/>
            <a:ext cx="5333040" cy="394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2000" b="1" strike="noStrike" spc="-1">
                <a:solidFill>
                  <a:srgbClr val="243255"/>
                </a:solidFill>
                <a:latin typeface="Tahoma"/>
                <a:ea typeface="Tahoma"/>
              </a:rPr>
              <a:t> IDP European Consultants</a:t>
            </a:r>
            <a:endParaRPr lang="es-ES" sz="200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CustomShape 1"/>
          <p:cNvSpPr/>
          <p:nvPr/>
        </p:nvSpPr>
        <p:spPr>
          <a:xfrm>
            <a:off x="15087600" y="647640"/>
            <a:ext cx="2763000" cy="74340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1</a:t>
            </a:r>
            <a:endParaRPr lang="es-ES" sz="4800" b="0" strike="noStrike" spc="-1">
              <a:latin typeface="Arial"/>
            </a:endParaRPr>
          </a:p>
        </p:txBody>
      </p:sp>
      <p:sp>
        <p:nvSpPr>
          <p:cNvPr id="253" name="CustomShape 2"/>
          <p:cNvSpPr/>
          <p:nvPr/>
        </p:nvSpPr>
        <p:spPr>
          <a:xfrm>
            <a:off x="938160" y="2019240"/>
            <a:ext cx="16912440" cy="62352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3">
                <a:solidFill>
                  <a:srgbClr val="243255"/>
                </a:solidFill>
                <a:latin typeface="Calibri"/>
                <a:ea typeface="DejaVu Sans"/>
              </a:rPr>
              <a:t>La literatura actual sobre la Inteligencia Emocional</a:t>
            </a:r>
            <a:endParaRPr lang="es-ES" sz="4000" b="0" strike="noStrike" spc="-1">
              <a:latin typeface="Arial"/>
            </a:endParaRPr>
          </a:p>
        </p:txBody>
      </p:sp>
      <p:sp>
        <p:nvSpPr>
          <p:cNvPr id="254" name="CustomShape 3"/>
          <p:cNvSpPr/>
          <p:nvPr/>
        </p:nvSpPr>
        <p:spPr>
          <a:xfrm>
            <a:off x="228600" y="9563040"/>
            <a:ext cx="12571920" cy="5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ea typeface="DejaVu Sans"/>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255" name="Imagen 7"/>
          <p:cNvPicPr/>
          <p:nvPr/>
        </p:nvPicPr>
        <p:blipFill>
          <a:blip r:embed="rId3"/>
          <a:stretch/>
        </p:blipFill>
        <p:spPr>
          <a:xfrm>
            <a:off x="1370520" y="8943120"/>
            <a:ext cx="1683360" cy="480240"/>
          </a:xfrm>
          <a:prstGeom prst="rect">
            <a:avLst/>
          </a:prstGeom>
          <a:ln>
            <a:noFill/>
          </a:ln>
        </p:spPr>
      </p:pic>
      <p:pic>
        <p:nvPicPr>
          <p:cNvPr id="256" name="Imagen 18"/>
          <p:cNvPicPr/>
          <p:nvPr/>
        </p:nvPicPr>
        <p:blipFill>
          <a:blip r:embed="rId4"/>
          <a:stretch/>
        </p:blipFill>
        <p:spPr>
          <a:xfrm>
            <a:off x="228600" y="8912160"/>
            <a:ext cx="1065600" cy="510840"/>
          </a:xfrm>
          <a:prstGeom prst="rect">
            <a:avLst/>
          </a:prstGeom>
          <a:ln>
            <a:noFill/>
          </a:ln>
        </p:spPr>
      </p:pic>
      <p:sp>
        <p:nvSpPr>
          <p:cNvPr id="257" name="CustomShape 4"/>
          <p:cNvSpPr/>
          <p:nvPr/>
        </p:nvSpPr>
        <p:spPr>
          <a:xfrm>
            <a:off x="938160" y="2818080"/>
            <a:ext cx="16912440" cy="569241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2800" b="0" strike="noStrike" spc="-1" dirty="0">
                <a:solidFill>
                  <a:srgbClr val="000000"/>
                </a:solidFill>
                <a:latin typeface="Calibri"/>
                <a:ea typeface="DejaVu Sans"/>
              </a:rPr>
              <a:t>A día de hoy, la literatura en el campo de la Inteligencia Emocional, y se aplica en entornos de negocios, es impresionantemente amplia.</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ea typeface="DejaVu Sans"/>
              </a:rPr>
              <a:t>A través de los años, el concepto ha sido reformulado de muy diferentes maneras. Sin embargo, la esencia de la Inteligencia Emocional (por ejemplo, el marco de la Inteligencia Emocional) ha prevalecido: </a:t>
            </a:r>
            <a:endParaRPr lang="es-ES" sz="2800" b="0" strike="noStrike" spc="-1" dirty="0">
              <a:latin typeface="Arial"/>
            </a:endParaRPr>
          </a:p>
          <a:p>
            <a:pPr algn="just">
              <a:lnSpc>
                <a:spcPct val="100000"/>
              </a:lnSpc>
            </a:pPr>
            <a:endParaRPr lang="es-ES" sz="2800" b="0" strike="noStrike" spc="-1" dirty="0">
              <a:latin typeface="Arial"/>
            </a:endParaRPr>
          </a:p>
          <a:p>
            <a:pPr marL="514440" indent="-513360" algn="just">
              <a:lnSpc>
                <a:spcPct val="100000"/>
              </a:lnSpc>
              <a:buClr>
                <a:srgbClr val="000000"/>
              </a:buClr>
              <a:buFont typeface="Calibri"/>
              <a:buAutoNum type="arabicPeriod"/>
            </a:pPr>
            <a:r>
              <a:rPr lang="es-ES" sz="2800" b="0" strike="noStrike" spc="-1" dirty="0">
                <a:solidFill>
                  <a:srgbClr val="000000"/>
                </a:solidFill>
                <a:latin typeface="Calibri"/>
                <a:ea typeface="DejaVu Sans"/>
              </a:rPr>
              <a:t>Autoconciencia → la capacidad de reconocer las emociones propias y ajenas</a:t>
            </a:r>
            <a:endParaRPr lang="es-ES" sz="2800" b="0" strike="noStrike" spc="-1" dirty="0">
              <a:latin typeface="Arial"/>
            </a:endParaRPr>
          </a:p>
          <a:p>
            <a:pPr marL="514440" indent="-513360" algn="just">
              <a:lnSpc>
                <a:spcPct val="100000"/>
              </a:lnSpc>
              <a:buClr>
                <a:srgbClr val="000000"/>
              </a:buClr>
              <a:buFont typeface="Calibri"/>
              <a:buAutoNum type="arabicPeriod"/>
            </a:pPr>
            <a:r>
              <a:rPr lang="es-ES" sz="2800" b="0" strike="noStrike" spc="-1" dirty="0">
                <a:solidFill>
                  <a:srgbClr val="000000"/>
                </a:solidFill>
                <a:latin typeface="Calibri"/>
                <a:ea typeface="DejaVu Sans"/>
              </a:rPr>
              <a:t>Autorregulación → la capacidad de reconocer como las emociones propias y ajenas impactan en </a:t>
            </a:r>
            <a:r>
              <a:rPr lang="es-ES" sz="2800" b="0" strike="noStrike" spc="-1" dirty="0" err="1">
                <a:solidFill>
                  <a:srgbClr val="000000"/>
                </a:solidFill>
                <a:latin typeface="Calibri"/>
                <a:ea typeface="DejaVu Sans"/>
              </a:rPr>
              <a:t>en</a:t>
            </a:r>
            <a:r>
              <a:rPr lang="es-ES" sz="2800" b="0" strike="noStrike" spc="-1" dirty="0">
                <a:solidFill>
                  <a:srgbClr val="000000"/>
                </a:solidFill>
                <a:latin typeface="Calibri"/>
                <a:ea typeface="DejaVu Sans"/>
              </a:rPr>
              <a:t> entorno que nos rodea</a:t>
            </a:r>
            <a:endParaRPr lang="es-ES" sz="2800" b="0" strike="noStrike" spc="-1" dirty="0">
              <a:latin typeface="Arial"/>
            </a:endParaRPr>
          </a:p>
          <a:p>
            <a:pPr marL="514440" indent="-513360" algn="just">
              <a:lnSpc>
                <a:spcPct val="100000"/>
              </a:lnSpc>
              <a:buClr>
                <a:srgbClr val="000000"/>
              </a:buClr>
              <a:buFont typeface="Calibri"/>
              <a:buAutoNum type="arabicPeriod"/>
            </a:pPr>
            <a:r>
              <a:rPr lang="es-ES" sz="2800" b="0" strike="noStrike" spc="-1" dirty="0">
                <a:solidFill>
                  <a:srgbClr val="000000"/>
                </a:solidFill>
                <a:latin typeface="Calibri"/>
                <a:ea typeface="DejaVu Sans"/>
              </a:rPr>
              <a:t>Motivación → la capacidad de reconocer y aprovechar los conductores de nuestras acciones</a:t>
            </a:r>
            <a:endParaRPr lang="es-ES" sz="2800" b="0" strike="noStrike" spc="-1" dirty="0">
              <a:latin typeface="Arial"/>
            </a:endParaRPr>
          </a:p>
          <a:p>
            <a:pPr marL="514440" indent="-513360" algn="just">
              <a:lnSpc>
                <a:spcPct val="100000"/>
              </a:lnSpc>
              <a:buClr>
                <a:srgbClr val="000000"/>
              </a:buClr>
              <a:buFont typeface="Calibri"/>
              <a:buAutoNum type="arabicPeriod"/>
            </a:pPr>
            <a:r>
              <a:rPr lang="es-ES" sz="2800" b="0" strike="noStrike" spc="-1" dirty="0">
                <a:solidFill>
                  <a:srgbClr val="000000"/>
                </a:solidFill>
                <a:latin typeface="Calibri"/>
                <a:ea typeface="DejaVu Sans"/>
              </a:rPr>
              <a:t>Empatía → la capacidad de establecer una relación significativa con los demás mediante la comprensión de sus sentimientos y emociones</a:t>
            </a:r>
            <a:endParaRPr lang="es-ES" sz="2800" b="0" strike="noStrike" spc="-1" dirty="0">
              <a:latin typeface="Arial"/>
            </a:endParaRPr>
          </a:p>
          <a:p>
            <a:pPr marL="514440" indent="-513360" algn="just">
              <a:lnSpc>
                <a:spcPct val="100000"/>
              </a:lnSpc>
              <a:buClr>
                <a:srgbClr val="000000"/>
              </a:buClr>
              <a:buFont typeface="Calibri"/>
              <a:buAutoNum type="arabicPeriod"/>
            </a:pPr>
            <a:r>
              <a:rPr lang="es-ES" sz="2800" b="0" strike="noStrike" spc="-1" dirty="0">
                <a:solidFill>
                  <a:srgbClr val="000000"/>
                </a:solidFill>
                <a:latin typeface="Calibri"/>
                <a:ea typeface="DejaVu Sans"/>
              </a:rPr>
              <a:t>Habilidades sociales → la capacidad de interpretar las dinámicas relacionales que rodean nuestro ecosistema</a:t>
            </a:r>
            <a:endParaRPr lang="es-ES" sz="28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7">
                                            <p:txEl>
                                              <p:pRg st="4" end="4"/>
                                            </p:txEl>
                                          </p:spTgt>
                                        </p:tgtEl>
                                        <p:attrNameLst>
                                          <p:attrName>style.visibility</p:attrName>
                                        </p:attrNameLst>
                                      </p:cBhvr>
                                      <p:to>
                                        <p:strVal val="visible"/>
                                      </p:to>
                                    </p:set>
                                    <p:animEffect transition="in" filter="barn(inVertical)">
                                      <p:cBhvr additive="repl">
                                        <p:cTn id="7" dur="500"/>
                                        <p:tgtEl>
                                          <p:spTgt spid="257">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7">
                                            <p:txEl>
                                              <p:pRg st="5" end="5"/>
                                            </p:txEl>
                                          </p:spTgt>
                                        </p:tgtEl>
                                        <p:attrNameLst>
                                          <p:attrName>style.visibility</p:attrName>
                                        </p:attrNameLst>
                                      </p:cBhvr>
                                      <p:to>
                                        <p:strVal val="visible"/>
                                      </p:to>
                                    </p:set>
                                    <p:animEffect transition="in" filter="barn(inVertical)">
                                      <p:cBhvr additive="repl">
                                        <p:cTn id="12" dur="500"/>
                                        <p:tgtEl>
                                          <p:spTgt spid="257">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57">
                                            <p:txEl>
                                              <p:pRg st="6" end="6"/>
                                            </p:txEl>
                                          </p:spTgt>
                                        </p:tgtEl>
                                        <p:attrNameLst>
                                          <p:attrName>style.visibility</p:attrName>
                                        </p:attrNameLst>
                                      </p:cBhvr>
                                      <p:to>
                                        <p:strVal val="visible"/>
                                      </p:to>
                                    </p:set>
                                    <p:animEffect transition="in" filter="barn(inVertical)">
                                      <p:cBhvr additive="repl">
                                        <p:cTn id="17" dur="500"/>
                                        <p:tgtEl>
                                          <p:spTgt spid="257">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57">
                                            <p:txEl>
                                              <p:pRg st="7" end="7"/>
                                            </p:txEl>
                                          </p:spTgt>
                                        </p:tgtEl>
                                        <p:attrNameLst>
                                          <p:attrName>style.visibility</p:attrName>
                                        </p:attrNameLst>
                                      </p:cBhvr>
                                      <p:to>
                                        <p:strVal val="visible"/>
                                      </p:to>
                                    </p:set>
                                    <p:animEffect transition="in" filter="barn(inVertical)">
                                      <p:cBhvr additive="repl">
                                        <p:cTn id="22" dur="500"/>
                                        <p:tgtEl>
                                          <p:spTgt spid="25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CustomShape 1"/>
          <p:cNvSpPr/>
          <p:nvPr/>
        </p:nvSpPr>
        <p:spPr>
          <a:xfrm>
            <a:off x="15087600" y="647640"/>
            <a:ext cx="2763000" cy="74340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1</a:t>
            </a:r>
            <a:endParaRPr lang="es-ES" sz="4800" b="0" strike="noStrike" spc="-1">
              <a:latin typeface="Arial"/>
            </a:endParaRPr>
          </a:p>
        </p:txBody>
      </p:sp>
      <p:sp>
        <p:nvSpPr>
          <p:cNvPr id="259" name="CustomShape 2"/>
          <p:cNvSpPr/>
          <p:nvPr/>
        </p:nvSpPr>
        <p:spPr>
          <a:xfrm>
            <a:off x="938160" y="2019240"/>
            <a:ext cx="16912440" cy="62352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3">
                <a:solidFill>
                  <a:srgbClr val="243255"/>
                </a:solidFill>
                <a:latin typeface="Calibri"/>
                <a:ea typeface="DejaVu Sans"/>
              </a:rPr>
              <a:t>La comparación entre los dos marcos (1)</a:t>
            </a:r>
            <a:endParaRPr lang="es-ES" sz="4000" b="0" strike="noStrike" spc="-1">
              <a:latin typeface="Arial"/>
            </a:endParaRPr>
          </a:p>
        </p:txBody>
      </p:sp>
      <p:sp>
        <p:nvSpPr>
          <p:cNvPr id="260" name="CustomShape 3"/>
          <p:cNvSpPr/>
          <p:nvPr/>
        </p:nvSpPr>
        <p:spPr>
          <a:xfrm>
            <a:off x="228600" y="9563040"/>
            <a:ext cx="12571920" cy="5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ea typeface="DejaVu Sans"/>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261" name="Imagen 7"/>
          <p:cNvPicPr/>
          <p:nvPr/>
        </p:nvPicPr>
        <p:blipFill>
          <a:blip r:embed="rId3"/>
          <a:stretch/>
        </p:blipFill>
        <p:spPr>
          <a:xfrm>
            <a:off x="1370520" y="8943120"/>
            <a:ext cx="1683360" cy="480240"/>
          </a:xfrm>
          <a:prstGeom prst="rect">
            <a:avLst/>
          </a:prstGeom>
          <a:ln>
            <a:noFill/>
          </a:ln>
        </p:spPr>
      </p:pic>
      <p:pic>
        <p:nvPicPr>
          <p:cNvPr id="262" name="Imagen 18"/>
          <p:cNvPicPr/>
          <p:nvPr/>
        </p:nvPicPr>
        <p:blipFill>
          <a:blip r:embed="rId4"/>
          <a:stretch/>
        </p:blipFill>
        <p:spPr>
          <a:xfrm>
            <a:off x="228600" y="8912160"/>
            <a:ext cx="1065600" cy="510840"/>
          </a:xfrm>
          <a:prstGeom prst="rect">
            <a:avLst/>
          </a:prstGeom>
          <a:ln>
            <a:noFill/>
          </a:ln>
        </p:spPr>
      </p:pic>
      <p:graphicFrame>
        <p:nvGraphicFramePr>
          <p:cNvPr id="263" name="Table 4"/>
          <p:cNvGraphicFramePr/>
          <p:nvPr>
            <p:extLst>
              <p:ext uri="{D42A27DB-BD31-4B8C-83A1-F6EECF244321}">
                <p14:modId xmlns:p14="http://schemas.microsoft.com/office/powerpoint/2010/main" val="906388338"/>
              </p:ext>
            </p:extLst>
          </p:nvPr>
        </p:nvGraphicFramePr>
        <p:xfrm>
          <a:off x="1828800" y="3046680"/>
          <a:ext cx="14630400" cy="4026240"/>
        </p:xfrm>
        <a:graphic>
          <a:graphicData uri="http://schemas.openxmlformats.org/drawingml/2006/table">
            <a:tbl>
              <a:tblPr/>
              <a:tblGrid>
                <a:gridCol w="73152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671040">
                <a:tc>
                  <a:txBody>
                    <a:bodyPr/>
                    <a:lstStyle/>
                    <a:p>
                      <a:pPr algn="ctr">
                        <a:lnSpc>
                          <a:spcPct val="100000"/>
                        </a:lnSpc>
                      </a:pPr>
                      <a:r>
                        <a:rPr lang="es-ES" sz="3800" b="1" strike="noStrike" spc="-1">
                          <a:solidFill>
                            <a:srgbClr val="000000"/>
                          </a:solidFill>
                          <a:latin typeface="Calibri"/>
                        </a:rPr>
                        <a:t>Marco de EntreComp</a:t>
                      </a:r>
                      <a:endParaRPr lang="es-ES" sz="3800" b="0" strike="noStrike" spc="-1">
                        <a:latin typeface="Arial"/>
                      </a:endParaRPr>
                    </a:p>
                  </a:txBody>
                  <a:tcPr>
                    <a:lnL w="12240">
                      <a:noFill/>
                    </a:lnL>
                    <a:lnR w="12240">
                      <a:noFill/>
                    </a:lnR>
                    <a:lnT w="12240">
                      <a:noFill/>
                    </a:lnT>
                    <a:lnB w="12240">
                      <a:noFill/>
                    </a:lnB>
                    <a:solidFill>
                      <a:srgbClr val="BFBFBF"/>
                    </a:solidFill>
                  </a:tcPr>
                </a:tc>
                <a:tc>
                  <a:txBody>
                    <a:bodyPr/>
                    <a:lstStyle/>
                    <a:p>
                      <a:pPr algn="ctr">
                        <a:lnSpc>
                          <a:spcPct val="100000"/>
                        </a:lnSpc>
                      </a:pPr>
                      <a:r>
                        <a:rPr lang="es-ES" sz="3800" b="1" strike="noStrike" spc="-1">
                          <a:solidFill>
                            <a:srgbClr val="000000"/>
                          </a:solidFill>
                          <a:latin typeface="Calibri"/>
                        </a:rPr>
                        <a:t>Marco de la Inteligencia Emocional</a:t>
                      </a:r>
                      <a:endParaRPr lang="es-ES" sz="3800" b="0" strike="noStrike" spc="-1">
                        <a:latin typeface="Arial"/>
                      </a:endParaRPr>
                    </a:p>
                  </a:txBody>
                  <a:tcPr>
                    <a:lnL w="12240">
                      <a:noFill/>
                    </a:lnL>
                    <a:lnR w="12240">
                      <a:noFill/>
                    </a:lnR>
                    <a:lnT w="12240">
                      <a:noFill/>
                    </a:lnT>
                    <a:lnB w="12240">
                      <a:noFill/>
                    </a:lnB>
                    <a:solidFill>
                      <a:srgbClr val="BFBFBF"/>
                    </a:solidFill>
                  </a:tcPr>
                </a:tc>
                <a:extLst>
                  <a:ext uri="{0D108BD9-81ED-4DB2-BD59-A6C34878D82A}">
                    <a16:rowId xmlns:a16="http://schemas.microsoft.com/office/drawing/2014/main" val="10000"/>
                  </a:ext>
                </a:extLst>
              </a:tr>
              <a:tr h="671040">
                <a:tc>
                  <a:txBody>
                    <a:bodyPr/>
                    <a:lstStyle/>
                    <a:p>
                      <a:pPr algn="ctr">
                        <a:lnSpc>
                          <a:spcPct val="100000"/>
                        </a:lnSpc>
                      </a:pPr>
                      <a:r>
                        <a:rPr lang="es-ES" sz="3800" b="0" strike="noStrike" spc="-1">
                          <a:solidFill>
                            <a:srgbClr val="000000"/>
                          </a:solidFill>
                          <a:latin typeface="Calibri"/>
                        </a:rPr>
                        <a:t>Autoconciencia y autoeficacia</a:t>
                      </a:r>
                      <a:endParaRPr lang="es-ES" sz="3800" b="0" strike="noStrike" spc="-1">
                        <a:latin typeface="Arial"/>
                      </a:endParaRPr>
                    </a:p>
                  </a:txBody>
                  <a:tcPr>
                    <a:lnL w="12240">
                      <a:noFill/>
                    </a:lnL>
                    <a:lnR w="12240">
                      <a:noFill/>
                    </a:lnR>
                    <a:lnT w="12240">
                      <a:noFill/>
                    </a:lnT>
                    <a:lnB w="12240">
                      <a:noFill/>
                    </a:lnB>
                    <a:solidFill>
                      <a:srgbClr val="F2F2F2"/>
                    </a:solidFill>
                  </a:tcPr>
                </a:tc>
                <a:tc>
                  <a:txBody>
                    <a:bodyPr/>
                    <a:lstStyle/>
                    <a:p>
                      <a:pPr algn="ctr">
                        <a:lnSpc>
                          <a:spcPct val="100000"/>
                        </a:lnSpc>
                      </a:pPr>
                      <a:r>
                        <a:rPr lang="es-ES" sz="3800" b="0" strike="noStrike" spc="-1" noProof="0">
                          <a:solidFill>
                            <a:srgbClr val="000000"/>
                          </a:solidFill>
                          <a:latin typeface="Calibri"/>
                        </a:rPr>
                        <a:t>Autoconciencia </a:t>
                      </a:r>
                      <a:endParaRPr lang="es-ES" sz="3800" b="0" strike="noStrike" spc="-1" noProof="0">
                        <a:latin typeface="Arial"/>
                      </a:endParaRPr>
                    </a:p>
                  </a:txBody>
                  <a:tcPr>
                    <a:lnL w="12240">
                      <a:noFill/>
                    </a:lnL>
                    <a:lnR w="12240">
                      <a:noFill/>
                    </a:lnR>
                    <a:lnT w="12240">
                      <a:noFill/>
                    </a:lnT>
                    <a:lnB w="12240">
                      <a:noFill/>
                    </a:lnB>
                    <a:solidFill>
                      <a:srgbClr val="F2F2F2"/>
                    </a:solidFill>
                  </a:tcPr>
                </a:tc>
                <a:extLst>
                  <a:ext uri="{0D108BD9-81ED-4DB2-BD59-A6C34878D82A}">
                    <a16:rowId xmlns:a16="http://schemas.microsoft.com/office/drawing/2014/main" val="10001"/>
                  </a:ext>
                </a:extLst>
              </a:tr>
              <a:tr h="671040">
                <a:tc>
                  <a:txBody>
                    <a:bodyPr/>
                    <a:lstStyle/>
                    <a:p>
                      <a:pPr algn="ctr">
                        <a:lnSpc>
                          <a:spcPct val="100000"/>
                        </a:lnSpc>
                      </a:pPr>
                      <a:r>
                        <a:rPr lang="es-ES" sz="3800" b="0" strike="noStrike" spc="-1">
                          <a:solidFill>
                            <a:srgbClr val="000000"/>
                          </a:solidFill>
                          <a:latin typeface="Calibri"/>
                        </a:rPr>
                        <a:t>Motivación y perseverancia</a:t>
                      </a:r>
                      <a:endParaRPr lang="es-ES" sz="3800" b="0" strike="noStrike" spc="-1">
                        <a:latin typeface="Arial"/>
                      </a:endParaRPr>
                    </a:p>
                  </a:txBody>
                  <a:tcPr>
                    <a:lnL w="12240">
                      <a:noFill/>
                    </a:lnL>
                    <a:lnR w="12240">
                      <a:noFill/>
                    </a:lnR>
                    <a:lnT w="12240">
                      <a:noFill/>
                    </a:lnT>
                    <a:lnB w="12240">
                      <a:noFill/>
                    </a:lnB>
                    <a:solidFill>
                      <a:srgbClr val="F2F2F2"/>
                    </a:solidFill>
                  </a:tcPr>
                </a:tc>
                <a:tc>
                  <a:txBody>
                    <a:bodyPr/>
                    <a:lstStyle/>
                    <a:p>
                      <a:pPr algn="ctr">
                        <a:lnSpc>
                          <a:spcPct val="100000"/>
                        </a:lnSpc>
                      </a:pPr>
                      <a:r>
                        <a:rPr lang="es-ES" sz="3800" b="0" strike="noStrike" spc="-1" noProof="0">
                          <a:solidFill>
                            <a:srgbClr val="000000"/>
                          </a:solidFill>
                          <a:latin typeface="Calibri"/>
                        </a:rPr>
                        <a:t>Autorregulación</a:t>
                      </a:r>
                      <a:endParaRPr lang="es-ES" sz="3800" b="0" strike="noStrike" spc="-1" noProof="0">
                        <a:latin typeface="Arial"/>
                      </a:endParaRPr>
                    </a:p>
                  </a:txBody>
                  <a:tcPr>
                    <a:lnL w="12240">
                      <a:noFill/>
                    </a:lnL>
                    <a:lnR w="12240">
                      <a:noFill/>
                    </a:lnR>
                    <a:lnT w="12240">
                      <a:noFill/>
                    </a:lnT>
                    <a:lnB w="12240">
                      <a:noFill/>
                    </a:lnB>
                    <a:solidFill>
                      <a:srgbClr val="F2F2F2"/>
                    </a:solidFill>
                  </a:tcPr>
                </a:tc>
                <a:extLst>
                  <a:ext uri="{0D108BD9-81ED-4DB2-BD59-A6C34878D82A}">
                    <a16:rowId xmlns:a16="http://schemas.microsoft.com/office/drawing/2014/main" val="10002"/>
                  </a:ext>
                </a:extLst>
              </a:tr>
              <a:tr h="671040">
                <a:tc>
                  <a:txBody>
                    <a:bodyPr/>
                    <a:lstStyle/>
                    <a:p>
                      <a:pPr algn="ctr">
                        <a:lnSpc>
                          <a:spcPct val="100000"/>
                        </a:lnSpc>
                      </a:pPr>
                      <a:r>
                        <a:rPr lang="es-ES" sz="3800" b="0" strike="noStrike" spc="-1">
                          <a:solidFill>
                            <a:srgbClr val="000000"/>
                          </a:solidFill>
                          <a:latin typeface="Calibri"/>
                        </a:rPr>
                        <a:t>Movilización de recursos</a:t>
                      </a:r>
                      <a:endParaRPr lang="es-ES" sz="3800" b="0" strike="noStrike" spc="-1">
                        <a:latin typeface="Arial"/>
                      </a:endParaRPr>
                    </a:p>
                  </a:txBody>
                  <a:tcPr>
                    <a:lnL w="12240">
                      <a:noFill/>
                    </a:lnL>
                    <a:lnR w="12240">
                      <a:noFill/>
                    </a:lnR>
                    <a:lnT w="12240">
                      <a:noFill/>
                    </a:lnT>
                    <a:lnB w="12240">
                      <a:noFill/>
                    </a:lnB>
                    <a:solidFill>
                      <a:srgbClr val="F2F2F2"/>
                    </a:solidFill>
                  </a:tcPr>
                </a:tc>
                <a:tc>
                  <a:txBody>
                    <a:bodyPr/>
                    <a:lstStyle/>
                    <a:p>
                      <a:pPr algn="ctr">
                        <a:lnSpc>
                          <a:spcPct val="100000"/>
                        </a:lnSpc>
                      </a:pPr>
                      <a:r>
                        <a:rPr lang="es-ES" sz="3800" b="0" strike="noStrike" spc="-1" noProof="0">
                          <a:solidFill>
                            <a:srgbClr val="000000"/>
                          </a:solidFill>
                          <a:latin typeface="Calibri"/>
                        </a:rPr>
                        <a:t>Motivación</a:t>
                      </a:r>
                      <a:endParaRPr lang="es-ES" sz="3800" b="0" strike="noStrike" spc="-1" noProof="0">
                        <a:latin typeface="Arial"/>
                      </a:endParaRPr>
                    </a:p>
                  </a:txBody>
                  <a:tcPr>
                    <a:lnL w="12240">
                      <a:noFill/>
                    </a:lnL>
                    <a:lnR w="12240">
                      <a:noFill/>
                    </a:lnR>
                    <a:lnT w="12240">
                      <a:noFill/>
                    </a:lnT>
                    <a:lnB w="12240">
                      <a:noFill/>
                    </a:lnB>
                    <a:solidFill>
                      <a:srgbClr val="F2F2F2"/>
                    </a:solidFill>
                  </a:tcPr>
                </a:tc>
                <a:extLst>
                  <a:ext uri="{0D108BD9-81ED-4DB2-BD59-A6C34878D82A}">
                    <a16:rowId xmlns:a16="http://schemas.microsoft.com/office/drawing/2014/main" val="10003"/>
                  </a:ext>
                </a:extLst>
              </a:tr>
              <a:tr h="671040">
                <a:tc>
                  <a:txBody>
                    <a:bodyPr/>
                    <a:lstStyle/>
                    <a:p>
                      <a:pPr algn="ctr">
                        <a:lnSpc>
                          <a:spcPct val="100000"/>
                        </a:lnSpc>
                      </a:pPr>
                      <a:r>
                        <a:rPr lang="es-ES" sz="3800" b="0" strike="noStrike" spc="-1">
                          <a:solidFill>
                            <a:srgbClr val="000000"/>
                          </a:solidFill>
                          <a:latin typeface="Calibri"/>
                        </a:rPr>
                        <a:t>Educación económica y financiera</a:t>
                      </a:r>
                      <a:endParaRPr lang="es-ES" sz="3800" b="0" strike="noStrike" spc="-1">
                        <a:latin typeface="Arial"/>
                      </a:endParaRPr>
                    </a:p>
                  </a:txBody>
                  <a:tcPr>
                    <a:lnL w="12240">
                      <a:noFill/>
                    </a:lnL>
                    <a:lnR w="12240">
                      <a:noFill/>
                    </a:lnR>
                    <a:lnT w="12240">
                      <a:noFill/>
                    </a:lnT>
                    <a:lnB w="12240">
                      <a:noFill/>
                    </a:lnB>
                    <a:solidFill>
                      <a:srgbClr val="F2F2F2"/>
                    </a:solidFill>
                  </a:tcPr>
                </a:tc>
                <a:tc>
                  <a:txBody>
                    <a:bodyPr/>
                    <a:lstStyle/>
                    <a:p>
                      <a:pPr algn="ctr">
                        <a:lnSpc>
                          <a:spcPct val="100000"/>
                        </a:lnSpc>
                      </a:pPr>
                      <a:r>
                        <a:rPr lang="es-ES" sz="3800" b="0" strike="noStrike" spc="-1" noProof="0">
                          <a:solidFill>
                            <a:srgbClr val="000000"/>
                          </a:solidFill>
                          <a:latin typeface="Calibri"/>
                        </a:rPr>
                        <a:t>Empatía </a:t>
                      </a:r>
                      <a:endParaRPr lang="es-ES" sz="3800" b="0" strike="noStrike" spc="-1" noProof="0">
                        <a:latin typeface="Arial"/>
                      </a:endParaRPr>
                    </a:p>
                  </a:txBody>
                  <a:tcPr>
                    <a:lnL w="12240">
                      <a:noFill/>
                    </a:lnL>
                    <a:lnR w="12240">
                      <a:noFill/>
                    </a:lnR>
                    <a:lnT w="12240">
                      <a:noFill/>
                    </a:lnT>
                    <a:lnB w="12240">
                      <a:noFill/>
                    </a:lnB>
                    <a:solidFill>
                      <a:srgbClr val="F2F2F2"/>
                    </a:solidFill>
                  </a:tcPr>
                </a:tc>
                <a:extLst>
                  <a:ext uri="{0D108BD9-81ED-4DB2-BD59-A6C34878D82A}">
                    <a16:rowId xmlns:a16="http://schemas.microsoft.com/office/drawing/2014/main" val="10004"/>
                  </a:ext>
                </a:extLst>
              </a:tr>
              <a:tr h="671040">
                <a:tc>
                  <a:txBody>
                    <a:bodyPr/>
                    <a:lstStyle/>
                    <a:p>
                      <a:pPr algn="ctr">
                        <a:lnSpc>
                          <a:spcPct val="100000"/>
                        </a:lnSpc>
                      </a:pPr>
                      <a:r>
                        <a:rPr lang="es-ES" sz="3800" b="0" strike="noStrike" spc="-1">
                          <a:solidFill>
                            <a:srgbClr val="000000"/>
                          </a:solidFill>
                          <a:latin typeface="Calibri"/>
                        </a:rPr>
                        <a:t>Movilización de terceros</a:t>
                      </a:r>
                      <a:endParaRPr lang="es-ES" sz="3800" b="0" strike="noStrike" spc="-1">
                        <a:latin typeface="Arial"/>
                      </a:endParaRPr>
                    </a:p>
                  </a:txBody>
                  <a:tcPr>
                    <a:lnL w="12240">
                      <a:noFill/>
                    </a:lnL>
                    <a:lnR w="12240">
                      <a:noFill/>
                    </a:lnR>
                    <a:lnT w="12240">
                      <a:noFill/>
                    </a:lnT>
                    <a:lnB w="12240">
                      <a:noFill/>
                    </a:lnB>
                    <a:solidFill>
                      <a:srgbClr val="F2F2F2"/>
                    </a:solidFill>
                  </a:tcPr>
                </a:tc>
                <a:tc>
                  <a:txBody>
                    <a:bodyPr/>
                    <a:lstStyle/>
                    <a:p>
                      <a:pPr algn="ctr">
                        <a:lnSpc>
                          <a:spcPct val="100000"/>
                        </a:lnSpc>
                      </a:pPr>
                      <a:r>
                        <a:rPr lang="es-ES" sz="3800" b="0" strike="noStrike" spc="-1" noProof="0" dirty="0">
                          <a:solidFill>
                            <a:srgbClr val="000000"/>
                          </a:solidFill>
                          <a:latin typeface="Calibri"/>
                        </a:rPr>
                        <a:t>Habilidades Sociales</a:t>
                      </a:r>
                      <a:endParaRPr lang="es-ES" sz="3800" b="0" strike="noStrike" spc="-1" noProof="0" dirty="0">
                        <a:latin typeface="Arial"/>
                      </a:endParaRPr>
                    </a:p>
                  </a:txBody>
                  <a:tcPr>
                    <a:lnL w="12240">
                      <a:noFill/>
                    </a:lnL>
                    <a:lnR w="12240">
                      <a:noFill/>
                    </a:lnR>
                    <a:lnT w="12240">
                      <a:noFill/>
                    </a:lnT>
                    <a:lnB w="12240">
                      <a:noFill/>
                    </a:lnB>
                    <a:solidFill>
                      <a:srgbClr val="F2F2F2"/>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CustomShape 1"/>
          <p:cNvSpPr/>
          <p:nvPr/>
        </p:nvSpPr>
        <p:spPr>
          <a:xfrm>
            <a:off x="15087600" y="647640"/>
            <a:ext cx="2763000" cy="74340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1</a:t>
            </a:r>
            <a:endParaRPr lang="es-ES" sz="4800" b="0" strike="noStrike" spc="-1">
              <a:latin typeface="Arial"/>
            </a:endParaRPr>
          </a:p>
        </p:txBody>
      </p:sp>
      <p:sp>
        <p:nvSpPr>
          <p:cNvPr id="265" name="CustomShape 2"/>
          <p:cNvSpPr/>
          <p:nvPr/>
        </p:nvSpPr>
        <p:spPr>
          <a:xfrm>
            <a:off x="938160" y="2019240"/>
            <a:ext cx="16912440" cy="62316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3">
                <a:solidFill>
                  <a:srgbClr val="243255"/>
                </a:solidFill>
                <a:latin typeface="Calibri"/>
                <a:ea typeface="DejaVu Sans"/>
              </a:rPr>
              <a:t>La comparación entre los dos marcos (2)</a:t>
            </a:r>
            <a:endParaRPr lang="es-ES" sz="4000" b="0" strike="noStrike" spc="-1">
              <a:latin typeface="Arial"/>
            </a:endParaRPr>
          </a:p>
        </p:txBody>
      </p:sp>
      <p:sp>
        <p:nvSpPr>
          <p:cNvPr id="266" name="CustomShape 3"/>
          <p:cNvSpPr/>
          <p:nvPr/>
        </p:nvSpPr>
        <p:spPr>
          <a:xfrm>
            <a:off x="228600" y="9563040"/>
            <a:ext cx="12571920" cy="5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ea typeface="DejaVu Sans"/>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267" name="Imagen 7"/>
          <p:cNvPicPr/>
          <p:nvPr/>
        </p:nvPicPr>
        <p:blipFill>
          <a:blip r:embed="rId3"/>
          <a:stretch/>
        </p:blipFill>
        <p:spPr>
          <a:xfrm>
            <a:off x="1370520" y="8943120"/>
            <a:ext cx="1683360" cy="480240"/>
          </a:xfrm>
          <a:prstGeom prst="rect">
            <a:avLst/>
          </a:prstGeom>
          <a:ln>
            <a:noFill/>
          </a:ln>
        </p:spPr>
      </p:pic>
      <p:pic>
        <p:nvPicPr>
          <p:cNvPr id="268" name="Imagen 18"/>
          <p:cNvPicPr/>
          <p:nvPr/>
        </p:nvPicPr>
        <p:blipFill>
          <a:blip r:embed="rId4"/>
          <a:stretch/>
        </p:blipFill>
        <p:spPr>
          <a:xfrm>
            <a:off x="228600" y="8912160"/>
            <a:ext cx="1065600" cy="510840"/>
          </a:xfrm>
          <a:prstGeom prst="rect">
            <a:avLst/>
          </a:prstGeom>
          <a:ln>
            <a:noFill/>
          </a:ln>
        </p:spPr>
      </p:pic>
      <p:sp>
        <p:nvSpPr>
          <p:cNvPr id="269" name="CustomShape 4"/>
          <p:cNvSpPr/>
          <p:nvPr/>
        </p:nvSpPr>
        <p:spPr>
          <a:xfrm>
            <a:off x="938160" y="3046680"/>
            <a:ext cx="16912440" cy="1796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2800" b="0" strike="noStrike" spc="-1">
                <a:solidFill>
                  <a:srgbClr val="000000"/>
                </a:solidFill>
                <a:latin typeface="Calibri"/>
                <a:ea typeface="DejaVu Sans"/>
              </a:rPr>
              <a:t>Al observar ambos marcos, es imposible no darnos cuenta de las muchas formas diferentes es que se relacionan y se superponen entre sí. </a:t>
            </a:r>
            <a:endParaRPr lang="es-ES" sz="2800" b="0" strike="noStrike" spc="-1">
              <a:latin typeface="Arial"/>
            </a:endParaRPr>
          </a:p>
          <a:p>
            <a:pPr algn="just">
              <a:lnSpc>
                <a:spcPct val="100000"/>
              </a:lnSpc>
            </a:pPr>
            <a:endParaRPr lang="es-ES" sz="2800" b="0" strike="noStrike" spc="-1">
              <a:latin typeface="Arial"/>
            </a:endParaRPr>
          </a:p>
          <a:p>
            <a:pPr algn="just">
              <a:lnSpc>
                <a:spcPct val="100000"/>
              </a:lnSpc>
            </a:pPr>
            <a:r>
              <a:rPr lang="es-ES" sz="2800" b="0" strike="noStrike" spc="-1">
                <a:solidFill>
                  <a:srgbClr val="000000"/>
                </a:solidFill>
                <a:latin typeface="Calibri"/>
                <a:ea typeface="DejaVu Sans"/>
              </a:rPr>
              <a:t>Las referencias cruzadas más notables son:  </a:t>
            </a:r>
            <a:endParaRPr lang="es-ES" sz="2800" b="0" strike="noStrike" spc="-1">
              <a:latin typeface="Arial"/>
            </a:endParaRPr>
          </a:p>
        </p:txBody>
      </p:sp>
      <p:graphicFrame>
        <p:nvGraphicFramePr>
          <p:cNvPr id="270" name="Table 5"/>
          <p:cNvGraphicFramePr/>
          <p:nvPr>
            <p:extLst>
              <p:ext uri="{D42A27DB-BD31-4B8C-83A1-F6EECF244321}">
                <p14:modId xmlns:p14="http://schemas.microsoft.com/office/powerpoint/2010/main" val="1284963348"/>
              </p:ext>
            </p:extLst>
          </p:nvPr>
        </p:nvGraphicFramePr>
        <p:xfrm>
          <a:off x="1860120" y="4853880"/>
          <a:ext cx="14630400" cy="2561760"/>
        </p:xfrm>
        <a:graphic>
          <a:graphicData uri="http://schemas.openxmlformats.org/drawingml/2006/table">
            <a:tbl>
              <a:tblPr/>
              <a:tblGrid>
                <a:gridCol w="73152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426960">
                <a:tc>
                  <a:txBody>
                    <a:bodyPr/>
                    <a:lstStyle/>
                    <a:p>
                      <a:pPr algn="ctr">
                        <a:lnSpc>
                          <a:spcPct val="100000"/>
                        </a:lnSpc>
                      </a:pPr>
                      <a:r>
                        <a:rPr lang="es-ES" sz="2200" b="1" strike="noStrike" spc="-1">
                          <a:solidFill>
                            <a:srgbClr val="000000"/>
                          </a:solidFill>
                          <a:latin typeface="Calibri"/>
                        </a:rPr>
                        <a:t>Marco EntreComp</a:t>
                      </a:r>
                      <a:endParaRPr lang="es-ES" sz="2200" b="0" strike="noStrike" spc="-1">
                        <a:latin typeface="Arial"/>
                      </a:endParaRPr>
                    </a:p>
                  </a:txBody>
                  <a:tcPr>
                    <a:lnL w="12240">
                      <a:noFill/>
                    </a:lnL>
                    <a:lnR w="12240">
                      <a:noFill/>
                    </a:lnR>
                    <a:lnT w="12240">
                      <a:noFill/>
                    </a:lnT>
                    <a:lnB w="12240">
                      <a:noFill/>
                    </a:lnB>
                    <a:solidFill>
                      <a:srgbClr val="BFBFBF"/>
                    </a:solidFill>
                  </a:tcPr>
                </a:tc>
                <a:tc>
                  <a:txBody>
                    <a:bodyPr/>
                    <a:lstStyle/>
                    <a:p>
                      <a:pPr algn="ctr">
                        <a:lnSpc>
                          <a:spcPct val="100000"/>
                        </a:lnSpc>
                      </a:pPr>
                      <a:r>
                        <a:rPr lang="es-ES" sz="2200" b="1" strike="noStrike" spc="-1">
                          <a:solidFill>
                            <a:srgbClr val="000000"/>
                          </a:solidFill>
                          <a:latin typeface="Calibri"/>
                        </a:rPr>
                        <a:t>Marco de la Inteligencia Emocional</a:t>
                      </a:r>
                      <a:endParaRPr lang="es-ES" sz="2200" b="0" strike="noStrike" spc="-1">
                        <a:latin typeface="Arial"/>
                      </a:endParaRPr>
                    </a:p>
                  </a:txBody>
                  <a:tcPr>
                    <a:lnL w="12240">
                      <a:noFill/>
                    </a:lnL>
                    <a:lnR w="12240">
                      <a:noFill/>
                    </a:lnR>
                    <a:lnT w="12240">
                      <a:noFill/>
                    </a:lnT>
                    <a:lnB w="12240">
                      <a:noFill/>
                    </a:lnB>
                    <a:solidFill>
                      <a:srgbClr val="BFBFBF"/>
                    </a:solidFill>
                  </a:tcPr>
                </a:tc>
                <a:extLst>
                  <a:ext uri="{0D108BD9-81ED-4DB2-BD59-A6C34878D82A}">
                    <a16:rowId xmlns:a16="http://schemas.microsoft.com/office/drawing/2014/main" val="10000"/>
                  </a:ext>
                </a:extLst>
              </a:tr>
              <a:tr h="426960">
                <a:tc>
                  <a:txBody>
                    <a:bodyPr/>
                    <a:lstStyle/>
                    <a:p>
                      <a:pPr algn="ctr">
                        <a:lnSpc>
                          <a:spcPct val="100000"/>
                        </a:lnSpc>
                      </a:pPr>
                      <a:r>
                        <a:rPr lang="es-ES" sz="2200" b="0" strike="noStrike" spc="-1" noProof="0" dirty="0">
                          <a:solidFill>
                            <a:srgbClr val="000000"/>
                          </a:solidFill>
                          <a:latin typeface="Calibri"/>
                        </a:rPr>
                        <a:t>Autoconciencia y autoeficacia</a:t>
                      </a:r>
                      <a:endParaRPr lang="es-ES" sz="2200" b="0" strike="noStrike" spc="-1" noProof="0" dirty="0">
                        <a:latin typeface="Arial"/>
                      </a:endParaRPr>
                    </a:p>
                  </a:txBody>
                  <a:tcPr>
                    <a:lnL w="12240">
                      <a:noFill/>
                    </a:lnL>
                    <a:lnR w="12240">
                      <a:noFill/>
                    </a:lnR>
                    <a:lnT w="12240">
                      <a:noFill/>
                    </a:lnT>
                    <a:lnB w="12240">
                      <a:noFill/>
                    </a:lnB>
                    <a:solidFill>
                      <a:srgbClr val="F2F2F2"/>
                    </a:solidFill>
                  </a:tcPr>
                </a:tc>
                <a:tc>
                  <a:txBody>
                    <a:bodyPr/>
                    <a:lstStyle/>
                    <a:p>
                      <a:pPr algn="ctr">
                        <a:lnSpc>
                          <a:spcPct val="100000"/>
                        </a:lnSpc>
                      </a:pPr>
                      <a:r>
                        <a:rPr lang="es-ES" sz="2200" b="0" strike="noStrike" spc="-1" noProof="0">
                          <a:solidFill>
                            <a:srgbClr val="000000"/>
                          </a:solidFill>
                          <a:latin typeface="Calibri"/>
                        </a:rPr>
                        <a:t>Autoconciencia </a:t>
                      </a:r>
                      <a:endParaRPr lang="es-ES" sz="2200" b="0" strike="noStrike" spc="-1" noProof="0">
                        <a:latin typeface="Arial"/>
                      </a:endParaRPr>
                    </a:p>
                  </a:txBody>
                  <a:tcPr>
                    <a:lnL w="12240">
                      <a:noFill/>
                    </a:lnL>
                    <a:lnR w="12240">
                      <a:noFill/>
                    </a:lnR>
                    <a:lnT w="12240">
                      <a:noFill/>
                    </a:lnT>
                    <a:lnB w="12240">
                      <a:noFill/>
                    </a:lnB>
                    <a:solidFill>
                      <a:srgbClr val="F2F2F2"/>
                    </a:solidFill>
                  </a:tcPr>
                </a:tc>
                <a:extLst>
                  <a:ext uri="{0D108BD9-81ED-4DB2-BD59-A6C34878D82A}">
                    <a16:rowId xmlns:a16="http://schemas.microsoft.com/office/drawing/2014/main" val="10001"/>
                  </a:ext>
                </a:extLst>
              </a:tr>
              <a:tr h="426960">
                <a:tc>
                  <a:txBody>
                    <a:bodyPr/>
                    <a:lstStyle/>
                    <a:p>
                      <a:pPr algn="ctr">
                        <a:lnSpc>
                          <a:spcPct val="100000"/>
                        </a:lnSpc>
                      </a:pPr>
                      <a:r>
                        <a:rPr lang="es-ES" sz="2200" b="0" strike="noStrike" spc="-1" noProof="0">
                          <a:solidFill>
                            <a:srgbClr val="000000"/>
                          </a:solidFill>
                          <a:latin typeface="Calibri"/>
                        </a:rPr>
                        <a:t>Motivación y perseverancia</a:t>
                      </a:r>
                      <a:endParaRPr lang="es-ES" sz="2200" b="0" strike="noStrike" spc="-1" noProof="0">
                        <a:latin typeface="Arial"/>
                      </a:endParaRPr>
                    </a:p>
                  </a:txBody>
                  <a:tcPr>
                    <a:lnL w="12240">
                      <a:noFill/>
                    </a:lnL>
                    <a:lnR w="12240">
                      <a:noFill/>
                    </a:lnR>
                    <a:lnT w="12240">
                      <a:noFill/>
                    </a:lnT>
                    <a:lnB w="12240">
                      <a:noFill/>
                    </a:lnB>
                    <a:solidFill>
                      <a:srgbClr val="F2F2F2"/>
                    </a:solidFill>
                  </a:tcPr>
                </a:tc>
                <a:tc>
                  <a:txBody>
                    <a:bodyPr/>
                    <a:lstStyle/>
                    <a:p>
                      <a:pPr algn="ctr">
                        <a:lnSpc>
                          <a:spcPct val="100000"/>
                        </a:lnSpc>
                      </a:pPr>
                      <a:r>
                        <a:rPr lang="es-ES" sz="2200" b="0" strike="noStrike" spc="-1" noProof="0">
                          <a:solidFill>
                            <a:srgbClr val="000000"/>
                          </a:solidFill>
                          <a:latin typeface="Calibri"/>
                        </a:rPr>
                        <a:t>Autoregulación</a:t>
                      </a:r>
                      <a:endParaRPr lang="es-ES" sz="2200" b="0" strike="noStrike" spc="-1" noProof="0">
                        <a:latin typeface="Arial"/>
                      </a:endParaRPr>
                    </a:p>
                  </a:txBody>
                  <a:tcPr>
                    <a:lnL w="12240">
                      <a:noFill/>
                    </a:lnL>
                    <a:lnR w="12240">
                      <a:noFill/>
                    </a:lnR>
                    <a:lnT w="12240">
                      <a:noFill/>
                    </a:lnT>
                    <a:lnB w="12240">
                      <a:noFill/>
                    </a:lnB>
                    <a:solidFill>
                      <a:srgbClr val="F2F2F2"/>
                    </a:solidFill>
                  </a:tcPr>
                </a:tc>
                <a:extLst>
                  <a:ext uri="{0D108BD9-81ED-4DB2-BD59-A6C34878D82A}">
                    <a16:rowId xmlns:a16="http://schemas.microsoft.com/office/drawing/2014/main" val="10002"/>
                  </a:ext>
                </a:extLst>
              </a:tr>
              <a:tr h="426960">
                <a:tc>
                  <a:txBody>
                    <a:bodyPr/>
                    <a:lstStyle/>
                    <a:p>
                      <a:pPr algn="ctr">
                        <a:lnSpc>
                          <a:spcPct val="100000"/>
                        </a:lnSpc>
                      </a:pPr>
                      <a:r>
                        <a:rPr lang="es-ES" sz="2200" b="0" strike="noStrike" spc="-1" noProof="0">
                          <a:solidFill>
                            <a:srgbClr val="000000"/>
                          </a:solidFill>
                          <a:latin typeface="Calibri"/>
                        </a:rPr>
                        <a:t>Movilización de recursos</a:t>
                      </a:r>
                      <a:endParaRPr lang="es-ES" sz="2200" b="0" strike="noStrike" spc="-1" noProof="0">
                        <a:latin typeface="Arial"/>
                      </a:endParaRPr>
                    </a:p>
                  </a:txBody>
                  <a:tcPr>
                    <a:lnL w="12240">
                      <a:noFill/>
                    </a:lnL>
                    <a:lnR w="12240">
                      <a:noFill/>
                    </a:lnR>
                    <a:lnT w="12240">
                      <a:noFill/>
                    </a:lnT>
                    <a:lnB w="12240">
                      <a:noFill/>
                    </a:lnB>
                    <a:solidFill>
                      <a:srgbClr val="F2F2F2"/>
                    </a:solidFill>
                  </a:tcPr>
                </a:tc>
                <a:tc>
                  <a:txBody>
                    <a:bodyPr/>
                    <a:lstStyle/>
                    <a:p>
                      <a:pPr algn="ctr">
                        <a:lnSpc>
                          <a:spcPct val="100000"/>
                        </a:lnSpc>
                      </a:pPr>
                      <a:r>
                        <a:rPr lang="es-ES" sz="2200" b="0" strike="noStrike" spc="-1" noProof="0" dirty="0">
                          <a:solidFill>
                            <a:srgbClr val="000000"/>
                          </a:solidFill>
                          <a:latin typeface="Calibri"/>
                        </a:rPr>
                        <a:t>Motivación</a:t>
                      </a:r>
                      <a:endParaRPr lang="es-ES" sz="2200" b="0" strike="noStrike" spc="-1" noProof="0" dirty="0">
                        <a:latin typeface="Arial"/>
                      </a:endParaRPr>
                    </a:p>
                  </a:txBody>
                  <a:tcPr>
                    <a:lnL w="12240">
                      <a:noFill/>
                    </a:lnL>
                    <a:lnR w="12240">
                      <a:noFill/>
                    </a:lnR>
                    <a:lnT w="12240">
                      <a:noFill/>
                    </a:lnT>
                    <a:lnB w="12240">
                      <a:noFill/>
                    </a:lnB>
                    <a:solidFill>
                      <a:srgbClr val="F2F2F2"/>
                    </a:solidFill>
                  </a:tcPr>
                </a:tc>
                <a:extLst>
                  <a:ext uri="{0D108BD9-81ED-4DB2-BD59-A6C34878D82A}">
                    <a16:rowId xmlns:a16="http://schemas.microsoft.com/office/drawing/2014/main" val="10003"/>
                  </a:ext>
                </a:extLst>
              </a:tr>
              <a:tr h="426960">
                <a:tc>
                  <a:txBody>
                    <a:bodyPr/>
                    <a:lstStyle/>
                    <a:p>
                      <a:pPr algn="ctr">
                        <a:lnSpc>
                          <a:spcPct val="100000"/>
                        </a:lnSpc>
                      </a:pPr>
                      <a:r>
                        <a:rPr lang="es-ES" sz="2200" b="0" strike="noStrike" spc="-1" noProof="0">
                          <a:solidFill>
                            <a:srgbClr val="000000"/>
                          </a:solidFill>
                          <a:latin typeface="Calibri"/>
                        </a:rPr>
                        <a:t>Educación económica y financiera</a:t>
                      </a:r>
                      <a:endParaRPr lang="es-ES" sz="2200" b="0" strike="noStrike" spc="-1" noProof="0">
                        <a:latin typeface="Arial"/>
                      </a:endParaRPr>
                    </a:p>
                  </a:txBody>
                  <a:tcPr>
                    <a:lnL w="12240">
                      <a:noFill/>
                    </a:lnL>
                    <a:lnR w="12240">
                      <a:noFill/>
                    </a:lnR>
                    <a:lnT w="12240">
                      <a:noFill/>
                    </a:lnT>
                    <a:lnB w="12240">
                      <a:noFill/>
                    </a:lnB>
                    <a:solidFill>
                      <a:srgbClr val="F2F2F2"/>
                    </a:solidFill>
                  </a:tcPr>
                </a:tc>
                <a:tc>
                  <a:txBody>
                    <a:bodyPr/>
                    <a:lstStyle/>
                    <a:p>
                      <a:pPr algn="ctr">
                        <a:lnSpc>
                          <a:spcPct val="100000"/>
                        </a:lnSpc>
                      </a:pPr>
                      <a:r>
                        <a:rPr lang="es-ES" sz="2200" b="0" strike="noStrike" spc="-1" noProof="0">
                          <a:solidFill>
                            <a:srgbClr val="000000"/>
                          </a:solidFill>
                          <a:latin typeface="Calibri"/>
                        </a:rPr>
                        <a:t>Empatía </a:t>
                      </a:r>
                      <a:endParaRPr lang="es-ES" sz="2200" b="0" strike="noStrike" spc="-1" noProof="0">
                        <a:latin typeface="Arial"/>
                      </a:endParaRPr>
                    </a:p>
                  </a:txBody>
                  <a:tcPr>
                    <a:lnL w="12240">
                      <a:noFill/>
                    </a:lnL>
                    <a:lnR w="12240">
                      <a:noFill/>
                    </a:lnR>
                    <a:lnT w="12240">
                      <a:noFill/>
                    </a:lnT>
                    <a:lnB w="12240">
                      <a:noFill/>
                    </a:lnB>
                    <a:solidFill>
                      <a:srgbClr val="F2F2F2"/>
                    </a:solidFill>
                  </a:tcPr>
                </a:tc>
                <a:extLst>
                  <a:ext uri="{0D108BD9-81ED-4DB2-BD59-A6C34878D82A}">
                    <a16:rowId xmlns:a16="http://schemas.microsoft.com/office/drawing/2014/main" val="10004"/>
                  </a:ext>
                </a:extLst>
              </a:tr>
              <a:tr h="426960">
                <a:tc>
                  <a:txBody>
                    <a:bodyPr/>
                    <a:lstStyle/>
                    <a:p>
                      <a:pPr algn="ctr">
                        <a:lnSpc>
                          <a:spcPct val="100000"/>
                        </a:lnSpc>
                      </a:pPr>
                      <a:r>
                        <a:rPr lang="es-ES" sz="2200" b="0" strike="noStrike" spc="-1" noProof="0">
                          <a:solidFill>
                            <a:srgbClr val="000000"/>
                          </a:solidFill>
                          <a:latin typeface="Calibri"/>
                        </a:rPr>
                        <a:t>Movilización de terceros</a:t>
                      </a:r>
                      <a:endParaRPr lang="es-ES" sz="2200" b="0" strike="noStrike" spc="-1" noProof="0">
                        <a:latin typeface="Arial"/>
                      </a:endParaRPr>
                    </a:p>
                  </a:txBody>
                  <a:tcPr>
                    <a:lnL w="12240">
                      <a:noFill/>
                    </a:lnL>
                    <a:lnR w="12240">
                      <a:noFill/>
                    </a:lnR>
                    <a:lnT w="12240">
                      <a:noFill/>
                    </a:lnT>
                    <a:lnB w="12240">
                      <a:noFill/>
                    </a:lnB>
                    <a:solidFill>
                      <a:srgbClr val="F2F2F2"/>
                    </a:solidFill>
                  </a:tcPr>
                </a:tc>
                <a:tc>
                  <a:txBody>
                    <a:bodyPr/>
                    <a:lstStyle/>
                    <a:p>
                      <a:pPr algn="ctr">
                        <a:lnSpc>
                          <a:spcPct val="100000"/>
                        </a:lnSpc>
                      </a:pPr>
                      <a:r>
                        <a:rPr lang="es-ES" sz="2200" b="0" strike="noStrike" spc="-1" noProof="0" dirty="0">
                          <a:solidFill>
                            <a:srgbClr val="000000"/>
                          </a:solidFill>
                          <a:latin typeface="Calibri"/>
                        </a:rPr>
                        <a:t>Habilidades sociales</a:t>
                      </a:r>
                      <a:endParaRPr lang="es-ES" sz="2200" b="0" strike="noStrike" spc="-1" noProof="0" dirty="0">
                        <a:latin typeface="Arial"/>
                      </a:endParaRPr>
                    </a:p>
                  </a:txBody>
                  <a:tcPr>
                    <a:lnL w="12240">
                      <a:noFill/>
                    </a:lnL>
                    <a:lnR w="12240">
                      <a:noFill/>
                    </a:lnR>
                    <a:lnT w="12240">
                      <a:noFill/>
                    </a:lnT>
                    <a:lnB w="12240">
                      <a:noFill/>
                    </a:lnB>
                    <a:solidFill>
                      <a:srgbClr val="F2F2F2"/>
                    </a:solidFill>
                  </a:tcPr>
                </a:tc>
                <a:extLst>
                  <a:ext uri="{0D108BD9-81ED-4DB2-BD59-A6C34878D82A}">
                    <a16:rowId xmlns:a16="http://schemas.microsoft.com/office/drawing/2014/main" val="10005"/>
                  </a:ext>
                </a:extLst>
              </a:tr>
            </a:tbl>
          </a:graphicData>
        </a:graphic>
      </p:graphicFrame>
      <p:sp>
        <p:nvSpPr>
          <p:cNvPr id="271" name="CustomShape 6"/>
          <p:cNvSpPr/>
          <p:nvPr/>
        </p:nvSpPr>
        <p:spPr>
          <a:xfrm flipV="1">
            <a:off x="7467480" y="5478120"/>
            <a:ext cx="4342320" cy="62640"/>
          </a:xfrm>
          <a:custGeom>
            <a:avLst/>
            <a:gdLst/>
            <a:ahLst/>
            <a:cxnLst/>
            <a:rect l="l" t="t" r="r" b="b"/>
            <a:pathLst>
              <a:path w="21600" h="21600">
                <a:moveTo>
                  <a:pt x="0" y="0"/>
                </a:moveTo>
                <a:lnTo>
                  <a:pt x="21600" y="21600"/>
                </a:lnTo>
              </a:path>
            </a:pathLst>
          </a:custGeom>
          <a:noFill/>
          <a:ln>
            <a:solidFill>
              <a:srgbClr val="4A7EBB"/>
            </a:solidFill>
            <a:round/>
            <a:headEnd type="triangle" w="med" len="med"/>
            <a:tailEnd type="triangle" w="med" len="med"/>
          </a:ln>
        </p:spPr>
        <p:style>
          <a:lnRef idx="1">
            <a:schemeClr val="accent1"/>
          </a:lnRef>
          <a:fillRef idx="0">
            <a:schemeClr val="accent1"/>
          </a:fillRef>
          <a:effectRef idx="0">
            <a:schemeClr val="accent1"/>
          </a:effectRef>
          <a:fontRef idx="minor"/>
        </p:style>
      </p:sp>
      <p:sp>
        <p:nvSpPr>
          <p:cNvPr id="272" name="CustomShape 7"/>
          <p:cNvSpPr/>
          <p:nvPr/>
        </p:nvSpPr>
        <p:spPr>
          <a:xfrm>
            <a:off x="7467480" y="5543280"/>
            <a:ext cx="4342320" cy="388080"/>
          </a:xfrm>
          <a:custGeom>
            <a:avLst/>
            <a:gdLst/>
            <a:ahLst/>
            <a:cxnLst/>
            <a:rect l="l" t="t" r="r" b="b"/>
            <a:pathLst>
              <a:path w="21600" h="21600">
                <a:moveTo>
                  <a:pt x="0" y="0"/>
                </a:moveTo>
                <a:lnTo>
                  <a:pt x="21600" y="21600"/>
                </a:lnTo>
              </a:path>
            </a:pathLst>
          </a:custGeom>
          <a:noFill/>
          <a:ln>
            <a:solidFill>
              <a:srgbClr val="FF0000"/>
            </a:solidFill>
            <a:round/>
            <a:headEnd type="triangle" w="med" len="med"/>
            <a:tailEnd type="triangle" w="med" len="med"/>
          </a:ln>
        </p:spPr>
        <p:style>
          <a:lnRef idx="1">
            <a:schemeClr val="accent1"/>
          </a:lnRef>
          <a:fillRef idx="0">
            <a:schemeClr val="accent1"/>
          </a:fillRef>
          <a:effectRef idx="0">
            <a:schemeClr val="accent1"/>
          </a:effectRef>
          <a:fontRef idx="minor"/>
        </p:style>
      </p:sp>
      <p:sp>
        <p:nvSpPr>
          <p:cNvPr id="273" name="CustomShape 8"/>
          <p:cNvSpPr/>
          <p:nvPr/>
        </p:nvSpPr>
        <p:spPr>
          <a:xfrm>
            <a:off x="7467480" y="5932440"/>
            <a:ext cx="4342320" cy="429120"/>
          </a:xfrm>
          <a:custGeom>
            <a:avLst/>
            <a:gdLst/>
            <a:ahLst/>
            <a:cxnLst/>
            <a:rect l="l" t="t" r="r" b="b"/>
            <a:pathLst>
              <a:path w="21600" h="21600">
                <a:moveTo>
                  <a:pt x="0" y="0"/>
                </a:moveTo>
                <a:lnTo>
                  <a:pt x="21600" y="21600"/>
                </a:lnTo>
              </a:path>
            </a:pathLst>
          </a:custGeom>
          <a:noFill/>
          <a:ln>
            <a:solidFill>
              <a:srgbClr val="002060"/>
            </a:solidFill>
            <a:round/>
            <a:headEnd type="triangle" w="med" len="med"/>
            <a:tailEnd type="triangle" w="med" len="med"/>
          </a:ln>
        </p:spPr>
        <p:style>
          <a:lnRef idx="1">
            <a:schemeClr val="accent1"/>
          </a:lnRef>
          <a:fillRef idx="0">
            <a:schemeClr val="accent1"/>
          </a:fillRef>
          <a:effectRef idx="0">
            <a:schemeClr val="accent1"/>
          </a:effectRef>
          <a:fontRef idx="minor"/>
        </p:style>
      </p:sp>
      <p:sp>
        <p:nvSpPr>
          <p:cNvPr id="274" name="CustomShape 9"/>
          <p:cNvSpPr/>
          <p:nvPr/>
        </p:nvSpPr>
        <p:spPr>
          <a:xfrm>
            <a:off x="7467480" y="5543280"/>
            <a:ext cx="4342320" cy="1580040"/>
          </a:xfrm>
          <a:custGeom>
            <a:avLst/>
            <a:gdLst/>
            <a:ahLst/>
            <a:cxnLst/>
            <a:rect l="l" t="t" r="r" b="b"/>
            <a:pathLst>
              <a:path w="21600" h="21600">
                <a:moveTo>
                  <a:pt x="0" y="0"/>
                </a:moveTo>
                <a:lnTo>
                  <a:pt x="21600" y="21600"/>
                </a:lnTo>
              </a:path>
            </a:pathLst>
          </a:custGeom>
          <a:noFill/>
          <a:ln>
            <a:solidFill>
              <a:srgbClr val="00B0F0"/>
            </a:solidFill>
            <a:round/>
            <a:headEnd type="triangle" w="med" len="med"/>
            <a:tailEnd type="triangle" w="med" len="med"/>
          </a:ln>
        </p:spPr>
        <p:style>
          <a:lnRef idx="1">
            <a:schemeClr val="accent1"/>
          </a:lnRef>
          <a:fillRef idx="0">
            <a:schemeClr val="accent1"/>
          </a:fillRef>
          <a:effectRef idx="0">
            <a:schemeClr val="accent1"/>
          </a:effectRef>
          <a:fontRef idx="minor"/>
        </p:style>
      </p:sp>
      <p:sp>
        <p:nvSpPr>
          <p:cNvPr id="275" name="CustomShape 10"/>
          <p:cNvSpPr/>
          <p:nvPr/>
        </p:nvSpPr>
        <p:spPr>
          <a:xfrm flipV="1">
            <a:off x="7467480" y="5478120"/>
            <a:ext cx="4342320" cy="1643760"/>
          </a:xfrm>
          <a:custGeom>
            <a:avLst/>
            <a:gdLst/>
            <a:ahLst/>
            <a:cxnLst/>
            <a:rect l="l" t="t" r="r" b="b"/>
            <a:pathLst>
              <a:path w="21600" h="21600">
                <a:moveTo>
                  <a:pt x="0" y="0"/>
                </a:moveTo>
                <a:lnTo>
                  <a:pt x="21600" y="21600"/>
                </a:lnTo>
              </a:path>
            </a:pathLst>
          </a:custGeom>
          <a:noFill/>
          <a:ln>
            <a:solidFill>
              <a:srgbClr val="FFC000"/>
            </a:solidFill>
            <a:round/>
            <a:headEnd type="triangle" w="med" len="med"/>
            <a:tailEnd type="triangle" w="med" len="med"/>
          </a:ln>
        </p:spPr>
        <p:style>
          <a:lnRef idx="1">
            <a:schemeClr val="accent1"/>
          </a:lnRef>
          <a:fillRef idx="0">
            <a:schemeClr val="accent1"/>
          </a:fillRef>
          <a:effectRef idx="0">
            <a:schemeClr val="accent1"/>
          </a:effectRef>
          <a:fontRef idx="minor"/>
        </p:style>
      </p:sp>
      <p:sp>
        <p:nvSpPr>
          <p:cNvPr id="276" name="CustomShape 11"/>
          <p:cNvSpPr/>
          <p:nvPr/>
        </p:nvSpPr>
        <p:spPr>
          <a:xfrm flipV="1">
            <a:off x="7467480" y="5930640"/>
            <a:ext cx="4342320" cy="1190880"/>
          </a:xfrm>
          <a:custGeom>
            <a:avLst/>
            <a:gdLst/>
            <a:ahLst/>
            <a:cxnLst/>
            <a:rect l="l" t="t" r="r" b="b"/>
            <a:pathLst>
              <a:path w="21600" h="21600">
                <a:moveTo>
                  <a:pt x="0" y="0"/>
                </a:moveTo>
                <a:lnTo>
                  <a:pt x="21600" y="21600"/>
                </a:lnTo>
              </a:path>
            </a:pathLst>
          </a:custGeom>
          <a:noFill/>
          <a:ln>
            <a:solidFill>
              <a:srgbClr val="4A7EBB"/>
            </a:solidFill>
            <a:round/>
            <a:headEnd type="triangle" w="med" len="med"/>
            <a:tailEnd type="triangle" w="med" len="med"/>
          </a:ln>
        </p:spPr>
        <p:style>
          <a:lnRef idx="1">
            <a:schemeClr val="accent1"/>
          </a:lnRef>
          <a:fillRef idx="0">
            <a:schemeClr val="accent1"/>
          </a:fillRef>
          <a:effectRef idx="0">
            <a:schemeClr val="accent1"/>
          </a:effectRef>
          <a:fontRef idx="minor"/>
        </p:style>
      </p:sp>
      <p:sp>
        <p:nvSpPr>
          <p:cNvPr id="277" name="CustomShape 12"/>
          <p:cNvSpPr/>
          <p:nvPr/>
        </p:nvSpPr>
        <p:spPr>
          <a:xfrm flipH="1">
            <a:off x="7466760" y="6743880"/>
            <a:ext cx="4342320" cy="379800"/>
          </a:xfrm>
          <a:custGeom>
            <a:avLst/>
            <a:gdLst/>
            <a:ahLst/>
            <a:cxnLst/>
            <a:rect l="l" t="t" r="r" b="b"/>
            <a:pathLst>
              <a:path w="21600" h="21600">
                <a:moveTo>
                  <a:pt x="0" y="0"/>
                </a:moveTo>
                <a:lnTo>
                  <a:pt x="21600" y="21600"/>
                </a:lnTo>
              </a:path>
            </a:pathLst>
          </a:custGeom>
          <a:noFill/>
          <a:ln>
            <a:solidFill>
              <a:schemeClr val="bg2">
                <a:lumMod val="25000"/>
              </a:schemeClr>
            </a:solidFill>
            <a:round/>
            <a:headEnd type="triangle" w="med" len="med"/>
            <a:tailEnd type="triangle" w="med" len="med"/>
          </a:ln>
        </p:spPr>
        <p:style>
          <a:lnRef idx="1">
            <a:schemeClr val="accent1"/>
          </a:lnRef>
          <a:fillRef idx="0">
            <a:schemeClr val="accent1"/>
          </a:fillRef>
          <a:effectRef idx="0">
            <a:schemeClr val="accent1"/>
          </a:effectRef>
          <a:fontRef idx="minor"/>
        </p:style>
      </p:sp>
      <p:sp>
        <p:nvSpPr>
          <p:cNvPr id="278" name="CustomShape 13"/>
          <p:cNvSpPr/>
          <p:nvPr/>
        </p:nvSpPr>
        <p:spPr>
          <a:xfrm>
            <a:off x="7467480" y="5543280"/>
            <a:ext cx="4342320" cy="1199160"/>
          </a:xfrm>
          <a:custGeom>
            <a:avLst/>
            <a:gdLst/>
            <a:ahLst/>
            <a:cxnLst/>
            <a:rect l="l" t="t" r="r" b="b"/>
            <a:pathLst>
              <a:path w="21600" h="21600">
                <a:moveTo>
                  <a:pt x="0" y="0"/>
                </a:moveTo>
                <a:lnTo>
                  <a:pt x="21600" y="21600"/>
                </a:lnTo>
              </a:path>
            </a:pathLst>
          </a:custGeom>
          <a:noFill/>
          <a:ln>
            <a:solidFill>
              <a:schemeClr val="accent6">
                <a:lumMod val="75000"/>
              </a:schemeClr>
            </a:solidFill>
            <a:round/>
            <a:headEnd type="triangle" w="med" len="med"/>
            <a:tailEnd type="triangle" w="med" len="med"/>
          </a:ln>
        </p:spPr>
        <p:style>
          <a:lnRef idx="1">
            <a:schemeClr val="accent1"/>
          </a:lnRef>
          <a:fillRef idx="0">
            <a:schemeClr val="accent1"/>
          </a:fillRef>
          <a:effectRef idx="0">
            <a:schemeClr val="accent1"/>
          </a:effectRef>
          <a:fontRef idx="minor"/>
        </p:style>
      </p:sp>
      <p:sp>
        <p:nvSpPr>
          <p:cNvPr id="279" name="CustomShape 14"/>
          <p:cNvSpPr/>
          <p:nvPr/>
        </p:nvSpPr>
        <p:spPr>
          <a:xfrm>
            <a:off x="7467480" y="5543280"/>
            <a:ext cx="4342320" cy="818280"/>
          </a:xfrm>
          <a:custGeom>
            <a:avLst/>
            <a:gdLst/>
            <a:ahLst/>
            <a:cxnLst/>
            <a:rect l="l" t="t" r="r" b="b"/>
            <a:pathLst>
              <a:path w="21600" h="21600">
                <a:moveTo>
                  <a:pt x="0" y="0"/>
                </a:moveTo>
                <a:lnTo>
                  <a:pt x="21600" y="21600"/>
                </a:lnTo>
              </a:path>
            </a:pathLst>
          </a:custGeom>
          <a:noFill/>
          <a:ln>
            <a:solidFill>
              <a:schemeClr val="accent2">
                <a:lumMod val="50000"/>
              </a:schemeClr>
            </a:solidFill>
            <a:round/>
            <a:headEnd type="triangle" w="med" len="med"/>
            <a:tailEnd type="triangle" w="med" len="med"/>
          </a:ln>
        </p:spPr>
        <p:style>
          <a:lnRef idx="1">
            <a:schemeClr val="accent1"/>
          </a:lnRef>
          <a:fillRef idx="0">
            <a:schemeClr val="accent1"/>
          </a:fillRef>
          <a:effectRef idx="0">
            <a:schemeClr val="accent1"/>
          </a:effectRef>
          <a:fontRef idx="minor"/>
        </p:style>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CustomShape 1"/>
          <p:cNvSpPr/>
          <p:nvPr/>
        </p:nvSpPr>
        <p:spPr>
          <a:xfrm>
            <a:off x="15087600" y="647640"/>
            <a:ext cx="2763000" cy="74340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1</a:t>
            </a:r>
            <a:endParaRPr lang="es-ES" sz="4800" b="0" strike="noStrike" spc="-1">
              <a:latin typeface="Arial"/>
            </a:endParaRPr>
          </a:p>
        </p:txBody>
      </p:sp>
      <p:sp>
        <p:nvSpPr>
          <p:cNvPr id="281" name="CustomShape 2"/>
          <p:cNvSpPr/>
          <p:nvPr/>
        </p:nvSpPr>
        <p:spPr>
          <a:xfrm>
            <a:off x="938160" y="2019240"/>
            <a:ext cx="16912440" cy="62316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3">
                <a:solidFill>
                  <a:srgbClr val="243255"/>
                </a:solidFill>
                <a:latin typeface="Calibri"/>
                <a:ea typeface="DejaVu Sans"/>
              </a:rPr>
              <a:t>La comparación entre los dos marcos  (3)</a:t>
            </a:r>
            <a:endParaRPr lang="es-ES" sz="4000" b="0" strike="noStrike" spc="-1">
              <a:latin typeface="Arial"/>
            </a:endParaRPr>
          </a:p>
        </p:txBody>
      </p:sp>
      <p:sp>
        <p:nvSpPr>
          <p:cNvPr id="282" name="CustomShape 3"/>
          <p:cNvSpPr/>
          <p:nvPr/>
        </p:nvSpPr>
        <p:spPr>
          <a:xfrm>
            <a:off x="228600" y="9563040"/>
            <a:ext cx="12571920" cy="5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ea typeface="DejaVu Sans"/>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283" name="Imagen 7"/>
          <p:cNvPicPr/>
          <p:nvPr/>
        </p:nvPicPr>
        <p:blipFill>
          <a:blip r:embed="rId3"/>
          <a:stretch/>
        </p:blipFill>
        <p:spPr>
          <a:xfrm>
            <a:off x="1370520" y="8943120"/>
            <a:ext cx="1683360" cy="480240"/>
          </a:xfrm>
          <a:prstGeom prst="rect">
            <a:avLst/>
          </a:prstGeom>
          <a:ln>
            <a:noFill/>
          </a:ln>
        </p:spPr>
      </p:pic>
      <p:pic>
        <p:nvPicPr>
          <p:cNvPr id="284" name="Imagen 18"/>
          <p:cNvPicPr/>
          <p:nvPr/>
        </p:nvPicPr>
        <p:blipFill>
          <a:blip r:embed="rId4"/>
          <a:stretch/>
        </p:blipFill>
        <p:spPr>
          <a:xfrm>
            <a:off x="228600" y="8912160"/>
            <a:ext cx="1065600" cy="510840"/>
          </a:xfrm>
          <a:prstGeom prst="rect">
            <a:avLst/>
          </a:prstGeom>
          <a:ln>
            <a:noFill/>
          </a:ln>
        </p:spPr>
      </p:pic>
      <p:sp>
        <p:nvSpPr>
          <p:cNvPr id="285" name="CustomShape 4"/>
          <p:cNvSpPr/>
          <p:nvPr/>
        </p:nvSpPr>
        <p:spPr>
          <a:xfrm>
            <a:off x="938160" y="3046680"/>
            <a:ext cx="16912440" cy="439975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2800" b="0" strike="noStrike" spc="-1" dirty="0">
                <a:solidFill>
                  <a:srgbClr val="000000"/>
                </a:solidFill>
                <a:latin typeface="Calibri"/>
                <a:ea typeface="DejaVu Sans"/>
              </a:rPr>
              <a:t>Como podemos ver, de las competencias de los cinco Recursos, la autoconciencia y la autoeficacia siguen siendo las que tienen el mayor nivel de consistencia y coherencia con el Marco de Inteligencia Emocional "original" ya que se reducen a sus cinco dimensiones. </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ea typeface="DejaVu Sans"/>
              </a:rPr>
              <a:t>La autoconciencia y la autoeficacia (2.1) como “inteligencia” permiten a las personas progresar, fijarse estándares más altos de desempeño, ser personas altamente fehacientes y seguras en sus acciones, avanzar hacia estados deseados, generar impactos positivos en ellos mismos y en los que les rodean. </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1" strike="noStrike" spc="-1" dirty="0">
                <a:solidFill>
                  <a:srgbClr val="0070C0"/>
                </a:solidFill>
                <a:latin typeface="Calibri"/>
                <a:ea typeface="DejaVu Sans"/>
              </a:rPr>
              <a:t>La autoconciencia y la autoeficacia son los dos motores que impulsan la resiliencia de las personas y la mentalidad orientada a conseguir objetivos.</a:t>
            </a:r>
            <a:endParaRPr lang="es-ES" sz="28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5">
                                            <p:txEl>
                                              <p:pRg st="4" end="4"/>
                                            </p:txEl>
                                          </p:spTgt>
                                        </p:tgtEl>
                                        <p:attrNameLst>
                                          <p:attrName>style.visibility</p:attrName>
                                        </p:attrNameLst>
                                      </p:cBhvr>
                                      <p:to>
                                        <p:strVal val="visible"/>
                                      </p:to>
                                    </p:set>
                                    <p:animEffect transition="in" filter="barn(inVertical)">
                                      <p:cBhvr additive="repl">
                                        <p:cTn id="7" dur="500"/>
                                        <p:tgtEl>
                                          <p:spTgt spid="28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CustomShape 1"/>
          <p:cNvSpPr/>
          <p:nvPr/>
        </p:nvSpPr>
        <p:spPr>
          <a:xfrm>
            <a:off x="15087600" y="647640"/>
            <a:ext cx="2763000" cy="74340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1</a:t>
            </a:r>
            <a:endParaRPr lang="es-ES" sz="4800" b="0" strike="noStrike" spc="-1">
              <a:latin typeface="Arial"/>
            </a:endParaRPr>
          </a:p>
        </p:txBody>
      </p:sp>
      <p:sp>
        <p:nvSpPr>
          <p:cNvPr id="287" name="CustomShape 2"/>
          <p:cNvSpPr/>
          <p:nvPr/>
        </p:nvSpPr>
        <p:spPr>
          <a:xfrm>
            <a:off x="938160" y="2019240"/>
            <a:ext cx="16912440" cy="62316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3">
                <a:solidFill>
                  <a:srgbClr val="243255"/>
                </a:solidFill>
                <a:latin typeface="Calibri"/>
                <a:ea typeface="DejaVu Sans"/>
              </a:rPr>
              <a:t>Sobre la autoconciencia</a:t>
            </a:r>
            <a:endParaRPr lang="es-ES" sz="4000" b="0" strike="noStrike" spc="-1">
              <a:latin typeface="Arial"/>
            </a:endParaRPr>
          </a:p>
        </p:txBody>
      </p:sp>
      <p:sp>
        <p:nvSpPr>
          <p:cNvPr id="288" name="CustomShape 3"/>
          <p:cNvSpPr/>
          <p:nvPr/>
        </p:nvSpPr>
        <p:spPr>
          <a:xfrm>
            <a:off x="228600" y="9563040"/>
            <a:ext cx="12571920" cy="5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ea typeface="DejaVu Sans"/>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289" name="Imagen 7"/>
          <p:cNvPicPr/>
          <p:nvPr/>
        </p:nvPicPr>
        <p:blipFill>
          <a:blip r:embed="rId3"/>
          <a:stretch/>
        </p:blipFill>
        <p:spPr>
          <a:xfrm>
            <a:off x="1370520" y="8943120"/>
            <a:ext cx="1683360" cy="480240"/>
          </a:xfrm>
          <a:prstGeom prst="rect">
            <a:avLst/>
          </a:prstGeom>
          <a:ln>
            <a:noFill/>
          </a:ln>
        </p:spPr>
      </p:pic>
      <p:pic>
        <p:nvPicPr>
          <p:cNvPr id="290" name="Imagen 18"/>
          <p:cNvPicPr/>
          <p:nvPr/>
        </p:nvPicPr>
        <p:blipFill>
          <a:blip r:embed="rId4"/>
          <a:stretch/>
        </p:blipFill>
        <p:spPr>
          <a:xfrm>
            <a:off x="228600" y="8912160"/>
            <a:ext cx="1065600" cy="510840"/>
          </a:xfrm>
          <a:prstGeom prst="rect">
            <a:avLst/>
          </a:prstGeom>
          <a:ln>
            <a:noFill/>
          </a:ln>
        </p:spPr>
      </p:pic>
      <p:sp>
        <p:nvSpPr>
          <p:cNvPr id="291" name="CustomShape 4"/>
          <p:cNvSpPr/>
          <p:nvPr/>
        </p:nvSpPr>
        <p:spPr>
          <a:xfrm>
            <a:off x="938160" y="3046680"/>
            <a:ext cx="16912440" cy="396886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2800" b="0" strike="noStrike" spc="-1" dirty="0">
                <a:solidFill>
                  <a:srgbClr val="000000"/>
                </a:solidFill>
                <a:latin typeface="Calibri"/>
                <a:ea typeface="DejaVu Sans"/>
              </a:rPr>
              <a:t>La autoconciencia siempre ha sido un tema de debate en psicología, neurociencia, teología, filosofía y, últimamente, también en física.</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ea typeface="DejaVu Sans"/>
              </a:rPr>
              <a:t>Los conceptos de conciencia e “ingenio” han llevado a los intelectuales y científicos a rascarse la cabeza durante muchos años, incluso siglos y milenios desde que se pueden encontrar los primeros rastros de “autoconciencia” en las bibliografías de los filósofos griegos.</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ea typeface="DejaVu Sans"/>
              </a:rPr>
              <a:t>A lo largo del tiempo el concepto adquirió distintos significados, principalmente debido a la gran cantidad de científicos de diferentes campos que enfocaron el fenómeno desde la perspectiva de su disciplina.</a:t>
            </a:r>
            <a:endParaRPr lang="es-ES" sz="2800" b="0" strike="noStrike" spc="-1" dirty="0">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CustomShape 1"/>
          <p:cNvSpPr/>
          <p:nvPr/>
        </p:nvSpPr>
        <p:spPr>
          <a:xfrm>
            <a:off x="15087600" y="647640"/>
            <a:ext cx="2763000" cy="74340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1</a:t>
            </a:r>
            <a:endParaRPr lang="es-ES" sz="4800" b="0" strike="noStrike" spc="-1">
              <a:latin typeface="Arial"/>
            </a:endParaRPr>
          </a:p>
        </p:txBody>
      </p:sp>
      <p:sp>
        <p:nvSpPr>
          <p:cNvPr id="293" name="CustomShape 2"/>
          <p:cNvSpPr/>
          <p:nvPr/>
        </p:nvSpPr>
        <p:spPr>
          <a:xfrm>
            <a:off x="938160" y="2019240"/>
            <a:ext cx="16912440" cy="62352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3">
                <a:solidFill>
                  <a:srgbClr val="243255"/>
                </a:solidFill>
                <a:latin typeface="Calibri"/>
                <a:ea typeface="DejaVu Sans"/>
              </a:rPr>
              <a:t>Una comprensión común de la autoconciencia</a:t>
            </a:r>
            <a:endParaRPr lang="es-ES" sz="4000" b="0" strike="noStrike" spc="-1">
              <a:latin typeface="Arial"/>
            </a:endParaRPr>
          </a:p>
        </p:txBody>
      </p:sp>
      <p:sp>
        <p:nvSpPr>
          <p:cNvPr id="294" name="CustomShape 3"/>
          <p:cNvSpPr/>
          <p:nvPr/>
        </p:nvSpPr>
        <p:spPr>
          <a:xfrm>
            <a:off x="228600" y="9563040"/>
            <a:ext cx="12571920" cy="5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ea typeface="DejaVu Sans"/>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295" name="Imagen 7"/>
          <p:cNvPicPr/>
          <p:nvPr/>
        </p:nvPicPr>
        <p:blipFill>
          <a:blip r:embed="rId3"/>
          <a:stretch/>
        </p:blipFill>
        <p:spPr>
          <a:xfrm>
            <a:off x="1370520" y="8943120"/>
            <a:ext cx="1683360" cy="480240"/>
          </a:xfrm>
          <a:prstGeom prst="rect">
            <a:avLst/>
          </a:prstGeom>
          <a:ln>
            <a:noFill/>
          </a:ln>
        </p:spPr>
      </p:pic>
      <p:pic>
        <p:nvPicPr>
          <p:cNvPr id="296" name="Imagen 18"/>
          <p:cNvPicPr/>
          <p:nvPr/>
        </p:nvPicPr>
        <p:blipFill>
          <a:blip r:embed="rId4"/>
          <a:stretch/>
        </p:blipFill>
        <p:spPr>
          <a:xfrm>
            <a:off x="228600" y="8912160"/>
            <a:ext cx="1065600" cy="510840"/>
          </a:xfrm>
          <a:prstGeom prst="rect">
            <a:avLst/>
          </a:prstGeom>
          <a:ln>
            <a:noFill/>
          </a:ln>
        </p:spPr>
      </p:pic>
      <p:sp>
        <p:nvSpPr>
          <p:cNvPr id="297" name="CustomShape 4"/>
          <p:cNvSpPr/>
          <p:nvPr/>
        </p:nvSpPr>
        <p:spPr>
          <a:xfrm>
            <a:off x="938160" y="3046680"/>
            <a:ext cx="16912440" cy="396886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2800" b="0" strike="noStrike" spc="-1" dirty="0">
                <a:solidFill>
                  <a:srgbClr val="000000"/>
                </a:solidFill>
                <a:latin typeface="Calibri"/>
                <a:ea typeface="DejaVu Sans"/>
              </a:rPr>
              <a:t>De las muchas interpretaciones posibles, en el contexto de este módulo preferimos basarnos en una teoría de la psicología social propuesta por dos autores en 1972.</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ea typeface="DejaVu Sans"/>
              </a:rPr>
              <a:t>La autoconciencia es un proceso psicológico de autorregulación que permite a las personas orientar sus comportamientos hacia pensamientos y sentimientos más favorables y más deseados.</a:t>
            </a:r>
            <a:endParaRPr lang="es-ES" sz="2800" b="0" strike="noStrike" spc="-1" dirty="0">
              <a:latin typeface="Arial"/>
            </a:endParaRPr>
          </a:p>
          <a:p>
            <a:pPr algn="just">
              <a:lnSpc>
                <a:spcPct val="100000"/>
              </a:lnSpc>
            </a:pPr>
            <a:r>
              <a:rPr lang="es-ES" sz="2800" b="0" strike="noStrike" spc="-1" dirty="0">
                <a:solidFill>
                  <a:srgbClr val="000000"/>
                </a:solidFill>
                <a:latin typeface="Calibri"/>
                <a:ea typeface="DejaVu Sans"/>
              </a:rPr>
              <a:t>Fuente: Duval, Shelley; </a:t>
            </a:r>
            <a:r>
              <a:rPr lang="es-ES" sz="2800" b="0" strike="noStrike" spc="-1" dirty="0" err="1">
                <a:solidFill>
                  <a:srgbClr val="000000"/>
                </a:solidFill>
                <a:latin typeface="Calibri"/>
                <a:ea typeface="DejaVu Sans"/>
              </a:rPr>
              <a:t>Wicklund</a:t>
            </a:r>
            <a:r>
              <a:rPr lang="es-ES" sz="2800" b="0" strike="noStrike" spc="-1" dirty="0">
                <a:solidFill>
                  <a:srgbClr val="000000"/>
                </a:solidFill>
                <a:latin typeface="Calibri"/>
                <a:ea typeface="DejaVu Sans"/>
              </a:rPr>
              <a:t>, Robert A. (1972). Una teoría de la autoconciencia objetiva</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ea typeface="DejaVu Sans"/>
              </a:rPr>
              <a:t>El proceso de autoconciencia ocurre en todos los dominios de la vida y es un mecanismo esencial para ayudar a las personas a sostener (y reforzar) acciones y actitudes que producen impactos positivos.</a:t>
            </a:r>
            <a:endParaRPr lang="es-ES" sz="2800" b="0" strike="noStrike" spc="-1" dirty="0">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CustomShape 1"/>
          <p:cNvSpPr/>
          <p:nvPr/>
        </p:nvSpPr>
        <p:spPr>
          <a:xfrm>
            <a:off x="15087600" y="647640"/>
            <a:ext cx="2763000" cy="74340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1</a:t>
            </a:r>
            <a:endParaRPr lang="es-ES" sz="4800" b="0" strike="noStrike" spc="-1">
              <a:latin typeface="Arial"/>
            </a:endParaRPr>
          </a:p>
        </p:txBody>
      </p:sp>
      <p:sp>
        <p:nvSpPr>
          <p:cNvPr id="299" name="CustomShape 2"/>
          <p:cNvSpPr/>
          <p:nvPr/>
        </p:nvSpPr>
        <p:spPr>
          <a:xfrm>
            <a:off x="938160" y="2019240"/>
            <a:ext cx="16912440" cy="62316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3">
                <a:solidFill>
                  <a:srgbClr val="243255"/>
                </a:solidFill>
                <a:latin typeface="Calibri"/>
                <a:ea typeface="DejaVu Sans"/>
              </a:rPr>
              <a:t>Autoconciencia en la empleabilidad</a:t>
            </a:r>
            <a:endParaRPr lang="es-ES" sz="4000" b="0" strike="noStrike" spc="-1">
              <a:latin typeface="Arial"/>
            </a:endParaRPr>
          </a:p>
        </p:txBody>
      </p:sp>
      <p:sp>
        <p:nvSpPr>
          <p:cNvPr id="300" name="CustomShape 3"/>
          <p:cNvSpPr/>
          <p:nvPr/>
        </p:nvSpPr>
        <p:spPr>
          <a:xfrm>
            <a:off x="228600" y="9563040"/>
            <a:ext cx="12571920" cy="5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ea typeface="DejaVu Sans"/>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301" name="Imagen 7"/>
          <p:cNvPicPr/>
          <p:nvPr/>
        </p:nvPicPr>
        <p:blipFill>
          <a:blip r:embed="rId3"/>
          <a:stretch/>
        </p:blipFill>
        <p:spPr>
          <a:xfrm>
            <a:off x="1370520" y="8943120"/>
            <a:ext cx="1683360" cy="480240"/>
          </a:xfrm>
          <a:prstGeom prst="rect">
            <a:avLst/>
          </a:prstGeom>
          <a:ln>
            <a:noFill/>
          </a:ln>
        </p:spPr>
      </p:pic>
      <p:pic>
        <p:nvPicPr>
          <p:cNvPr id="302" name="Imagen 18"/>
          <p:cNvPicPr/>
          <p:nvPr/>
        </p:nvPicPr>
        <p:blipFill>
          <a:blip r:embed="rId4"/>
          <a:stretch/>
        </p:blipFill>
        <p:spPr>
          <a:xfrm>
            <a:off x="228600" y="8912160"/>
            <a:ext cx="1065600" cy="510840"/>
          </a:xfrm>
          <a:prstGeom prst="rect">
            <a:avLst/>
          </a:prstGeom>
          <a:ln>
            <a:noFill/>
          </a:ln>
        </p:spPr>
      </p:pic>
      <p:sp>
        <p:nvSpPr>
          <p:cNvPr id="303" name="CustomShape 4"/>
          <p:cNvSpPr/>
          <p:nvPr/>
        </p:nvSpPr>
        <p:spPr>
          <a:xfrm>
            <a:off x="938160" y="3046680"/>
            <a:ext cx="16912440" cy="526152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2800" b="0" strike="noStrike" spc="-1" dirty="0">
                <a:solidFill>
                  <a:srgbClr val="000000"/>
                </a:solidFill>
                <a:latin typeface="Calibri"/>
                <a:ea typeface="DejaVu Sans"/>
              </a:rPr>
              <a:t>Al ser más sensible a los mecanismos de tu autoconciencia (es decir, ser más honesto y abierto contigo mismo), entrenas tu mente para ser:</a:t>
            </a:r>
            <a:endParaRPr lang="es-ES" sz="2800" b="0" strike="noStrike" spc="-1" dirty="0">
              <a:latin typeface="Arial"/>
            </a:endParaRPr>
          </a:p>
          <a:p>
            <a:pPr algn="just">
              <a:lnSpc>
                <a:spcPct val="100000"/>
              </a:lnSpc>
            </a:pPr>
            <a:endParaRPr lang="es-ES" sz="2800" b="0" strike="noStrike" spc="-1" dirty="0">
              <a:latin typeface="Arial"/>
            </a:endParaRPr>
          </a:p>
          <a:p>
            <a:pPr marL="457200" indent="-456120" algn="just">
              <a:lnSpc>
                <a:spcPct val="100000"/>
              </a:lnSpc>
              <a:buClr>
                <a:srgbClr val="000000"/>
              </a:buClr>
              <a:buFont typeface="Arial"/>
              <a:buChar char="•"/>
            </a:pPr>
            <a:r>
              <a:rPr lang="es-ES" sz="2800" b="0" strike="noStrike" spc="-1" dirty="0">
                <a:solidFill>
                  <a:srgbClr val="000000"/>
                </a:solidFill>
                <a:latin typeface="Calibri"/>
                <a:ea typeface="DejaVu Sans"/>
              </a:rPr>
              <a:t>Sensible a entornos externos</a:t>
            </a:r>
            <a:endParaRPr lang="es-ES" sz="2800" b="0" strike="noStrike" spc="-1" dirty="0">
              <a:latin typeface="Arial"/>
            </a:endParaRPr>
          </a:p>
          <a:p>
            <a:pPr marL="457200" indent="-456120" algn="just">
              <a:lnSpc>
                <a:spcPct val="100000"/>
              </a:lnSpc>
              <a:buClr>
                <a:srgbClr val="000000"/>
              </a:buClr>
              <a:buFont typeface="Arial"/>
              <a:buChar char="•"/>
            </a:pPr>
            <a:r>
              <a:rPr lang="es-ES" sz="2800" b="0" strike="noStrike" spc="-1" dirty="0">
                <a:solidFill>
                  <a:srgbClr val="000000"/>
                </a:solidFill>
                <a:latin typeface="Calibri"/>
                <a:ea typeface="DejaVu Sans"/>
              </a:rPr>
              <a:t>Consciente de tus necesidades, aspiraciones y visión a largo plazo</a:t>
            </a:r>
            <a:endParaRPr lang="es-ES" sz="2800" b="0" strike="noStrike" spc="-1" dirty="0">
              <a:latin typeface="Arial"/>
            </a:endParaRPr>
          </a:p>
          <a:p>
            <a:pPr marL="457200" indent="-456120" algn="just">
              <a:lnSpc>
                <a:spcPct val="100000"/>
              </a:lnSpc>
              <a:buClr>
                <a:srgbClr val="000000"/>
              </a:buClr>
              <a:buFont typeface="Arial"/>
              <a:buChar char="•"/>
            </a:pPr>
            <a:r>
              <a:rPr lang="es-ES" sz="2800" b="0" strike="noStrike" spc="-1" dirty="0">
                <a:solidFill>
                  <a:srgbClr val="000000"/>
                </a:solidFill>
                <a:latin typeface="Calibri"/>
                <a:ea typeface="DejaVu Sans"/>
              </a:rPr>
              <a:t>Competente en la evaluación de tus fortalezas y las oportunidades que te rodean</a:t>
            </a:r>
            <a:endParaRPr lang="es-ES" sz="2800" b="0" strike="noStrike" spc="-1" dirty="0">
              <a:latin typeface="Arial"/>
            </a:endParaRPr>
          </a:p>
          <a:p>
            <a:pPr marL="457200" indent="-456120" algn="just">
              <a:lnSpc>
                <a:spcPct val="100000"/>
              </a:lnSpc>
              <a:buClr>
                <a:srgbClr val="000000"/>
              </a:buClr>
              <a:buFont typeface="Arial"/>
              <a:buChar char="•"/>
            </a:pPr>
            <a:r>
              <a:rPr lang="es-ES" sz="2800" b="0" strike="noStrike" spc="-1" dirty="0">
                <a:solidFill>
                  <a:srgbClr val="000000"/>
                </a:solidFill>
                <a:latin typeface="Calibri"/>
                <a:ea typeface="DejaVu Sans"/>
              </a:rPr>
              <a:t>Confortable en tus debilidades e inseguridades</a:t>
            </a:r>
            <a:endParaRPr lang="es-ES" sz="2800" b="0" strike="noStrike" spc="-1" dirty="0">
              <a:latin typeface="Arial"/>
            </a:endParaRPr>
          </a:p>
          <a:p>
            <a:pPr marL="457200" indent="-456120" algn="just">
              <a:lnSpc>
                <a:spcPct val="100000"/>
              </a:lnSpc>
              <a:buClr>
                <a:srgbClr val="000000"/>
              </a:buClr>
              <a:buFont typeface="Arial"/>
              <a:buChar char="•"/>
            </a:pPr>
            <a:r>
              <a:rPr lang="es-ES" sz="2800" b="0" strike="noStrike" spc="-1" dirty="0">
                <a:solidFill>
                  <a:srgbClr val="000000"/>
                </a:solidFill>
                <a:latin typeface="Calibri"/>
                <a:ea typeface="DejaVu Sans"/>
              </a:rPr>
              <a:t>Resiliente ante adversidades externas y “KO”</a:t>
            </a:r>
            <a:endParaRPr lang="es-ES" sz="2800" b="0" strike="noStrike" spc="-1" dirty="0">
              <a:latin typeface="Arial"/>
            </a:endParaRPr>
          </a:p>
          <a:p>
            <a:pPr marL="457200" indent="-456120" algn="just">
              <a:lnSpc>
                <a:spcPct val="100000"/>
              </a:lnSpc>
              <a:buClr>
                <a:srgbClr val="000000"/>
              </a:buClr>
              <a:buFont typeface="Arial"/>
              <a:buChar char="•"/>
            </a:pPr>
            <a:r>
              <a:rPr lang="es-ES" sz="2800" b="0" strike="noStrike" spc="-1" dirty="0">
                <a:solidFill>
                  <a:srgbClr val="000000"/>
                </a:solidFill>
                <a:latin typeface="Calibri"/>
                <a:ea typeface="DejaVu Sans"/>
              </a:rPr>
              <a:t>Confiado en tus potencialidades</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ea typeface="DejaVu Sans"/>
              </a:rPr>
              <a:t>Ten en cuenta que esto no se relaciona solo con la vida profesional, sino que puede beneficiar enormemente la relación con familiares y compañeros.</a:t>
            </a:r>
            <a:endParaRPr lang="es-ES" sz="28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3">
                                            <p:txEl>
                                              <p:pRg st="2" end="2"/>
                                            </p:txEl>
                                          </p:spTgt>
                                        </p:tgtEl>
                                        <p:attrNameLst>
                                          <p:attrName>style.visibility</p:attrName>
                                        </p:attrNameLst>
                                      </p:cBhvr>
                                      <p:to>
                                        <p:strVal val="visible"/>
                                      </p:to>
                                    </p:set>
                                    <p:animEffect transition="in" filter="barn(inVertical)">
                                      <p:cBhvr additive="repl">
                                        <p:cTn id="7" dur="500"/>
                                        <p:tgtEl>
                                          <p:spTgt spid="30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3">
                                            <p:txEl>
                                              <p:pRg st="3" end="3"/>
                                            </p:txEl>
                                          </p:spTgt>
                                        </p:tgtEl>
                                        <p:attrNameLst>
                                          <p:attrName>style.visibility</p:attrName>
                                        </p:attrNameLst>
                                      </p:cBhvr>
                                      <p:to>
                                        <p:strVal val="visible"/>
                                      </p:to>
                                    </p:set>
                                    <p:animEffect transition="in" filter="barn(inVertical)">
                                      <p:cBhvr additive="repl">
                                        <p:cTn id="12" dur="500"/>
                                        <p:tgtEl>
                                          <p:spTgt spid="30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03">
                                            <p:txEl>
                                              <p:pRg st="4" end="4"/>
                                            </p:txEl>
                                          </p:spTgt>
                                        </p:tgtEl>
                                        <p:attrNameLst>
                                          <p:attrName>style.visibility</p:attrName>
                                        </p:attrNameLst>
                                      </p:cBhvr>
                                      <p:to>
                                        <p:strVal val="visible"/>
                                      </p:to>
                                    </p:set>
                                    <p:animEffect transition="in" filter="barn(inVertical)">
                                      <p:cBhvr additive="repl">
                                        <p:cTn id="17" dur="500"/>
                                        <p:tgtEl>
                                          <p:spTgt spid="30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03">
                                            <p:txEl>
                                              <p:pRg st="5" end="5"/>
                                            </p:txEl>
                                          </p:spTgt>
                                        </p:tgtEl>
                                        <p:attrNameLst>
                                          <p:attrName>style.visibility</p:attrName>
                                        </p:attrNameLst>
                                      </p:cBhvr>
                                      <p:to>
                                        <p:strVal val="visible"/>
                                      </p:to>
                                    </p:set>
                                    <p:animEffect transition="in" filter="barn(inVertical)">
                                      <p:cBhvr additive="repl">
                                        <p:cTn id="22" dur="500"/>
                                        <p:tgtEl>
                                          <p:spTgt spid="30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03">
                                            <p:txEl>
                                              <p:pRg st="6" end="6"/>
                                            </p:txEl>
                                          </p:spTgt>
                                        </p:tgtEl>
                                        <p:attrNameLst>
                                          <p:attrName>style.visibility</p:attrName>
                                        </p:attrNameLst>
                                      </p:cBhvr>
                                      <p:to>
                                        <p:strVal val="visible"/>
                                      </p:to>
                                    </p:set>
                                    <p:animEffect transition="in" filter="barn(inVertical)">
                                      <p:cBhvr additive="repl">
                                        <p:cTn id="27" dur="500"/>
                                        <p:tgtEl>
                                          <p:spTgt spid="30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03">
                                            <p:txEl>
                                              <p:pRg st="7" end="7"/>
                                            </p:txEl>
                                          </p:spTgt>
                                        </p:tgtEl>
                                        <p:attrNameLst>
                                          <p:attrName>style.visibility</p:attrName>
                                        </p:attrNameLst>
                                      </p:cBhvr>
                                      <p:to>
                                        <p:strVal val="visible"/>
                                      </p:to>
                                    </p:set>
                                    <p:animEffect transition="in" filter="barn(inVertical)">
                                      <p:cBhvr additive="repl">
                                        <p:cTn id="32" dur="500"/>
                                        <p:tgtEl>
                                          <p:spTgt spid="3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CustomShape 1"/>
          <p:cNvSpPr/>
          <p:nvPr/>
        </p:nvSpPr>
        <p:spPr>
          <a:xfrm>
            <a:off x="15087600" y="647640"/>
            <a:ext cx="2763000" cy="74340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1</a:t>
            </a:r>
            <a:endParaRPr lang="es-ES" sz="4800" b="0" strike="noStrike" spc="-1">
              <a:latin typeface="Arial"/>
            </a:endParaRPr>
          </a:p>
        </p:txBody>
      </p:sp>
      <p:sp>
        <p:nvSpPr>
          <p:cNvPr id="305" name="CustomShape 2"/>
          <p:cNvSpPr/>
          <p:nvPr/>
        </p:nvSpPr>
        <p:spPr>
          <a:xfrm>
            <a:off x="938160" y="2019240"/>
            <a:ext cx="16912440" cy="62316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3">
                <a:solidFill>
                  <a:srgbClr val="243255"/>
                </a:solidFill>
                <a:latin typeface="Calibri"/>
                <a:ea typeface="DejaVu Sans"/>
              </a:rPr>
              <a:t>Sobre la autoeficacia</a:t>
            </a:r>
            <a:endParaRPr lang="es-ES" sz="4000" b="0" strike="noStrike" spc="-1">
              <a:latin typeface="Arial"/>
            </a:endParaRPr>
          </a:p>
        </p:txBody>
      </p:sp>
      <p:sp>
        <p:nvSpPr>
          <p:cNvPr id="306" name="CustomShape 3"/>
          <p:cNvSpPr/>
          <p:nvPr/>
        </p:nvSpPr>
        <p:spPr>
          <a:xfrm>
            <a:off x="228600" y="9563040"/>
            <a:ext cx="12571920" cy="5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ea typeface="DejaVu Sans"/>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307" name="Imagen 7"/>
          <p:cNvPicPr/>
          <p:nvPr/>
        </p:nvPicPr>
        <p:blipFill>
          <a:blip r:embed="rId3"/>
          <a:stretch/>
        </p:blipFill>
        <p:spPr>
          <a:xfrm>
            <a:off x="1370520" y="8943120"/>
            <a:ext cx="1683360" cy="480240"/>
          </a:xfrm>
          <a:prstGeom prst="rect">
            <a:avLst/>
          </a:prstGeom>
          <a:ln>
            <a:noFill/>
          </a:ln>
        </p:spPr>
      </p:pic>
      <p:pic>
        <p:nvPicPr>
          <p:cNvPr id="308" name="Imagen 18"/>
          <p:cNvPicPr/>
          <p:nvPr/>
        </p:nvPicPr>
        <p:blipFill>
          <a:blip r:embed="rId4"/>
          <a:stretch/>
        </p:blipFill>
        <p:spPr>
          <a:xfrm>
            <a:off x="228600" y="8912160"/>
            <a:ext cx="1065600" cy="510840"/>
          </a:xfrm>
          <a:prstGeom prst="rect">
            <a:avLst/>
          </a:prstGeom>
          <a:ln>
            <a:noFill/>
          </a:ln>
        </p:spPr>
      </p:pic>
      <p:sp>
        <p:nvSpPr>
          <p:cNvPr id="309" name="CustomShape 4"/>
          <p:cNvSpPr/>
          <p:nvPr/>
        </p:nvSpPr>
        <p:spPr>
          <a:xfrm>
            <a:off x="938160" y="3046680"/>
            <a:ext cx="12571920" cy="412275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2800" b="0" strike="noStrike" spc="-1" dirty="0">
                <a:solidFill>
                  <a:srgbClr val="000000"/>
                </a:solidFill>
                <a:latin typeface="Calibri"/>
                <a:ea typeface="DejaVu Sans"/>
              </a:rPr>
              <a:t>La autoeficacia es el reflejo de las creencias internas, las fuerzas impulsoras y los agentes de motivación que lo llevan a "ejecutar los cursos de acción necesarios para enfrentar situaciones prospectivas".</a:t>
            </a:r>
            <a:endParaRPr lang="es-ES" sz="2800" b="0" strike="noStrike" spc="-1" dirty="0">
              <a:latin typeface="Arial"/>
            </a:endParaRPr>
          </a:p>
          <a:p>
            <a:pPr algn="just">
              <a:lnSpc>
                <a:spcPct val="100000"/>
              </a:lnSpc>
            </a:pPr>
            <a:r>
              <a:rPr lang="es-ES" sz="2200" b="0" strike="noStrike" spc="-1" dirty="0">
                <a:solidFill>
                  <a:srgbClr val="000000"/>
                </a:solidFill>
                <a:latin typeface="Calibri"/>
                <a:ea typeface="DejaVu Sans"/>
              </a:rPr>
              <a:t>Fuente: Bandura, Albert (1982). “</a:t>
            </a:r>
            <a:r>
              <a:rPr lang="es-ES" sz="2200" b="0" strike="noStrike" spc="-1" dirty="0" err="1">
                <a:solidFill>
                  <a:srgbClr val="000000"/>
                </a:solidFill>
                <a:latin typeface="Calibri"/>
                <a:ea typeface="DejaVu Sans"/>
              </a:rPr>
              <a:t>Self-efficacy</a:t>
            </a:r>
            <a:r>
              <a:rPr lang="es-ES" sz="2200" b="0" strike="noStrike" spc="-1" dirty="0">
                <a:solidFill>
                  <a:srgbClr val="000000"/>
                </a:solidFill>
                <a:latin typeface="Calibri"/>
                <a:ea typeface="DejaVu Sans"/>
              </a:rPr>
              <a:t> </a:t>
            </a:r>
            <a:r>
              <a:rPr lang="es-ES" sz="2200" b="0" strike="noStrike" spc="-1" dirty="0" err="1">
                <a:solidFill>
                  <a:srgbClr val="000000"/>
                </a:solidFill>
                <a:latin typeface="Calibri"/>
                <a:ea typeface="DejaVu Sans"/>
              </a:rPr>
              <a:t>mechanism</a:t>
            </a:r>
            <a:r>
              <a:rPr lang="es-ES" sz="2200" b="0" strike="noStrike" spc="-1" dirty="0">
                <a:solidFill>
                  <a:srgbClr val="000000"/>
                </a:solidFill>
                <a:latin typeface="Calibri"/>
                <a:ea typeface="DejaVu Sans"/>
              </a:rPr>
              <a:t> in human </a:t>
            </a:r>
            <a:r>
              <a:rPr lang="es-ES" sz="2200" b="0" strike="noStrike" spc="-1" dirty="0" err="1">
                <a:solidFill>
                  <a:srgbClr val="000000"/>
                </a:solidFill>
                <a:latin typeface="Calibri"/>
                <a:ea typeface="DejaVu Sans"/>
              </a:rPr>
              <a:t>agency</a:t>
            </a:r>
            <a:r>
              <a:rPr lang="es-ES" sz="2200" b="0" strike="noStrike" spc="-1" dirty="0">
                <a:solidFill>
                  <a:srgbClr val="000000"/>
                </a:solidFill>
                <a:latin typeface="Calibri"/>
                <a:ea typeface="DejaVu Sans"/>
              </a:rPr>
              <a:t>”. American </a:t>
            </a:r>
            <a:r>
              <a:rPr lang="es-ES" sz="2200" b="0" strike="noStrike" spc="-1" dirty="0" err="1">
                <a:solidFill>
                  <a:srgbClr val="000000"/>
                </a:solidFill>
                <a:latin typeface="Calibri"/>
                <a:ea typeface="DejaVu Sans"/>
              </a:rPr>
              <a:t>Psychologist</a:t>
            </a:r>
            <a:r>
              <a:rPr lang="es-ES" sz="2200" b="0" strike="noStrike" spc="-1" dirty="0">
                <a:solidFill>
                  <a:srgbClr val="000000"/>
                </a:solidFill>
                <a:latin typeface="Calibri"/>
                <a:ea typeface="DejaVu Sans"/>
              </a:rPr>
              <a:t>. 37 (2): 122–147</a:t>
            </a:r>
            <a:endParaRPr lang="es-ES" sz="2200" b="0" strike="noStrike" spc="-1" dirty="0">
              <a:latin typeface="Arial"/>
            </a:endParaRPr>
          </a:p>
          <a:p>
            <a:pPr algn="just">
              <a:lnSpc>
                <a:spcPct val="100000"/>
              </a:lnSpc>
            </a:pPr>
            <a:endParaRPr lang="es-ES" sz="2200" b="0" strike="noStrike" spc="-1" dirty="0">
              <a:latin typeface="Arial"/>
            </a:endParaRPr>
          </a:p>
          <a:p>
            <a:pPr algn="just">
              <a:lnSpc>
                <a:spcPct val="100000"/>
              </a:lnSpc>
            </a:pPr>
            <a:r>
              <a:rPr lang="es-ES" sz="2800" b="0" strike="noStrike" spc="-1" dirty="0">
                <a:solidFill>
                  <a:srgbClr val="000000"/>
                </a:solidFill>
                <a:latin typeface="Calibri"/>
                <a:ea typeface="DejaVu Sans"/>
              </a:rPr>
              <a:t>El concepto de autoeficacia fue propuesto originalmente por el psicólogo canadiense Albert Bandura y representa nuestra capacidad de orientar las competencias sociales, cognitivas y conductuales para ser lo más efectivos y eficientes posibles para lograr un objetivo específico.</a:t>
            </a:r>
            <a:endParaRPr lang="es-ES" sz="2800" b="0" strike="noStrike" spc="-1" dirty="0">
              <a:latin typeface="Arial"/>
            </a:endParaRPr>
          </a:p>
        </p:txBody>
      </p:sp>
      <p:pic>
        <p:nvPicPr>
          <p:cNvPr id="310" name="Immagine 1"/>
          <p:cNvPicPr/>
          <p:nvPr/>
        </p:nvPicPr>
        <p:blipFill>
          <a:blip r:embed="rId5"/>
          <a:srcRect r="1209" b="8839"/>
          <a:stretch/>
        </p:blipFill>
        <p:spPr>
          <a:xfrm>
            <a:off x="13701960" y="2332440"/>
            <a:ext cx="4129560" cy="5551560"/>
          </a:xfrm>
          <a:prstGeom prst="rect">
            <a:avLst/>
          </a:prstGeom>
          <a:ln>
            <a:noFill/>
          </a:ln>
        </p:spPr>
      </p:pic>
      <p:sp>
        <p:nvSpPr>
          <p:cNvPr id="311" name="CustomShape 5"/>
          <p:cNvSpPr/>
          <p:nvPr/>
        </p:nvSpPr>
        <p:spPr>
          <a:xfrm>
            <a:off x="14118120" y="7638120"/>
            <a:ext cx="37328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800" b="0" strike="noStrike" spc="-1">
                <a:solidFill>
                  <a:srgbClr val="000000"/>
                </a:solidFill>
                <a:latin typeface="Calibri"/>
                <a:ea typeface="DejaVu Sans"/>
              </a:rPr>
              <a:t>Fuente: </a:t>
            </a:r>
            <a:r>
              <a:rPr lang="es-ES" sz="1800" b="0" u="sng" strike="noStrike" spc="-1">
                <a:solidFill>
                  <a:srgbClr val="0000FF"/>
                </a:solidFill>
                <a:uFillTx/>
                <a:latin typeface="Calibri"/>
                <a:ea typeface="DejaVu Sans"/>
                <a:hlinkClick r:id="rId6"/>
              </a:rPr>
              <a:t>www.albertbandura.com</a:t>
            </a:r>
            <a:r>
              <a:rPr lang="es-ES" sz="1800" b="0" strike="noStrike" spc="-1">
                <a:solidFill>
                  <a:srgbClr val="000000"/>
                </a:solidFill>
                <a:latin typeface="Calibri"/>
                <a:ea typeface="DejaVu Sans"/>
              </a:rPr>
              <a:t> </a:t>
            </a:r>
            <a:endParaRPr lang="es-ES" sz="1800" b="0" strike="noStrike" spc="-1">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CustomShape 1"/>
          <p:cNvSpPr/>
          <p:nvPr/>
        </p:nvSpPr>
        <p:spPr>
          <a:xfrm>
            <a:off x="15087600" y="647640"/>
            <a:ext cx="2763000" cy="74340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1</a:t>
            </a:r>
            <a:endParaRPr lang="es-ES" sz="4800" b="0" strike="noStrike" spc="-1">
              <a:latin typeface="Arial"/>
            </a:endParaRPr>
          </a:p>
        </p:txBody>
      </p:sp>
      <p:sp>
        <p:nvSpPr>
          <p:cNvPr id="313" name="CustomShape 2"/>
          <p:cNvSpPr/>
          <p:nvPr/>
        </p:nvSpPr>
        <p:spPr>
          <a:xfrm>
            <a:off x="938160" y="2019240"/>
            <a:ext cx="16912440" cy="62352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3">
                <a:solidFill>
                  <a:srgbClr val="243255"/>
                </a:solidFill>
                <a:latin typeface="Calibri"/>
                <a:ea typeface="DejaVu Sans"/>
              </a:rPr>
              <a:t>Los elementos originarios de la autoeficacia</a:t>
            </a:r>
            <a:endParaRPr lang="es-ES" sz="4000" b="0" strike="noStrike" spc="-1">
              <a:latin typeface="Arial"/>
            </a:endParaRPr>
          </a:p>
        </p:txBody>
      </p:sp>
      <p:sp>
        <p:nvSpPr>
          <p:cNvPr id="314" name="CustomShape 3"/>
          <p:cNvSpPr/>
          <p:nvPr/>
        </p:nvSpPr>
        <p:spPr>
          <a:xfrm>
            <a:off x="228600" y="9563040"/>
            <a:ext cx="12571920" cy="5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ea typeface="DejaVu Sans"/>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315" name="Imagen 7"/>
          <p:cNvPicPr/>
          <p:nvPr/>
        </p:nvPicPr>
        <p:blipFill>
          <a:blip r:embed="rId3"/>
          <a:stretch/>
        </p:blipFill>
        <p:spPr>
          <a:xfrm>
            <a:off x="1370520" y="8943120"/>
            <a:ext cx="1683360" cy="480240"/>
          </a:xfrm>
          <a:prstGeom prst="rect">
            <a:avLst/>
          </a:prstGeom>
          <a:ln>
            <a:noFill/>
          </a:ln>
        </p:spPr>
      </p:pic>
      <p:pic>
        <p:nvPicPr>
          <p:cNvPr id="316" name="Imagen 18"/>
          <p:cNvPicPr/>
          <p:nvPr/>
        </p:nvPicPr>
        <p:blipFill>
          <a:blip r:embed="rId4"/>
          <a:stretch/>
        </p:blipFill>
        <p:spPr>
          <a:xfrm>
            <a:off x="228600" y="8912160"/>
            <a:ext cx="1065600" cy="510840"/>
          </a:xfrm>
          <a:prstGeom prst="rect">
            <a:avLst/>
          </a:prstGeom>
          <a:ln>
            <a:noFill/>
          </a:ln>
        </p:spPr>
      </p:pic>
      <p:sp>
        <p:nvSpPr>
          <p:cNvPr id="317" name="CustomShape 4"/>
          <p:cNvSpPr/>
          <p:nvPr/>
        </p:nvSpPr>
        <p:spPr>
          <a:xfrm>
            <a:off x="938160" y="2779920"/>
            <a:ext cx="16912440" cy="569241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2800" b="0" strike="noStrike" spc="-1" dirty="0">
                <a:solidFill>
                  <a:srgbClr val="000000"/>
                </a:solidFill>
                <a:latin typeface="Calibri"/>
                <a:ea typeface="DejaVu Sans"/>
              </a:rPr>
              <a:t>Según Bandura, el sentido de la autoeficacia frente a un desempeño específico deriva de tres creencias: </a:t>
            </a:r>
            <a:endParaRPr lang="es-ES" sz="2800" b="0" strike="noStrike" spc="-1" dirty="0">
              <a:latin typeface="Arial"/>
            </a:endParaRPr>
          </a:p>
          <a:p>
            <a:pPr algn="just">
              <a:lnSpc>
                <a:spcPct val="100000"/>
              </a:lnSpc>
            </a:pPr>
            <a:endParaRPr lang="es-ES" sz="2800" b="0" strike="noStrike" spc="-1" dirty="0">
              <a:latin typeface="Arial"/>
            </a:endParaRPr>
          </a:p>
          <a:p>
            <a:pPr marL="457200" indent="-456120" algn="just">
              <a:lnSpc>
                <a:spcPct val="100000"/>
              </a:lnSpc>
              <a:buClr>
                <a:srgbClr val="000000"/>
              </a:buClr>
              <a:buFont typeface="Arial"/>
              <a:buChar char="•"/>
            </a:pPr>
            <a:r>
              <a:rPr lang="es-ES" sz="2800" b="0" strike="noStrike" spc="-1" dirty="0">
                <a:solidFill>
                  <a:srgbClr val="000000"/>
                </a:solidFill>
                <a:latin typeface="Calibri"/>
                <a:ea typeface="DejaVu Sans"/>
              </a:rPr>
              <a:t>Creencia sobre que hacer para lograr algo</a:t>
            </a:r>
            <a:endParaRPr lang="es-ES" sz="2800" b="0" strike="noStrike" spc="-1" dirty="0">
              <a:latin typeface="Arial"/>
            </a:endParaRPr>
          </a:p>
          <a:p>
            <a:pPr marL="457200" indent="-456120" algn="just">
              <a:lnSpc>
                <a:spcPct val="100000"/>
              </a:lnSpc>
              <a:buClr>
                <a:srgbClr val="000000"/>
              </a:buClr>
              <a:buFont typeface="Arial"/>
              <a:buChar char="•"/>
            </a:pPr>
            <a:r>
              <a:rPr lang="es-ES" sz="2800" b="0" strike="noStrike" spc="-1" dirty="0">
                <a:solidFill>
                  <a:srgbClr val="000000"/>
                </a:solidFill>
                <a:latin typeface="Calibri"/>
                <a:ea typeface="DejaVu Sans"/>
              </a:rPr>
              <a:t>Creencia en nuestras propias competencias para realizar lo que hay que hacer</a:t>
            </a:r>
            <a:endParaRPr lang="es-ES" sz="2800" b="0" strike="noStrike" spc="-1" dirty="0">
              <a:latin typeface="Arial"/>
            </a:endParaRPr>
          </a:p>
          <a:p>
            <a:pPr marL="457200" indent="-456120" algn="just">
              <a:lnSpc>
                <a:spcPct val="100000"/>
              </a:lnSpc>
              <a:buClr>
                <a:srgbClr val="000000"/>
              </a:buClr>
              <a:buFont typeface="Arial"/>
              <a:buChar char="•"/>
            </a:pPr>
            <a:r>
              <a:rPr lang="es-ES" sz="2800" b="0" strike="noStrike" spc="-1" dirty="0">
                <a:solidFill>
                  <a:srgbClr val="000000"/>
                </a:solidFill>
                <a:latin typeface="Calibri"/>
                <a:ea typeface="DejaVu Sans"/>
              </a:rPr>
              <a:t>Creencia en que la tarea planificada producirá el efecto deseado</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ea typeface="DejaVu Sans"/>
              </a:rPr>
              <a:t>Por otra parte, el mencionado sistema de creencias se genera a partir de cuatro fuentes de información:</a:t>
            </a:r>
            <a:endParaRPr lang="es-ES" sz="2800" b="0" strike="noStrike" spc="-1" dirty="0">
              <a:latin typeface="Arial"/>
            </a:endParaRPr>
          </a:p>
          <a:p>
            <a:pPr algn="just">
              <a:lnSpc>
                <a:spcPct val="100000"/>
              </a:lnSpc>
            </a:pPr>
            <a:endParaRPr lang="es-ES" sz="2800" b="0" strike="noStrike" spc="-1" dirty="0">
              <a:latin typeface="Arial"/>
            </a:endParaRPr>
          </a:p>
          <a:p>
            <a:pPr marL="457200" indent="-456120" algn="just">
              <a:lnSpc>
                <a:spcPct val="100000"/>
              </a:lnSpc>
              <a:buClr>
                <a:srgbClr val="000000"/>
              </a:buClr>
              <a:buFont typeface="Arial"/>
              <a:buChar char="•"/>
            </a:pPr>
            <a:r>
              <a:rPr lang="es-ES" sz="2800" b="0" strike="noStrike" spc="-1" dirty="0">
                <a:solidFill>
                  <a:srgbClr val="000000"/>
                </a:solidFill>
                <a:latin typeface="Calibri"/>
                <a:ea typeface="DejaVu Sans"/>
              </a:rPr>
              <a:t>Experiencias directas (es decir, los conocimientos propios, también conocidos como indicadores de capacidad)</a:t>
            </a:r>
            <a:endParaRPr lang="es-ES" sz="2800" b="0" strike="noStrike" spc="-1" dirty="0">
              <a:latin typeface="Arial"/>
            </a:endParaRPr>
          </a:p>
          <a:p>
            <a:pPr marL="457200" indent="-456120" algn="just">
              <a:lnSpc>
                <a:spcPct val="100000"/>
              </a:lnSpc>
              <a:buClr>
                <a:srgbClr val="000000"/>
              </a:buClr>
              <a:buFont typeface="Arial"/>
              <a:buChar char="•"/>
            </a:pPr>
            <a:r>
              <a:rPr lang="es-ES" sz="2800" b="0" strike="noStrike" spc="-1" dirty="0">
                <a:solidFill>
                  <a:srgbClr val="000000"/>
                </a:solidFill>
                <a:latin typeface="Calibri"/>
                <a:ea typeface="DejaVu Sans"/>
              </a:rPr>
              <a:t>Experiencias indirectas (es decir, benchmarking con los desempeños de otros y cursos de acciones en contextos similares)</a:t>
            </a:r>
            <a:endParaRPr lang="es-ES" sz="2800" b="0" strike="noStrike" spc="-1" dirty="0">
              <a:latin typeface="Arial"/>
            </a:endParaRPr>
          </a:p>
          <a:p>
            <a:pPr marL="457200" indent="-456120" algn="just">
              <a:lnSpc>
                <a:spcPct val="100000"/>
              </a:lnSpc>
              <a:buClr>
                <a:srgbClr val="000000"/>
              </a:buClr>
              <a:buFont typeface="Arial"/>
              <a:buChar char="•"/>
            </a:pPr>
            <a:r>
              <a:rPr lang="es-ES" sz="2800" b="0" strike="noStrike" spc="-1" dirty="0">
                <a:solidFill>
                  <a:srgbClr val="000000"/>
                </a:solidFill>
                <a:latin typeface="Calibri"/>
                <a:ea typeface="DejaVu Sans"/>
              </a:rPr>
              <a:t>Influencias de compañeros</a:t>
            </a:r>
            <a:endParaRPr lang="es-ES" sz="2800" b="0" strike="noStrike" spc="-1" dirty="0">
              <a:latin typeface="Arial"/>
            </a:endParaRPr>
          </a:p>
          <a:p>
            <a:pPr marL="457200" indent="-456120" algn="just">
              <a:lnSpc>
                <a:spcPct val="100000"/>
              </a:lnSpc>
              <a:buClr>
                <a:srgbClr val="000000"/>
              </a:buClr>
              <a:buFont typeface="Arial"/>
              <a:buChar char="•"/>
            </a:pPr>
            <a:r>
              <a:rPr lang="es-ES" sz="2800" b="0" strike="noStrike" spc="-1" dirty="0">
                <a:solidFill>
                  <a:srgbClr val="000000"/>
                </a:solidFill>
                <a:latin typeface="Calibri"/>
                <a:ea typeface="DejaVu Sans"/>
              </a:rPr>
              <a:t>Estados fisiológicos y emocionales</a:t>
            </a:r>
            <a:endParaRPr lang="es-ES" sz="28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7">
                                            <p:txEl>
                                              <p:pRg st="8" end="8"/>
                                            </p:txEl>
                                          </p:spTgt>
                                        </p:tgtEl>
                                        <p:attrNameLst>
                                          <p:attrName>style.visibility</p:attrName>
                                        </p:attrNameLst>
                                      </p:cBhvr>
                                      <p:to>
                                        <p:strVal val="visible"/>
                                      </p:to>
                                    </p:set>
                                    <p:animEffect transition="in" filter="barn(inVertical)">
                                      <p:cBhvr additive="repl">
                                        <p:cTn id="7" dur="500"/>
                                        <p:tgtEl>
                                          <p:spTgt spid="317">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17">
                                            <p:txEl>
                                              <p:pRg st="9" end="9"/>
                                            </p:txEl>
                                          </p:spTgt>
                                        </p:tgtEl>
                                        <p:attrNameLst>
                                          <p:attrName>style.visibility</p:attrName>
                                        </p:attrNameLst>
                                      </p:cBhvr>
                                      <p:to>
                                        <p:strVal val="visible"/>
                                      </p:to>
                                    </p:set>
                                    <p:animEffect transition="in" filter="barn(inVertical)">
                                      <p:cBhvr additive="repl">
                                        <p:cTn id="12" dur="500"/>
                                        <p:tgtEl>
                                          <p:spTgt spid="317">
                                            <p:txEl>
                                              <p:pRg st="9" end="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17">
                                            <p:txEl>
                                              <p:pRg st="10" end="10"/>
                                            </p:txEl>
                                          </p:spTgt>
                                        </p:tgtEl>
                                        <p:attrNameLst>
                                          <p:attrName>style.visibility</p:attrName>
                                        </p:attrNameLst>
                                      </p:cBhvr>
                                      <p:to>
                                        <p:strVal val="visible"/>
                                      </p:to>
                                    </p:set>
                                    <p:animEffect transition="in" filter="barn(inVertical)">
                                      <p:cBhvr additive="repl">
                                        <p:cTn id="17" dur="500"/>
                                        <p:tgtEl>
                                          <p:spTgt spid="317">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17">
                                            <p:txEl>
                                              <p:pRg st="11" end="11"/>
                                            </p:txEl>
                                          </p:spTgt>
                                        </p:tgtEl>
                                        <p:attrNameLst>
                                          <p:attrName>style.visibility</p:attrName>
                                        </p:attrNameLst>
                                      </p:cBhvr>
                                      <p:to>
                                        <p:strVal val="visible"/>
                                      </p:to>
                                    </p:set>
                                    <p:animEffect transition="in" filter="barn(inVertical)">
                                      <p:cBhvr additive="repl">
                                        <p:cTn id="22" dur="500"/>
                                        <p:tgtEl>
                                          <p:spTgt spid="31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CustomShape 1"/>
          <p:cNvSpPr/>
          <p:nvPr/>
        </p:nvSpPr>
        <p:spPr>
          <a:xfrm>
            <a:off x="15087600" y="647640"/>
            <a:ext cx="2763000" cy="74340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1</a:t>
            </a:r>
            <a:endParaRPr lang="es-ES" sz="4800" b="0" strike="noStrike" spc="-1">
              <a:latin typeface="Arial"/>
            </a:endParaRPr>
          </a:p>
        </p:txBody>
      </p:sp>
      <p:sp>
        <p:nvSpPr>
          <p:cNvPr id="319" name="CustomShape 2"/>
          <p:cNvSpPr/>
          <p:nvPr/>
        </p:nvSpPr>
        <p:spPr>
          <a:xfrm>
            <a:off x="938160" y="2019240"/>
            <a:ext cx="16912440" cy="62352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3">
                <a:solidFill>
                  <a:srgbClr val="243255"/>
                </a:solidFill>
                <a:latin typeface="Calibri"/>
                <a:ea typeface="DejaVu Sans"/>
              </a:rPr>
              <a:t>El proceso de crecimiento de la autoeficacia</a:t>
            </a:r>
            <a:endParaRPr lang="es-ES" sz="4000" b="0" strike="noStrike" spc="-1">
              <a:latin typeface="Arial"/>
            </a:endParaRPr>
          </a:p>
        </p:txBody>
      </p:sp>
      <p:sp>
        <p:nvSpPr>
          <p:cNvPr id="320" name="CustomShape 3"/>
          <p:cNvSpPr/>
          <p:nvPr/>
        </p:nvSpPr>
        <p:spPr>
          <a:xfrm>
            <a:off x="228600" y="9563040"/>
            <a:ext cx="12571920" cy="5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ea typeface="DejaVu Sans"/>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321" name="Imagen 7"/>
          <p:cNvPicPr/>
          <p:nvPr/>
        </p:nvPicPr>
        <p:blipFill>
          <a:blip r:embed="rId3"/>
          <a:stretch/>
        </p:blipFill>
        <p:spPr>
          <a:xfrm>
            <a:off x="1370520" y="8943120"/>
            <a:ext cx="1683360" cy="480240"/>
          </a:xfrm>
          <a:prstGeom prst="rect">
            <a:avLst/>
          </a:prstGeom>
          <a:ln>
            <a:noFill/>
          </a:ln>
        </p:spPr>
      </p:pic>
      <p:pic>
        <p:nvPicPr>
          <p:cNvPr id="322" name="Imagen 18"/>
          <p:cNvPicPr/>
          <p:nvPr/>
        </p:nvPicPr>
        <p:blipFill>
          <a:blip r:embed="rId4"/>
          <a:stretch/>
        </p:blipFill>
        <p:spPr>
          <a:xfrm>
            <a:off x="228600" y="8912160"/>
            <a:ext cx="1065600" cy="510840"/>
          </a:xfrm>
          <a:prstGeom prst="rect">
            <a:avLst/>
          </a:prstGeom>
          <a:ln>
            <a:noFill/>
          </a:ln>
        </p:spPr>
      </p:pic>
      <p:sp>
        <p:nvSpPr>
          <p:cNvPr id="323" name="CustomShape 4"/>
          <p:cNvSpPr/>
          <p:nvPr/>
        </p:nvSpPr>
        <p:spPr>
          <a:xfrm>
            <a:off x="938160" y="3046680"/>
            <a:ext cx="16912440" cy="439975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2800" b="0" strike="noStrike" spc="-1" dirty="0">
                <a:solidFill>
                  <a:srgbClr val="000000"/>
                </a:solidFill>
                <a:latin typeface="Calibri"/>
                <a:ea typeface="DejaVu Sans"/>
              </a:rPr>
              <a:t>Por lo general, las creencias de autoeficacia surgen de un proceso de tres etapas:</a:t>
            </a:r>
            <a:endParaRPr lang="es-ES" sz="2800" b="0" strike="noStrike" spc="-1" dirty="0">
              <a:latin typeface="Arial"/>
            </a:endParaRPr>
          </a:p>
          <a:p>
            <a:pPr algn="just">
              <a:lnSpc>
                <a:spcPct val="100000"/>
              </a:lnSpc>
            </a:pPr>
            <a:endParaRPr lang="es-ES" sz="2800" b="0" strike="noStrike" spc="-1" dirty="0">
              <a:latin typeface="Arial"/>
            </a:endParaRPr>
          </a:p>
          <a:p>
            <a:pPr marL="514440" indent="-513360" algn="just">
              <a:lnSpc>
                <a:spcPct val="100000"/>
              </a:lnSpc>
              <a:buClr>
                <a:srgbClr val="000000"/>
              </a:buClr>
              <a:buFont typeface="Calibri"/>
              <a:buAutoNum type="arabicPeriod"/>
            </a:pPr>
            <a:r>
              <a:rPr lang="es-ES" sz="2800" b="0" strike="noStrike" spc="-1" dirty="0">
                <a:solidFill>
                  <a:srgbClr val="000000"/>
                </a:solidFill>
                <a:latin typeface="Calibri"/>
                <a:ea typeface="DejaVu Sans"/>
              </a:rPr>
              <a:t>Educación y formación en las competencias o habilidades requeridas tanto de experiencias directas como indirectas</a:t>
            </a:r>
            <a:endParaRPr lang="es-ES" sz="2800" b="0" strike="noStrike" spc="-1" dirty="0">
              <a:latin typeface="Arial"/>
            </a:endParaRPr>
          </a:p>
          <a:p>
            <a:pPr marL="514440" indent="-513360" algn="just">
              <a:lnSpc>
                <a:spcPct val="100000"/>
              </a:lnSpc>
              <a:buClr>
                <a:srgbClr val="000000"/>
              </a:buClr>
              <a:buFont typeface="Calibri"/>
              <a:buAutoNum type="arabicPeriod"/>
            </a:pPr>
            <a:r>
              <a:rPr lang="es-ES" sz="2800" b="0" strike="noStrike" spc="-1" dirty="0">
                <a:solidFill>
                  <a:srgbClr val="000000"/>
                </a:solidFill>
                <a:latin typeface="Calibri"/>
                <a:ea typeface="DejaVu Sans"/>
              </a:rPr>
              <a:t>Prueba del paso previo en un “entorno seguro” (es decir, familiares y amigos)</a:t>
            </a:r>
            <a:endParaRPr lang="es-ES" sz="2800" b="0" strike="noStrike" spc="-1" dirty="0">
              <a:latin typeface="Arial"/>
            </a:endParaRPr>
          </a:p>
          <a:p>
            <a:pPr marL="514440" indent="-513360" algn="just">
              <a:lnSpc>
                <a:spcPct val="100000"/>
              </a:lnSpc>
              <a:buClr>
                <a:srgbClr val="000000"/>
              </a:buClr>
              <a:buFont typeface="Calibri"/>
              <a:buAutoNum type="arabicPeriod"/>
            </a:pPr>
            <a:r>
              <a:rPr lang="es-ES" sz="2800" b="0" strike="noStrike" spc="-1" dirty="0">
                <a:solidFill>
                  <a:srgbClr val="000000"/>
                </a:solidFill>
                <a:latin typeface="Calibri"/>
                <a:ea typeface="DejaVu Sans"/>
              </a:rPr>
              <a:t>Pilotaje de habilidades/competencias recién adquiridas en un “entorno hostil” (es decir, trabajo y vida cotidiana)</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ea typeface="DejaVu Sans"/>
              </a:rPr>
              <a:t>Construir un sentido de autoeficacia implica la validación y aprobación de los demás. El proceso puede resultar perjudicial para la autoestima si la persona alimenta un prejuicio en contra del juicio externo, lo que le impide obtener conocimientos e indicadores útiles para la superación personal.</a:t>
            </a:r>
            <a:endParaRPr lang="es-ES" sz="2800" b="0" strike="noStrike" spc="-1" dirty="0">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CustomShape 1"/>
          <p:cNvSpPr/>
          <p:nvPr/>
        </p:nvSpPr>
        <p:spPr>
          <a:xfrm rot="16200000">
            <a:off x="1078920" y="3760560"/>
            <a:ext cx="431640" cy="30384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a:ln>
            <a:noFill/>
          </a:ln>
        </p:spPr>
        <p:style>
          <a:lnRef idx="0">
            <a:scrgbClr r="0" g="0" b="0"/>
          </a:lnRef>
          <a:fillRef idx="0">
            <a:scrgbClr r="0" g="0" b="0"/>
          </a:fillRef>
          <a:effectRef idx="0">
            <a:scrgbClr r="0" g="0" b="0"/>
          </a:effectRef>
          <a:fontRef idx="minor"/>
        </p:style>
      </p:sp>
      <p:sp>
        <p:nvSpPr>
          <p:cNvPr id="185" name="CustomShape 2"/>
          <p:cNvSpPr/>
          <p:nvPr/>
        </p:nvSpPr>
        <p:spPr>
          <a:xfrm>
            <a:off x="1050120" y="750960"/>
            <a:ext cx="12851280" cy="1729800"/>
          </a:xfrm>
          <a:prstGeom prst="rect">
            <a:avLst/>
          </a:prstGeom>
          <a:noFill/>
          <a:ln>
            <a:noFill/>
          </a:ln>
        </p:spPr>
        <p:style>
          <a:lnRef idx="0">
            <a:scrgbClr r="0" g="0" b="0"/>
          </a:lnRef>
          <a:fillRef idx="0">
            <a:scrgbClr r="0" g="0" b="0"/>
          </a:fillRef>
          <a:effectRef idx="0">
            <a:scrgbClr r="0" g="0" b="0"/>
          </a:effectRef>
          <a:fontRef idx="minor"/>
        </p:style>
        <p:txBody>
          <a:bodyPr lIns="0" tIns="12600" rIns="0" bIns="0">
            <a:noAutofit/>
          </a:bodyPr>
          <a:lstStyle/>
          <a:p>
            <a:pPr marL="12600">
              <a:lnSpc>
                <a:spcPct val="100000"/>
              </a:lnSpc>
              <a:spcBef>
                <a:spcPts val="99"/>
              </a:spcBef>
            </a:pPr>
            <a:r>
              <a:rPr lang="es-ES" sz="4800" b="1" strike="noStrike" spc="-1">
                <a:solidFill>
                  <a:srgbClr val="E12227"/>
                </a:solidFill>
                <a:latin typeface="Tahoma"/>
                <a:ea typeface="DejaVu Sans"/>
              </a:rPr>
              <a:t>OBJETIVOS Y METAS</a:t>
            </a:r>
            <a:br/>
            <a:endParaRPr lang="es-ES" sz="4800" b="0" strike="noStrike" spc="-1">
              <a:latin typeface="Arial"/>
            </a:endParaRPr>
          </a:p>
        </p:txBody>
      </p:sp>
      <p:sp>
        <p:nvSpPr>
          <p:cNvPr id="186" name="CustomShape 3"/>
          <p:cNvSpPr/>
          <p:nvPr/>
        </p:nvSpPr>
        <p:spPr>
          <a:xfrm>
            <a:off x="1105200" y="2629080"/>
            <a:ext cx="13079880" cy="445064"/>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algn="just">
              <a:lnSpc>
                <a:spcPct val="100000"/>
              </a:lnSpc>
            </a:pPr>
            <a:r>
              <a:rPr lang="es-ES" sz="2800" b="1" strike="noStrike" spc="-1" dirty="0">
                <a:solidFill>
                  <a:srgbClr val="243255"/>
                </a:solidFill>
                <a:latin typeface="Calibri"/>
                <a:ea typeface="Tahoma"/>
              </a:rPr>
              <a:t>Al finalizar este módulo seremos capaces de:</a:t>
            </a:r>
            <a:endParaRPr lang="es-ES" sz="2800" b="0" strike="noStrike" spc="-1" dirty="0">
              <a:latin typeface="Arial"/>
            </a:endParaRPr>
          </a:p>
        </p:txBody>
      </p:sp>
      <p:sp>
        <p:nvSpPr>
          <p:cNvPr id="187" name="CustomShape 4"/>
          <p:cNvSpPr/>
          <p:nvPr/>
        </p:nvSpPr>
        <p:spPr>
          <a:xfrm>
            <a:off x="0" y="288720"/>
            <a:ext cx="16269480" cy="122760"/>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a:ln>
            <a:noFill/>
          </a:ln>
        </p:spPr>
        <p:style>
          <a:lnRef idx="0">
            <a:scrgbClr r="0" g="0" b="0"/>
          </a:lnRef>
          <a:fillRef idx="0">
            <a:scrgbClr r="0" g="0" b="0"/>
          </a:fillRef>
          <a:effectRef idx="0">
            <a:scrgbClr r="0" g="0" b="0"/>
          </a:effectRef>
          <a:fontRef idx="minor"/>
        </p:style>
      </p:sp>
      <p:pic>
        <p:nvPicPr>
          <p:cNvPr id="188" name="Picture 9"/>
          <p:cNvPicPr/>
          <p:nvPr/>
        </p:nvPicPr>
        <p:blipFill>
          <a:blip r:embed="rId2"/>
          <a:stretch/>
        </p:blipFill>
        <p:spPr>
          <a:xfrm>
            <a:off x="3200400" y="9692280"/>
            <a:ext cx="10057320" cy="555480"/>
          </a:xfrm>
          <a:prstGeom prst="rect">
            <a:avLst/>
          </a:prstGeom>
          <a:ln>
            <a:noFill/>
          </a:ln>
        </p:spPr>
      </p:pic>
      <p:pic>
        <p:nvPicPr>
          <p:cNvPr id="189" name="Picture 3"/>
          <p:cNvPicPr/>
          <p:nvPr/>
        </p:nvPicPr>
        <p:blipFill>
          <a:blip r:embed="rId3"/>
          <a:stretch/>
        </p:blipFill>
        <p:spPr>
          <a:xfrm>
            <a:off x="1235520" y="9735480"/>
            <a:ext cx="1984320" cy="431640"/>
          </a:xfrm>
          <a:prstGeom prst="rect">
            <a:avLst/>
          </a:prstGeom>
          <a:ln>
            <a:noFill/>
          </a:ln>
        </p:spPr>
      </p:pic>
      <p:pic>
        <p:nvPicPr>
          <p:cNvPr id="190" name="Imagen 31"/>
          <p:cNvPicPr/>
          <p:nvPr/>
        </p:nvPicPr>
        <p:blipFill>
          <a:blip r:embed="rId4"/>
          <a:stretch/>
        </p:blipFill>
        <p:spPr>
          <a:xfrm>
            <a:off x="168840" y="9745920"/>
            <a:ext cx="935280" cy="448200"/>
          </a:xfrm>
          <a:prstGeom prst="rect">
            <a:avLst/>
          </a:prstGeom>
          <a:ln>
            <a:noFill/>
          </a:ln>
        </p:spPr>
      </p:pic>
      <p:sp>
        <p:nvSpPr>
          <p:cNvPr id="191" name="CustomShape 5"/>
          <p:cNvSpPr/>
          <p:nvPr/>
        </p:nvSpPr>
        <p:spPr>
          <a:xfrm rot="16200000">
            <a:off x="1078920" y="4842000"/>
            <a:ext cx="431640" cy="30384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a:ln>
            <a:noFill/>
          </a:ln>
        </p:spPr>
        <p:style>
          <a:lnRef idx="0">
            <a:scrgbClr r="0" g="0" b="0"/>
          </a:lnRef>
          <a:fillRef idx="0">
            <a:scrgbClr r="0" g="0" b="0"/>
          </a:fillRef>
          <a:effectRef idx="0">
            <a:scrgbClr r="0" g="0" b="0"/>
          </a:effectRef>
          <a:fontRef idx="minor"/>
        </p:style>
      </p:sp>
      <p:sp>
        <p:nvSpPr>
          <p:cNvPr id="192" name="CustomShape 6"/>
          <p:cNvSpPr/>
          <p:nvPr/>
        </p:nvSpPr>
        <p:spPr>
          <a:xfrm rot="16200000">
            <a:off x="1078920" y="5923440"/>
            <a:ext cx="431640" cy="30384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a:ln>
            <a:noFill/>
          </a:ln>
        </p:spPr>
        <p:style>
          <a:lnRef idx="0">
            <a:scrgbClr r="0" g="0" b="0"/>
          </a:lnRef>
          <a:fillRef idx="0">
            <a:scrgbClr r="0" g="0" b="0"/>
          </a:fillRef>
          <a:effectRef idx="0">
            <a:scrgbClr r="0" g="0" b="0"/>
          </a:effectRef>
          <a:fontRef idx="minor"/>
        </p:style>
      </p:sp>
      <p:sp>
        <p:nvSpPr>
          <p:cNvPr id="193" name="CustomShape 7"/>
          <p:cNvSpPr/>
          <p:nvPr/>
        </p:nvSpPr>
        <p:spPr>
          <a:xfrm rot="16200000">
            <a:off x="1078920" y="7165440"/>
            <a:ext cx="431640" cy="30384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a:ln>
            <a:noFill/>
          </a:ln>
        </p:spPr>
        <p:style>
          <a:lnRef idx="0">
            <a:scrgbClr r="0" g="0" b="0"/>
          </a:lnRef>
          <a:fillRef idx="0">
            <a:scrgbClr r="0" g="0" b="0"/>
          </a:fillRef>
          <a:effectRef idx="0">
            <a:scrgbClr r="0" g="0" b="0"/>
          </a:effectRef>
          <a:fontRef idx="minor"/>
        </p:style>
      </p:sp>
      <p:sp>
        <p:nvSpPr>
          <p:cNvPr id="194" name="CustomShape 8"/>
          <p:cNvSpPr/>
          <p:nvPr/>
        </p:nvSpPr>
        <p:spPr>
          <a:xfrm>
            <a:off x="1636920" y="3614760"/>
            <a:ext cx="14364000" cy="829543"/>
          </a:xfrm>
          <a:prstGeom prst="rect">
            <a:avLst/>
          </a:prstGeom>
          <a:noFill/>
          <a:ln>
            <a:noFill/>
          </a:ln>
        </p:spPr>
        <p:style>
          <a:lnRef idx="0">
            <a:scrgbClr r="0" g="0" b="0"/>
          </a:lnRef>
          <a:fillRef idx="0">
            <a:scrgbClr r="0" g="0" b="0"/>
          </a:fillRef>
          <a:effectRef idx="0">
            <a:scrgbClr r="0" g="0" b="0"/>
          </a:effectRef>
          <a:fontRef idx="minor"/>
        </p:style>
        <p:txBody>
          <a:bodyPr lIns="108000" tIns="45000" rIns="108000" bIns="45000">
            <a:spAutoFit/>
          </a:bodyPr>
          <a:lstStyle/>
          <a:p>
            <a:pPr>
              <a:lnSpc>
                <a:spcPct val="100000"/>
              </a:lnSpc>
            </a:pPr>
            <a:r>
              <a:rPr lang="es-ES" sz="2400" b="1" strike="noStrike" spc="-1" dirty="0">
                <a:solidFill>
                  <a:srgbClr val="243255"/>
                </a:solidFill>
                <a:latin typeface="Calibri"/>
                <a:ea typeface="DejaVu Sans"/>
              </a:rPr>
              <a:t>Familiarizarnos con el concepto de inteligencia emocional </a:t>
            </a:r>
            <a:endParaRPr lang="es-ES" sz="2400" b="0" strike="noStrike" spc="-1" dirty="0">
              <a:latin typeface="Arial"/>
            </a:endParaRPr>
          </a:p>
          <a:p>
            <a:pPr>
              <a:lnSpc>
                <a:spcPct val="100000"/>
              </a:lnSpc>
            </a:pPr>
            <a:r>
              <a:rPr lang="es-ES" sz="2400" b="0" strike="noStrike" spc="-1" dirty="0">
                <a:solidFill>
                  <a:srgbClr val="000000"/>
                </a:solidFill>
                <a:latin typeface="Calibri"/>
                <a:ea typeface="DejaVu Sans"/>
              </a:rPr>
              <a:t>…para dotar mejor a los estudiantes con una base teórica sólida   </a:t>
            </a:r>
            <a:endParaRPr lang="es-ES" sz="2400" b="0" strike="noStrike" spc="-1" dirty="0">
              <a:latin typeface="Arial"/>
            </a:endParaRPr>
          </a:p>
        </p:txBody>
      </p:sp>
      <p:sp>
        <p:nvSpPr>
          <p:cNvPr id="195" name="CustomShape 9"/>
          <p:cNvSpPr/>
          <p:nvPr/>
        </p:nvSpPr>
        <p:spPr>
          <a:xfrm>
            <a:off x="1636920" y="4751640"/>
            <a:ext cx="15811560" cy="829543"/>
          </a:xfrm>
          <a:prstGeom prst="rect">
            <a:avLst/>
          </a:prstGeom>
          <a:noFill/>
          <a:ln>
            <a:noFill/>
          </a:ln>
        </p:spPr>
        <p:style>
          <a:lnRef idx="0">
            <a:scrgbClr r="0" g="0" b="0"/>
          </a:lnRef>
          <a:fillRef idx="0">
            <a:scrgbClr r="0" g="0" b="0"/>
          </a:fillRef>
          <a:effectRef idx="0">
            <a:scrgbClr r="0" g="0" b="0"/>
          </a:effectRef>
          <a:fontRef idx="minor"/>
        </p:style>
        <p:txBody>
          <a:bodyPr lIns="108000" tIns="45000" rIns="108000" bIns="45000">
            <a:spAutoFit/>
          </a:bodyPr>
          <a:lstStyle/>
          <a:p>
            <a:pPr>
              <a:lnSpc>
                <a:spcPct val="100000"/>
              </a:lnSpc>
            </a:pPr>
            <a:r>
              <a:rPr lang="es-ES" sz="2400" b="1" strike="noStrike" spc="-1" dirty="0">
                <a:solidFill>
                  <a:srgbClr val="243255"/>
                </a:solidFill>
                <a:latin typeface="Calibri"/>
                <a:ea typeface="DejaVu Sans"/>
              </a:rPr>
              <a:t>Experimentar y probar nuestra IE en entornos de la vida real</a:t>
            </a:r>
            <a:endParaRPr lang="es-ES" sz="2400" b="0" strike="noStrike" spc="-1" dirty="0">
              <a:latin typeface="Arial"/>
            </a:endParaRPr>
          </a:p>
          <a:p>
            <a:pPr>
              <a:lnSpc>
                <a:spcPct val="100000"/>
              </a:lnSpc>
            </a:pPr>
            <a:r>
              <a:rPr lang="es-ES" sz="2400" b="0" strike="noStrike" spc="-1" dirty="0">
                <a:solidFill>
                  <a:srgbClr val="000000"/>
                </a:solidFill>
                <a:latin typeface="Calibri"/>
                <a:ea typeface="DejaVu Sans"/>
              </a:rPr>
              <a:t>Los alumnos estarán expuestos a los fundamentos de la IE y el marco que los ayuda a navegar en entornos sociales</a:t>
            </a:r>
            <a:endParaRPr lang="es-ES" sz="2400" b="0" strike="noStrike" spc="-1" dirty="0">
              <a:latin typeface="Arial"/>
            </a:endParaRPr>
          </a:p>
        </p:txBody>
      </p:sp>
      <p:sp>
        <p:nvSpPr>
          <p:cNvPr id="196" name="CustomShape 10"/>
          <p:cNvSpPr/>
          <p:nvPr/>
        </p:nvSpPr>
        <p:spPr>
          <a:xfrm>
            <a:off x="1676520" y="6975000"/>
            <a:ext cx="14592960" cy="1552680"/>
          </a:xfrm>
          <a:prstGeom prst="rect">
            <a:avLst/>
          </a:prstGeom>
          <a:noFill/>
          <a:ln>
            <a:noFill/>
          </a:ln>
        </p:spPr>
        <p:style>
          <a:lnRef idx="0">
            <a:scrgbClr r="0" g="0" b="0"/>
          </a:lnRef>
          <a:fillRef idx="0">
            <a:scrgbClr r="0" g="0" b="0"/>
          </a:fillRef>
          <a:effectRef idx="0">
            <a:scrgbClr r="0" g="0" b="0"/>
          </a:effectRef>
          <a:fontRef idx="minor"/>
        </p:style>
        <p:txBody>
          <a:bodyPr lIns="108000" tIns="45000" rIns="108000" bIns="45000">
            <a:spAutoFit/>
          </a:bodyPr>
          <a:lstStyle/>
          <a:p>
            <a:pPr>
              <a:lnSpc>
                <a:spcPct val="100000"/>
              </a:lnSpc>
            </a:pPr>
            <a:r>
              <a:rPr lang="es-ES" sz="2400" b="1" strike="noStrike" spc="-1">
                <a:solidFill>
                  <a:srgbClr val="243255"/>
                </a:solidFill>
                <a:latin typeface="Calibri"/>
                <a:ea typeface="DejaVu Sans"/>
              </a:rPr>
              <a:t>Combinar la conciencia emocional con la inteligencia social</a:t>
            </a:r>
            <a:endParaRPr lang="es-ES" sz="2400" b="0" strike="noStrike" spc="-1">
              <a:latin typeface="Arial"/>
            </a:endParaRPr>
          </a:p>
          <a:p>
            <a:pPr>
              <a:lnSpc>
                <a:spcPct val="100000"/>
              </a:lnSpc>
            </a:pPr>
            <a:r>
              <a:rPr lang="es-ES" sz="2400" b="0" strike="noStrike" spc="-1">
                <a:solidFill>
                  <a:srgbClr val="000000"/>
                </a:solidFill>
                <a:latin typeface="Calibri"/>
                <a:ea typeface="DejaVu Sans"/>
              </a:rPr>
              <a:t>Donde la inteligencia social  representa la capacidad de construir y alimentar relaciones interpersonales positivas y estimulantes</a:t>
            </a:r>
            <a:endParaRPr lang="es-ES" sz="2400" b="0" strike="noStrike" spc="-1">
              <a:latin typeface="Arial"/>
            </a:endParaRPr>
          </a:p>
          <a:p>
            <a:pPr>
              <a:lnSpc>
                <a:spcPct val="100000"/>
              </a:lnSpc>
            </a:pPr>
            <a:r>
              <a:rPr lang="es-ES" sz="2400" b="1" strike="noStrike" spc="-1">
                <a:solidFill>
                  <a:srgbClr val="243255"/>
                </a:solidFill>
                <a:latin typeface="Calibri"/>
                <a:ea typeface="DejaVu Sans"/>
              </a:rPr>
              <a:t> </a:t>
            </a:r>
            <a:endParaRPr lang="es-ES" sz="2400" b="0" strike="noStrike" spc="-1">
              <a:latin typeface="Arial"/>
            </a:endParaRPr>
          </a:p>
        </p:txBody>
      </p:sp>
      <p:sp>
        <p:nvSpPr>
          <p:cNvPr id="197" name="CustomShape 11"/>
          <p:cNvSpPr/>
          <p:nvPr/>
        </p:nvSpPr>
        <p:spPr>
          <a:xfrm>
            <a:off x="1639440" y="5812920"/>
            <a:ext cx="15504480" cy="1186920"/>
          </a:xfrm>
          <a:prstGeom prst="rect">
            <a:avLst/>
          </a:prstGeom>
          <a:noFill/>
          <a:ln>
            <a:noFill/>
          </a:ln>
        </p:spPr>
        <p:style>
          <a:lnRef idx="0">
            <a:scrgbClr r="0" g="0" b="0"/>
          </a:lnRef>
          <a:fillRef idx="0">
            <a:scrgbClr r="0" g="0" b="0"/>
          </a:fillRef>
          <a:effectRef idx="0">
            <a:scrgbClr r="0" g="0" b="0"/>
          </a:effectRef>
          <a:fontRef idx="minor"/>
        </p:style>
        <p:txBody>
          <a:bodyPr lIns="108000" tIns="45000" rIns="108000" bIns="45000">
            <a:spAutoFit/>
          </a:bodyPr>
          <a:lstStyle/>
          <a:p>
            <a:pPr>
              <a:lnSpc>
                <a:spcPct val="100000"/>
              </a:lnSpc>
            </a:pPr>
            <a:r>
              <a:rPr lang="es-ES" sz="2400" b="1" strike="noStrike" spc="-1" dirty="0">
                <a:solidFill>
                  <a:srgbClr val="243255"/>
                </a:solidFill>
                <a:latin typeface="Calibri"/>
                <a:ea typeface="DejaVu Sans"/>
              </a:rPr>
              <a:t>Ser más consciente y autoeficaz combinando el marco de la IE con EntreComp</a:t>
            </a:r>
            <a:endParaRPr lang="es-ES" sz="2400" b="0" strike="noStrike" spc="-1" dirty="0">
              <a:latin typeface="Arial"/>
            </a:endParaRPr>
          </a:p>
          <a:p>
            <a:pPr>
              <a:lnSpc>
                <a:spcPct val="100000"/>
              </a:lnSpc>
            </a:pPr>
            <a:r>
              <a:rPr lang="es-ES" sz="2400" b="0" strike="noStrike" spc="-1" dirty="0">
                <a:solidFill>
                  <a:srgbClr val="000000"/>
                </a:solidFill>
                <a:latin typeface="Calibri"/>
                <a:ea typeface="DejaVu Sans"/>
              </a:rPr>
              <a:t>...para gestionar mejor y comprender el verdadero poder de las emociones y conseguir un estado positivo de bienestar mental</a:t>
            </a:r>
            <a:endParaRPr lang="es-ES" sz="2400" b="0" strike="noStrike" spc="-1" dirty="0">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CustomShape 1"/>
          <p:cNvSpPr/>
          <p:nvPr/>
        </p:nvSpPr>
        <p:spPr>
          <a:xfrm>
            <a:off x="15087600" y="647640"/>
            <a:ext cx="2763000" cy="74340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1</a:t>
            </a:r>
            <a:endParaRPr lang="es-ES" sz="4800" b="0" strike="noStrike" spc="-1">
              <a:latin typeface="Arial"/>
            </a:endParaRPr>
          </a:p>
        </p:txBody>
      </p:sp>
      <p:sp>
        <p:nvSpPr>
          <p:cNvPr id="325" name="CustomShape 2"/>
          <p:cNvSpPr/>
          <p:nvPr/>
        </p:nvSpPr>
        <p:spPr>
          <a:xfrm>
            <a:off x="938160" y="2019240"/>
            <a:ext cx="16912440" cy="62316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3">
                <a:solidFill>
                  <a:srgbClr val="243255"/>
                </a:solidFill>
                <a:latin typeface="Calibri"/>
                <a:ea typeface="DejaVu Sans"/>
              </a:rPr>
              <a:t>Autoconciencia y autoeficacia</a:t>
            </a:r>
            <a:endParaRPr lang="es-ES" sz="4000" b="0" strike="noStrike" spc="-1">
              <a:latin typeface="Arial"/>
            </a:endParaRPr>
          </a:p>
        </p:txBody>
      </p:sp>
      <p:sp>
        <p:nvSpPr>
          <p:cNvPr id="326" name="CustomShape 3"/>
          <p:cNvSpPr/>
          <p:nvPr/>
        </p:nvSpPr>
        <p:spPr>
          <a:xfrm>
            <a:off x="228600" y="9563040"/>
            <a:ext cx="12571920" cy="5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ea typeface="DejaVu Sans"/>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327" name="Imagen 7"/>
          <p:cNvPicPr/>
          <p:nvPr/>
        </p:nvPicPr>
        <p:blipFill>
          <a:blip r:embed="rId3"/>
          <a:stretch/>
        </p:blipFill>
        <p:spPr>
          <a:xfrm>
            <a:off x="1370520" y="8943120"/>
            <a:ext cx="1683360" cy="480240"/>
          </a:xfrm>
          <a:prstGeom prst="rect">
            <a:avLst/>
          </a:prstGeom>
          <a:ln>
            <a:noFill/>
          </a:ln>
        </p:spPr>
      </p:pic>
      <p:pic>
        <p:nvPicPr>
          <p:cNvPr id="328" name="Imagen 18"/>
          <p:cNvPicPr/>
          <p:nvPr/>
        </p:nvPicPr>
        <p:blipFill>
          <a:blip r:embed="rId4"/>
          <a:stretch/>
        </p:blipFill>
        <p:spPr>
          <a:xfrm>
            <a:off x="228600" y="8912160"/>
            <a:ext cx="1065600" cy="510840"/>
          </a:xfrm>
          <a:prstGeom prst="rect">
            <a:avLst/>
          </a:prstGeom>
          <a:ln>
            <a:noFill/>
          </a:ln>
        </p:spPr>
      </p:pic>
      <p:sp>
        <p:nvSpPr>
          <p:cNvPr id="329" name="CustomShape 4"/>
          <p:cNvSpPr/>
          <p:nvPr/>
        </p:nvSpPr>
        <p:spPr>
          <a:xfrm>
            <a:off x="938160" y="3046680"/>
            <a:ext cx="16912440" cy="396886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2800" b="0" strike="noStrike" spc="-1" dirty="0">
                <a:solidFill>
                  <a:srgbClr val="000000"/>
                </a:solidFill>
                <a:latin typeface="Calibri"/>
                <a:ea typeface="DejaVu Sans"/>
              </a:rPr>
              <a:t>La autoeficacia de Bandura es la dimensión de la autoconciencia en la práctica. Los dos conceptos están muy interrelacionados, ya que la autoeficacia se basa en la autoconciencia y viceversa a través de un ciclo continuo de mejoras y escalado continuo.</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ea typeface="DejaVu Sans"/>
              </a:rPr>
              <a:t>→ </a:t>
            </a:r>
            <a:r>
              <a:rPr lang="es-ES" sz="2800" b="1" strike="noStrike" spc="-1" dirty="0">
                <a:solidFill>
                  <a:srgbClr val="0070C0"/>
                </a:solidFill>
                <a:latin typeface="Calibri"/>
                <a:ea typeface="DejaVu Sans"/>
              </a:rPr>
              <a:t>Autoconciencia</a:t>
            </a:r>
            <a:r>
              <a:rPr lang="es-ES" sz="2800" b="0" strike="noStrike" spc="-1" dirty="0">
                <a:solidFill>
                  <a:srgbClr val="000000"/>
                </a:solidFill>
                <a:latin typeface="Calibri"/>
                <a:ea typeface="DejaVu Sans"/>
              </a:rPr>
              <a:t> es un chequeo completo que da como resultado un diagnóstico final de las áreas más críticas de intervención</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ea typeface="DejaVu Sans"/>
              </a:rPr>
              <a:t>→ </a:t>
            </a:r>
            <a:r>
              <a:rPr lang="es-ES" sz="2800" b="1" strike="noStrike" spc="-1" dirty="0">
                <a:solidFill>
                  <a:srgbClr val="0070C0"/>
                </a:solidFill>
                <a:latin typeface="Calibri"/>
                <a:ea typeface="DejaVu Sans"/>
              </a:rPr>
              <a:t>Autoeficacia</a:t>
            </a:r>
            <a:r>
              <a:rPr lang="es-ES" sz="2800" b="0" strike="noStrike" spc="-1" dirty="0">
                <a:solidFill>
                  <a:srgbClr val="000000"/>
                </a:solidFill>
                <a:latin typeface="Calibri"/>
                <a:ea typeface="DejaVu Sans"/>
              </a:rPr>
              <a:t> es el proceso de rehabilitación, y no de los más fáciles, ya que se mueve a través de errores, ajustes, estrategias de puesta a punto y un largo ciclo de testeo y validación. </a:t>
            </a:r>
            <a:endParaRPr lang="es-ES" sz="2800" b="0" strike="noStrike" spc="-1" dirty="0">
              <a:latin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CustomShape 1"/>
          <p:cNvSpPr/>
          <p:nvPr/>
        </p:nvSpPr>
        <p:spPr>
          <a:xfrm>
            <a:off x="15087600" y="647640"/>
            <a:ext cx="2763000" cy="74340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1</a:t>
            </a:r>
            <a:endParaRPr lang="es-ES" sz="4800" b="0" strike="noStrike" spc="-1">
              <a:latin typeface="Arial"/>
            </a:endParaRPr>
          </a:p>
        </p:txBody>
      </p:sp>
      <p:sp>
        <p:nvSpPr>
          <p:cNvPr id="331" name="CustomShape 2"/>
          <p:cNvSpPr/>
          <p:nvPr/>
        </p:nvSpPr>
        <p:spPr>
          <a:xfrm>
            <a:off x="938160" y="2019240"/>
            <a:ext cx="16912440" cy="62316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3">
                <a:solidFill>
                  <a:srgbClr val="243255"/>
                </a:solidFill>
                <a:latin typeface="Calibri"/>
                <a:ea typeface="DejaVu Sans"/>
              </a:rPr>
              <a:t>Autoconfianza y autoeficacia en EntreComp</a:t>
            </a:r>
            <a:endParaRPr lang="es-ES" sz="4000" b="0" strike="noStrike" spc="-1">
              <a:latin typeface="Arial"/>
            </a:endParaRPr>
          </a:p>
        </p:txBody>
      </p:sp>
      <p:sp>
        <p:nvSpPr>
          <p:cNvPr id="332" name="CustomShape 3"/>
          <p:cNvSpPr/>
          <p:nvPr/>
        </p:nvSpPr>
        <p:spPr>
          <a:xfrm>
            <a:off x="228600" y="9563040"/>
            <a:ext cx="12571920" cy="5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ea typeface="DejaVu Sans"/>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333" name="Imagen 7"/>
          <p:cNvPicPr/>
          <p:nvPr/>
        </p:nvPicPr>
        <p:blipFill>
          <a:blip r:embed="rId3"/>
          <a:stretch/>
        </p:blipFill>
        <p:spPr>
          <a:xfrm>
            <a:off x="1370520" y="8943120"/>
            <a:ext cx="1683360" cy="480240"/>
          </a:xfrm>
          <a:prstGeom prst="rect">
            <a:avLst/>
          </a:prstGeom>
          <a:ln>
            <a:noFill/>
          </a:ln>
        </p:spPr>
      </p:pic>
      <p:pic>
        <p:nvPicPr>
          <p:cNvPr id="334" name="Imagen 18"/>
          <p:cNvPicPr/>
          <p:nvPr/>
        </p:nvPicPr>
        <p:blipFill>
          <a:blip r:embed="rId4"/>
          <a:stretch/>
        </p:blipFill>
        <p:spPr>
          <a:xfrm>
            <a:off x="228600" y="8912160"/>
            <a:ext cx="1065600" cy="510840"/>
          </a:xfrm>
          <a:prstGeom prst="rect">
            <a:avLst/>
          </a:prstGeom>
          <a:ln>
            <a:noFill/>
          </a:ln>
        </p:spPr>
      </p:pic>
      <p:sp>
        <p:nvSpPr>
          <p:cNvPr id="335" name="CustomShape 4"/>
          <p:cNvSpPr/>
          <p:nvPr/>
        </p:nvSpPr>
        <p:spPr>
          <a:xfrm>
            <a:off x="938160" y="3046680"/>
            <a:ext cx="16912440" cy="94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2800" b="0" strike="noStrike" spc="-1">
                <a:solidFill>
                  <a:srgbClr val="000000"/>
                </a:solidFill>
                <a:latin typeface="Calibri"/>
                <a:ea typeface="DejaVu Sans"/>
              </a:rPr>
              <a:t>Afortunadamente, EntreComp ofrece un modelo de autoevaluación fiable compuesto por ocho niveles de competencia que podemos usar para monitorizar y evaluar los progresos en cada una de las 15 competencias.</a:t>
            </a:r>
            <a:endParaRPr lang="es-ES" sz="2800" b="0" strike="noStrike" spc="-1">
              <a:latin typeface="Arial"/>
            </a:endParaRPr>
          </a:p>
        </p:txBody>
      </p:sp>
      <p:graphicFrame>
        <p:nvGraphicFramePr>
          <p:cNvPr id="336" name="Table 5"/>
          <p:cNvGraphicFramePr/>
          <p:nvPr>
            <p:extLst>
              <p:ext uri="{D42A27DB-BD31-4B8C-83A1-F6EECF244321}">
                <p14:modId xmlns:p14="http://schemas.microsoft.com/office/powerpoint/2010/main" val="3956917300"/>
              </p:ext>
            </p:extLst>
          </p:nvPr>
        </p:nvGraphicFramePr>
        <p:xfrm>
          <a:off x="1014120" y="4022640"/>
          <a:ext cx="16259400" cy="4893120"/>
        </p:xfrm>
        <a:graphic>
          <a:graphicData uri="http://schemas.openxmlformats.org/drawingml/2006/table">
            <a:tbl>
              <a:tblPr/>
              <a:tblGrid>
                <a:gridCol w="2032200">
                  <a:extLst>
                    <a:ext uri="{9D8B030D-6E8A-4147-A177-3AD203B41FA5}">
                      <a16:colId xmlns:a16="http://schemas.microsoft.com/office/drawing/2014/main" val="20000"/>
                    </a:ext>
                  </a:extLst>
                </a:gridCol>
                <a:gridCol w="2032200">
                  <a:extLst>
                    <a:ext uri="{9D8B030D-6E8A-4147-A177-3AD203B41FA5}">
                      <a16:colId xmlns:a16="http://schemas.microsoft.com/office/drawing/2014/main" val="20001"/>
                    </a:ext>
                  </a:extLst>
                </a:gridCol>
                <a:gridCol w="2032200">
                  <a:extLst>
                    <a:ext uri="{9D8B030D-6E8A-4147-A177-3AD203B41FA5}">
                      <a16:colId xmlns:a16="http://schemas.microsoft.com/office/drawing/2014/main" val="20002"/>
                    </a:ext>
                  </a:extLst>
                </a:gridCol>
                <a:gridCol w="2032200">
                  <a:extLst>
                    <a:ext uri="{9D8B030D-6E8A-4147-A177-3AD203B41FA5}">
                      <a16:colId xmlns:a16="http://schemas.microsoft.com/office/drawing/2014/main" val="20003"/>
                    </a:ext>
                  </a:extLst>
                </a:gridCol>
                <a:gridCol w="2032200">
                  <a:extLst>
                    <a:ext uri="{9D8B030D-6E8A-4147-A177-3AD203B41FA5}">
                      <a16:colId xmlns:a16="http://schemas.microsoft.com/office/drawing/2014/main" val="20004"/>
                    </a:ext>
                  </a:extLst>
                </a:gridCol>
                <a:gridCol w="2032200">
                  <a:extLst>
                    <a:ext uri="{9D8B030D-6E8A-4147-A177-3AD203B41FA5}">
                      <a16:colId xmlns:a16="http://schemas.microsoft.com/office/drawing/2014/main" val="20005"/>
                    </a:ext>
                  </a:extLst>
                </a:gridCol>
                <a:gridCol w="2032200">
                  <a:extLst>
                    <a:ext uri="{9D8B030D-6E8A-4147-A177-3AD203B41FA5}">
                      <a16:colId xmlns:a16="http://schemas.microsoft.com/office/drawing/2014/main" val="20006"/>
                    </a:ext>
                  </a:extLst>
                </a:gridCol>
                <a:gridCol w="2034000">
                  <a:extLst>
                    <a:ext uri="{9D8B030D-6E8A-4147-A177-3AD203B41FA5}">
                      <a16:colId xmlns:a16="http://schemas.microsoft.com/office/drawing/2014/main" val="20007"/>
                    </a:ext>
                  </a:extLst>
                </a:gridCol>
              </a:tblGrid>
              <a:tr h="366120">
                <a:tc gridSpan="2">
                  <a:txBody>
                    <a:bodyPr/>
                    <a:lstStyle/>
                    <a:p>
                      <a:pPr algn="ctr">
                        <a:lnSpc>
                          <a:spcPct val="100000"/>
                        </a:lnSpc>
                      </a:pPr>
                      <a:r>
                        <a:rPr lang="es-ES" sz="1800" b="1" i="1" strike="noStrike" spc="-1" noProof="0">
                          <a:solidFill>
                            <a:srgbClr val="000000"/>
                          </a:solidFill>
                          <a:latin typeface="Calibri"/>
                        </a:rPr>
                        <a:t>Básico</a:t>
                      </a:r>
                      <a:endParaRPr lang="es-ES" sz="1800" b="0" strike="noStrike" spc="-1" noProof="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2DCDB"/>
                    </a:solidFill>
                  </a:tcPr>
                </a:tc>
                <a:tc hMerge="1">
                  <a:txBody>
                    <a:bodyPr/>
                    <a:lstStyle/>
                    <a:p>
                      <a:endParaRPr lang="es-ES"/>
                    </a:p>
                  </a:txBody>
                  <a:tcPr marL="90000" marR="90000">
                    <a:solidFill>
                      <a:srgbClr val="729FCF"/>
                    </a:solidFill>
                  </a:tcPr>
                </a:tc>
                <a:tc gridSpan="2">
                  <a:txBody>
                    <a:bodyPr/>
                    <a:lstStyle/>
                    <a:p>
                      <a:pPr algn="ctr">
                        <a:lnSpc>
                          <a:spcPct val="100000"/>
                        </a:lnSpc>
                      </a:pPr>
                      <a:r>
                        <a:rPr lang="es-ES" sz="1800" b="1" i="1" strike="noStrike" spc="-1" noProof="0">
                          <a:solidFill>
                            <a:srgbClr val="000000"/>
                          </a:solidFill>
                          <a:latin typeface="Calibri"/>
                        </a:rPr>
                        <a:t>Intermedio</a:t>
                      </a:r>
                      <a:endParaRPr lang="es-ES" sz="1800" b="0" strike="noStrike" spc="-1" noProof="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6B9B8"/>
                    </a:solidFill>
                  </a:tcPr>
                </a:tc>
                <a:tc hMerge="1">
                  <a:txBody>
                    <a:bodyPr/>
                    <a:lstStyle/>
                    <a:p>
                      <a:endParaRPr lang="es-ES"/>
                    </a:p>
                  </a:txBody>
                  <a:tcPr marL="90000" marR="90000">
                    <a:solidFill>
                      <a:srgbClr val="729FCF"/>
                    </a:solidFill>
                  </a:tcPr>
                </a:tc>
                <a:tc gridSpan="2">
                  <a:txBody>
                    <a:bodyPr/>
                    <a:lstStyle/>
                    <a:p>
                      <a:pPr algn="ctr">
                        <a:lnSpc>
                          <a:spcPct val="100000"/>
                        </a:lnSpc>
                      </a:pPr>
                      <a:r>
                        <a:rPr lang="es-ES" sz="1800" b="1" i="1" strike="noStrike" spc="-1" noProof="0">
                          <a:solidFill>
                            <a:srgbClr val="000000"/>
                          </a:solidFill>
                          <a:latin typeface="Calibri"/>
                        </a:rPr>
                        <a:t>Avanzado</a:t>
                      </a:r>
                      <a:endParaRPr lang="es-ES" sz="1800" b="0" strike="noStrike" spc="-1" noProof="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D99694"/>
                    </a:solidFill>
                  </a:tcPr>
                </a:tc>
                <a:tc hMerge="1">
                  <a:txBody>
                    <a:bodyPr/>
                    <a:lstStyle/>
                    <a:p>
                      <a:endParaRPr lang="es-ES"/>
                    </a:p>
                  </a:txBody>
                  <a:tcPr marL="90000" marR="90000">
                    <a:solidFill>
                      <a:srgbClr val="729FCF"/>
                    </a:solidFill>
                  </a:tcPr>
                </a:tc>
                <a:tc gridSpan="2">
                  <a:txBody>
                    <a:bodyPr/>
                    <a:lstStyle/>
                    <a:p>
                      <a:pPr algn="ctr">
                        <a:lnSpc>
                          <a:spcPct val="100000"/>
                        </a:lnSpc>
                      </a:pPr>
                      <a:r>
                        <a:rPr lang="es-ES" sz="1800" b="1" i="1" strike="noStrike" spc="-1" noProof="0">
                          <a:solidFill>
                            <a:srgbClr val="000000"/>
                          </a:solidFill>
                          <a:latin typeface="Calibri"/>
                        </a:rPr>
                        <a:t>Experto</a:t>
                      </a:r>
                      <a:endParaRPr lang="es-ES" sz="1800" b="0" strike="noStrike" spc="-1" noProof="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0504D"/>
                    </a:solidFill>
                  </a:tcPr>
                </a:tc>
                <a:tc hMerge="1">
                  <a:txBody>
                    <a:bodyPr/>
                    <a:lstStyle/>
                    <a:p>
                      <a:endParaRPr lang="es-ES"/>
                    </a:p>
                  </a:txBody>
                  <a:tcPr marL="90000" marR="90000">
                    <a:solidFill>
                      <a:srgbClr val="729FCF"/>
                    </a:solidFill>
                  </a:tcPr>
                </a:tc>
                <a:extLst>
                  <a:ext uri="{0D108BD9-81ED-4DB2-BD59-A6C34878D82A}">
                    <a16:rowId xmlns:a16="http://schemas.microsoft.com/office/drawing/2014/main" val="10000"/>
                  </a:ext>
                </a:extLst>
              </a:tr>
              <a:tr h="640440">
                <a:tc gridSpan="2">
                  <a:txBody>
                    <a:bodyPr/>
                    <a:lstStyle/>
                    <a:p>
                      <a:pPr>
                        <a:lnSpc>
                          <a:spcPct val="100000"/>
                        </a:lnSpc>
                      </a:pPr>
                      <a:r>
                        <a:rPr lang="es-ES" sz="1800" b="0" strike="noStrike" spc="-1" noProof="0">
                          <a:solidFill>
                            <a:srgbClr val="000000"/>
                          </a:solidFill>
                          <a:latin typeface="Calibri"/>
                        </a:rPr>
                        <a:t>Confiar en el apoyo de los demás</a:t>
                      </a:r>
                      <a:endParaRPr lang="es-ES" sz="1800" b="0" strike="noStrike" spc="-1" noProof="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2DCDB"/>
                    </a:solidFill>
                  </a:tcPr>
                </a:tc>
                <a:tc hMerge="1">
                  <a:txBody>
                    <a:bodyPr/>
                    <a:lstStyle/>
                    <a:p>
                      <a:endParaRPr lang="es-ES"/>
                    </a:p>
                  </a:txBody>
                  <a:tcPr marL="90000" marR="90000">
                    <a:solidFill>
                      <a:srgbClr val="729FCF"/>
                    </a:solidFill>
                  </a:tcPr>
                </a:tc>
                <a:tc gridSpan="2">
                  <a:txBody>
                    <a:bodyPr/>
                    <a:lstStyle/>
                    <a:p>
                      <a:pPr>
                        <a:lnSpc>
                          <a:spcPct val="100000"/>
                        </a:lnSpc>
                      </a:pPr>
                      <a:r>
                        <a:rPr lang="es-ES" sz="1800" b="0" strike="noStrike" spc="-1" noProof="0">
                          <a:solidFill>
                            <a:srgbClr val="000000"/>
                          </a:solidFill>
                          <a:latin typeface="Calibri"/>
                        </a:rPr>
                        <a:t>Crear independencia</a:t>
                      </a:r>
                      <a:endParaRPr lang="es-ES" sz="1800" b="0" strike="noStrike" spc="-1" noProof="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6B9B8"/>
                    </a:solidFill>
                  </a:tcPr>
                </a:tc>
                <a:tc hMerge="1">
                  <a:txBody>
                    <a:bodyPr/>
                    <a:lstStyle/>
                    <a:p>
                      <a:endParaRPr lang="es-ES"/>
                    </a:p>
                  </a:txBody>
                  <a:tcPr marL="90000" marR="90000">
                    <a:solidFill>
                      <a:srgbClr val="729FCF"/>
                    </a:solidFill>
                  </a:tcPr>
                </a:tc>
                <a:tc gridSpan="2">
                  <a:txBody>
                    <a:bodyPr/>
                    <a:lstStyle/>
                    <a:p>
                      <a:pPr>
                        <a:lnSpc>
                          <a:spcPct val="100000"/>
                        </a:lnSpc>
                      </a:pPr>
                      <a:r>
                        <a:rPr lang="es-ES" sz="1800" b="0" strike="noStrike" spc="-1" noProof="0">
                          <a:solidFill>
                            <a:srgbClr val="000000"/>
                          </a:solidFill>
                          <a:latin typeface="Calibri"/>
                        </a:rPr>
                        <a:t>Asumir la responsabilidad</a:t>
                      </a:r>
                      <a:endParaRPr lang="es-ES" sz="1800" b="0" strike="noStrike" spc="-1" noProof="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D99694"/>
                    </a:solidFill>
                  </a:tcPr>
                </a:tc>
                <a:tc hMerge="1">
                  <a:txBody>
                    <a:bodyPr/>
                    <a:lstStyle/>
                    <a:p>
                      <a:endParaRPr lang="es-ES"/>
                    </a:p>
                  </a:txBody>
                  <a:tcPr marL="90000" marR="90000">
                    <a:solidFill>
                      <a:srgbClr val="729FCF"/>
                    </a:solidFill>
                  </a:tcPr>
                </a:tc>
                <a:tc gridSpan="2">
                  <a:txBody>
                    <a:bodyPr/>
                    <a:lstStyle/>
                    <a:p>
                      <a:pPr>
                        <a:lnSpc>
                          <a:spcPct val="100000"/>
                        </a:lnSpc>
                      </a:pPr>
                      <a:r>
                        <a:rPr lang="es-ES" sz="1800" b="0" strike="noStrike" spc="-1" noProof="0">
                          <a:solidFill>
                            <a:srgbClr val="000000"/>
                          </a:solidFill>
                          <a:latin typeface="Calibri"/>
                        </a:rPr>
                        <a:t>Impulsar la transformación, la innovación y el crecimiento</a:t>
                      </a:r>
                      <a:endParaRPr lang="es-ES" sz="1800" b="0" strike="noStrike" spc="-1" noProof="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0504D"/>
                    </a:solidFill>
                  </a:tcPr>
                </a:tc>
                <a:tc hMerge="1">
                  <a:txBody>
                    <a:bodyPr/>
                    <a:lstStyle/>
                    <a:p>
                      <a:endParaRPr lang="es-ES"/>
                    </a:p>
                  </a:txBody>
                  <a:tcPr marL="90000" marR="90000">
                    <a:solidFill>
                      <a:srgbClr val="729FCF"/>
                    </a:solidFill>
                  </a:tcPr>
                </a:tc>
                <a:extLst>
                  <a:ext uri="{0D108BD9-81ED-4DB2-BD59-A6C34878D82A}">
                    <a16:rowId xmlns:a16="http://schemas.microsoft.com/office/drawing/2014/main" val="10001"/>
                  </a:ext>
                </a:extLst>
              </a:tr>
              <a:tr h="1004760">
                <a:tc>
                  <a:txBody>
                    <a:bodyPr/>
                    <a:lstStyle/>
                    <a:p>
                      <a:pPr>
                        <a:lnSpc>
                          <a:spcPct val="100000"/>
                        </a:lnSpc>
                      </a:pPr>
                      <a:r>
                        <a:rPr lang="es-ES" sz="1500" b="0" strike="noStrike" spc="-1" noProof="0">
                          <a:solidFill>
                            <a:srgbClr val="000000"/>
                          </a:solidFill>
                          <a:latin typeface="Calibri"/>
                        </a:rPr>
                        <a:t>Bajo supervisión directa</a:t>
                      </a:r>
                      <a:endParaRPr lang="es-ES" sz="1500" b="0" strike="noStrike" spc="-1" noProof="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2DCDB"/>
                    </a:solidFill>
                  </a:tcPr>
                </a:tc>
                <a:tc>
                  <a:txBody>
                    <a:bodyPr/>
                    <a:lstStyle/>
                    <a:p>
                      <a:pPr>
                        <a:lnSpc>
                          <a:spcPct val="100000"/>
                        </a:lnSpc>
                      </a:pPr>
                      <a:r>
                        <a:rPr lang="es-ES" sz="1500" b="0" strike="noStrike" spc="-1" noProof="0">
                          <a:solidFill>
                            <a:srgbClr val="000000"/>
                          </a:solidFill>
                          <a:latin typeface="Calibri"/>
                        </a:rPr>
                        <a:t>Con apoyo reducido de los demás, cierta autonomía y junto con mis compañeros. </a:t>
                      </a:r>
                      <a:endParaRPr lang="es-ES" sz="1500" b="0" strike="noStrike" spc="-1" noProof="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2DCDB"/>
                    </a:solidFill>
                  </a:tcPr>
                </a:tc>
                <a:tc>
                  <a:txBody>
                    <a:bodyPr/>
                    <a:lstStyle/>
                    <a:p>
                      <a:pPr>
                        <a:lnSpc>
                          <a:spcPct val="100000"/>
                        </a:lnSpc>
                      </a:pPr>
                      <a:r>
                        <a:rPr lang="es-ES" sz="1500" b="0" strike="noStrike" spc="-1" noProof="0">
                          <a:solidFill>
                            <a:srgbClr val="000000"/>
                          </a:solidFill>
                          <a:latin typeface="Calibri"/>
                        </a:rPr>
                        <a:t>Por mi mismo y con la ayuda de mis compañeros.</a:t>
                      </a:r>
                      <a:endParaRPr lang="es-ES" sz="1500" b="0" strike="noStrike" spc="-1" noProof="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6B9B8"/>
                    </a:solidFill>
                  </a:tcPr>
                </a:tc>
                <a:tc>
                  <a:txBody>
                    <a:bodyPr/>
                    <a:lstStyle/>
                    <a:p>
                      <a:pPr>
                        <a:lnSpc>
                          <a:spcPct val="100000"/>
                        </a:lnSpc>
                      </a:pPr>
                      <a:r>
                        <a:rPr lang="es-ES" sz="1500" b="0" strike="noStrike" spc="-1" noProof="0">
                          <a:solidFill>
                            <a:srgbClr val="000000"/>
                          </a:solidFill>
                          <a:latin typeface="Calibri"/>
                        </a:rPr>
                        <a:t>Asumiendo y compartiendo algunas responsabilidades. </a:t>
                      </a:r>
                      <a:endParaRPr lang="es-ES" sz="1500" b="0" strike="noStrike" spc="-1" noProof="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6B9B8"/>
                    </a:solidFill>
                  </a:tcPr>
                </a:tc>
                <a:tc>
                  <a:txBody>
                    <a:bodyPr/>
                    <a:lstStyle/>
                    <a:p>
                      <a:pPr>
                        <a:lnSpc>
                          <a:spcPct val="100000"/>
                        </a:lnSpc>
                      </a:pPr>
                      <a:r>
                        <a:rPr lang="es-ES" sz="1500" b="0" strike="noStrike" spc="-1" noProof="0">
                          <a:solidFill>
                            <a:srgbClr val="000000"/>
                          </a:solidFill>
                          <a:latin typeface="Calibri"/>
                        </a:rPr>
                        <a:t>Con algún apoyo y junto con otros. </a:t>
                      </a:r>
                      <a:endParaRPr lang="es-ES" sz="1500" b="0" strike="noStrike" spc="-1" noProof="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D99694"/>
                    </a:solidFill>
                  </a:tcPr>
                </a:tc>
                <a:tc>
                  <a:txBody>
                    <a:bodyPr/>
                    <a:lstStyle/>
                    <a:p>
                      <a:pPr>
                        <a:lnSpc>
                          <a:spcPct val="100000"/>
                        </a:lnSpc>
                      </a:pPr>
                      <a:r>
                        <a:rPr lang="es-ES" sz="1500" b="0" strike="noStrike" spc="-1" noProof="0">
                          <a:solidFill>
                            <a:srgbClr val="000000"/>
                          </a:solidFill>
                          <a:latin typeface="Calibri"/>
                        </a:rPr>
                        <a:t>Asumiendo la responsabilidad de tomar decisiones y trabajando con otros..</a:t>
                      </a:r>
                      <a:endParaRPr lang="es-ES" sz="1500" b="0" strike="noStrike" spc="-1" noProof="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D99694"/>
                    </a:solidFill>
                  </a:tcPr>
                </a:tc>
                <a:tc>
                  <a:txBody>
                    <a:bodyPr/>
                    <a:lstStyle/>
                    <a:p>
                      <a:pPr>
                        <a:lnSpc>
                          <a:spcPct val="100000"/>
                        </a:lnSpc>
                      </a:pPr>
                      <a:r>
                        <a:rPr lang="es-ES" sz="1500" b="0" strike="noStrike" spc="-1" noProof="0">
                          <a:solidFill>
                            <a:srgbClr val="000000"/>
                          </a:solidFill>
                          <a:latin typeface="Calibri"/>
                        </a:rPr>
                        <a:t>Asumiendo la responsabilidad de contribuir a desarrollos complejos en un campo específico.</a:t>
                      </a:r>
                      <a:endParaRPr lang="es-ES" sz="1500" b="0" strike="noStrike" spc="-1" noProof="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0504D"/>
                    </a:solidFill>
                  </a:tcPr>
                </a:tc>
                <a:tc>
                  <a:txBody>
                    <a:bodyPr/>
                    <a:lstStyle/>
                    <a:p>
                      <a:pPr>
                        <a:lnSpc>
                          <a:spcPct val="100000"/>
                        </a:lnSpc>
                      </a:pPr>
                      <a:r>
                        <a:rPr lang="es-ES" sz="1500" b="0" strike="noStrike" spc="-1" noProof="0">
                          <a:solidFill>
                            <a:srgbClr val="000000"/>
                          </a:solidFill>
                          <a:latin typeface="Calibri"/>
                        </a:rPr>
                        <a:t>Contribuir sustancialmente al desarrollo de un campo específico.. </a:t>
                      </a:r>
                      <a:endParaRPr lang="es-ES" sz="1500" b="0" strike="noStrike" spc="-1" noProof="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0504D"/>
                    </a:solidFill>
                  </a:tcPr>
                </a:tc>
                <a:extLst>
                  <a:ext uri="{0D108BD9-81ED-4DB2-BD59-A6C34878D82A}">
                    <a16:rowId xmlns:a16="http://schemas.microsoft.com/office/drawing/2014/main" val="10002"/>
                  </a:ext>
                </a:extLst>
              </a:tr>
              <a:tr h="366120">
                <a:tc>
                  <a:txBody>
                    <a:bodyPr/>
                    <a:lstStyle/>
                    <a:p>
                      <a:pPr algn="ctr">
                        <a:lnSpc>
                          <a:spcPct val="100000"/>
                        </a:lnSpc>
                      </a:pPr>
                      <a:r>
                        <a:rPr lang="es-ES" sz="1800" b="1" strike="noStrike" spc="-1" noProof="0">
                          <a:solidFill>
                            <a:srgbClr val="002060"/>
                          </a:solidFill>
                          <a:latin typeface="Calibri"/>
                        </a:rPr>
                        <a:t>Descubrir </a:t>
                      </a:r>
                      <a:endParaRPr lang="es-ES" sz="1800" b="0" strike="noStrike" spc="-1" noProof="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2DCDB"/>
                    </a:solidFill>
                  </a:tcPr>
                </a:tc>
                <a:tc>
                  <a:txBody>
                    <a:bodyPr/>
                    <a:lstStyle/>
                    <a:p>
                      <a:pPr algn="ctr">
                        <a:lnSpc>
                          <a:spcPct val="100000"/>
                        </a:lnSpc>
                      </a:pPr>
                      <a:r>
                        <a:rPr lang="es-ES" sz="1800" b="1" strike="noStrike" spc="-1" noProof="0">
                          <a:solidFill>
                            <a:srgbClr val="002060"/>
                          </a:solidFill>
                          <a:latin typeface="Calibri"/>
                        </a:rPr>
                        <a:t>Explorar</a:t>
                      </a:r>
                      <a:endParaRPr lang="es-ES" sz="1800" b="0" strike="noStrike" spc="-1" noProof="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2DCDB"/>
                    </a:solidFill>
                  </a:tcPr>
                </a:tc>
                <a:tc>
                  <a:txBody>
                    <a:bodyPr/>
                    <a:lstStyle/>
                    <a:p>
                      <a:pPr algn="ctr">
                        <a:lnSpc>
                          <a:spcPct val="100000"/>
                        </a:lnSpc>
                      </a:pPr>
                      <a:r>
                        <a:rPr lang="es-ES" sz="1800" b="1" strike="noStrike" spc="-1" noProof="0">
                          <a:solidFill>
                            <a:srgbClr val="002060"/>
                          </a:solidFill>
                          <a:latin typeface="Calibri"/>
                        </a:rPr>
                        <a:t>Experimentar</a:t>
                      </a:r>
                      <a:endParaRPr lang="es-ES" sz="1800" b="0" strike="noStrike" spc="-1" noProof="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6B9B8"/>
                    </a:solidFill>
                  </a:tcPr>
                </a:tc>
                <a:tc>
                  <a:txBody>
                    <a:bodyPr/>
                    <a:lstStyle/>
                    <a:p>
                      <a:pPr algn="ctr">
                        <a:lnSpc>
                          <a:spcPct val="100000"/>
                        </a:lnSpc>
                      </a:pPr>
                      <a:r>
                        <a:rPr lang="es-ES" sz="1800" b="1" strike="noStrike" spc="-1" noProof="0">
                          <a:solidFill>
                            <a:srgbClr val="002060"/>
                          </a:solidFill>
                          <a:latin typeface="Calibri"/>
                        </a:rPr>
                        <a:t>Desafiar</a:t>
                      </a:r>
                      <a:endParaRPr lang="es-ES" sz="1800" b="0" strike="noStrike" spc="-1" noProof="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6B9B8"/>
                    </a:solidFill>
                  </a:tcPr>
                </a:tc>
                <a:tc>
                  <a:txBody>
                    <a:bodyPr/>
                    <a:lstStyle/>
                    <a:p>
                      <a:pPr algn="ctr">
                        <a:lnSpc>
                          <a:spcPct val="100000"/>
                        </a:lnSpc>
                      </a:pPr>
                      <a:r>
                        <a:rPr lang="es-ES" sz="1800" b="1" strike="noStrike" spc="-1" noProof="0">
                          <a:solidFill>
                            <a:srgbClr val="002060"/>
                          </a:solidFill>
                          <a:latin typeface="Calibri"/>
                        </a:rPr>
                        <a:t>Mejorar </a:t>
                      </a:r>
                      <a:endParaRPr lang="es-ES" sz="1800" b="0" strike="noStrike" spc="-1" noProof="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D99694"/>
                    </a:solidFill>
                  </a:tcPr>
                </a:tc>
                <a:tc>
                  <a:txBody>
                    <a:bodyPr/>
                    <a:lstStyle/>
                    <a:p>
                      <a:pPr algn="ctr">
                        <a:lnSpc>
                          <a:spcPct val="100000"/>
                        </a:lnSpc>
                      </a:pPr>
                      <a:r>
                        <a:rPr lang="es-ES" sz="1800" b="1" strike="noStrike" spc="-1" noProof="0">
                          <a:solidFill>
                            <a:srgbClr val="002060"/>
                          </a:solidFill>
                          <a:latin typeface="Calibri"/>
                        </a:rPr>
                        <a:t>Reforzarse</a:t>
                      </a:r>
                      <a:endParaRPr lang="es-ES" sz="1800" b="0" strike="noStrike" spc="-1" noProof="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D99694"/>
                    </a:solidFill>
                  </a:tcPr>
                </a:tc>
                <a:tc>
                  <a:txBody>
                    <a:bodyPr/>
                    <a:lstStyle/>
                    <a:p>
                      <a:pPr algn="ctr">
                        <a:lnSpc>
                          <a:spcPct val="100000"/>
                        </a:lnSpc>
                      </a:pPr>
                      <a:r>
                        <a:rPr lang="es-ES" sz="1800" b="1" strike="noStrike" spc="-1" noProof="0">
                          <a:solidFill>
                            <a:srgbClr val="002060"/>
                          </a:solidFill>
                          <a:latin typeface="Calibri"/>
                        </a:rPr>
                        <a:t>Expandir</a:t>
                      </a:r>
                      <a:endParaRPr lang="es-ES" sz="1800" b="0" strike="noStrike" spc="-1" noProof="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0504D"/>
                    </a:solidFill>
                  </a:tcPr>
                </a:tc>
                <a:tc>
                  <a:txBody>
                    <a:bodyPr/>
                    <a:lstStyle/>
                    <a:p>
                      <a:pPr algn="ctr">
                        <a:lnSpc>
                          <a:spcPct val="100000"/>
                        </a:lnSpc>
                      </a:pPr>
                      <a:r>
                        <a:rPr lang="es-ES" sz="1800" b="1" strike="noStrike" spc="-1" noProof="0">
                          <a:solidFill>
                            <a:srgbClr val="002060"/>
                          </a:solidFill>
                          <a:latin typeface="Calibri"/>
                        </a:rPr>
                        <a:t>Transformar</a:t>
                      </a:r>
                      <a:endParaRPr lang="es-ES" sz="1800" b="0" strike="noStrike" spc="-1" noProof="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0504D"/>
                    </a:solidFill>
                  </a:tcPr>
                </a:tc>
                <a:extLst>
                  <a:ext uri="{0D108BD9-81ED-4DB2-BD59-A6C34878D82A}">
                    <a16:rowId xmlns:a16="http://schemas.microsoft.com/office/drawing/2014/main" val="10003"/>
                  </a:ext>
                </a:extLst>
              </a:tr>
              <a:tr h="1795320">
                <a:tc>
                  <a:txBody>
                    <a:bodyPr/>
                    <a:lstStyle/>
                    <a:p>
                      <a:pPr>
                        <a:lnSpc>
                          <a:spcPct val="100000"/>
                        </a:lnSpc>
                      </a:pPr>
                      <a:r>
                        <a:rPr lang="es-ES" sz="1600" b="0" strike="noStrike" spc="-1" noProof="0">
                          <a:solidFill>
                            <a:srgbClr val="000000"/>
                          </a:solidFill>
                          <a:latin typeface="Calibri"/>
                        </a:rPr>
                        <a:t>Puedo identificar mis necesidades, deseos, intereses y metas.</a:t>
                      </a:r>
                      <a:endParaRPr lang="es-ES" sz="1600" b="0" strike="noStrike" spc="-1" noProof="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2DCDB"/>
                    </a:solidFill>
                  </a:tcPr>
                </a:tc>
                <a:tc>
                  <a:txBody>
                    <a:bodyPr/>
                    <a:lstStyle/>
                    <a:p>
                      <a:pPr>
                        <a:lnSpc>
                          <a:spcPct val="100000"/>
                        </a:lnSpc>
                      </a:pPr>
                      <a:r>
                        <a:rPr lang="es-ES" sz="1600" b="0" strike="noStrike" spc="-1" noProof="0">
                          <a:solidFill>
                            <a:srgbClr val="000000"/>
                          </a:solidFill>
                          <a:latin typeface="Calibri"/>
                        </a:rPr>
                        <a:t>Puedo describir mis necesidades, deseos, intereses y metas.</a:t>
                      </a:r>
                      <a:endParaRPr lang="es-ES" sz="1600" b="0" strike="noStrike" spc="-1" noProof="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2DCDB"/>
                    </a:solidFill>
                  </a:tcPr>
                </a:tc>
                <a:tc>
                  <a:txBody>
                    <a:bodyPr/>
                    <a:lstStyle/>
                    <a:p>
                      <a:pPr>
                        <a:lnSpc>
                          <a:spcPct val="100000"/>
                        </a:lnSpc>
                      </a:pPr>
                      <a:r>
                        <a:rPr lang="es-ES" sz="1600" b="0" strike="noStrike" spc="-1" noProof="0">
                          <a:solidFill>
                            <a:srgbClr val="000000"/>
                          </a:solidFill>
                          <a:latin typeface="Calibri"/>
                        </a:rPr>
                        <a:t>IPuedo comprometerme a satisfacer mis necesidades, deseos, intereses y metas.</a:t>
                      </a:r>
                      <a:endParaRPr lang="es-ES" sz="1600" b="0" strike="noStrike" spc="-1" noProof="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6B9B8"/>
                    </a:solidFill>
                  </a:tcPr>
                </a:tc>
                <a:tc>
                  <a:txBody>
                    <a:bodyPr/>
                    <a:lstStyle/>
                    <a:p>
                      <a:pPr>
                        <a:lnSpc>
                          <a:spcPct val="100000"/>
                        </a:lnSpc>
                      </a:pPr>
                      <a:r>
                        <a:rPr lang="es-ES" sz="1600" b="0" strike="noStrike" spc="-1" noProof="0">
                          <a:latin typeface="Calibri"/>
                        </a:rPr>
                        <a:t>Puedo reflexionar sobre mis necesidades, deseos, intereses y aspiraciones individuales y grupales en relación con las oportunidades y perspectivas futuras.</a:t>
                      </a:r>
                      <a:endParaRPr lang="es-ES" sz="1600" b="0" strike="noStrike" spc="-1" noProof="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6B9B8"/>
                    </a:solidFill>
                  </a:tcPr>
                </a:tc>
                <a:tc>
                  <a:txBody>
                    <a:bodyPr/>
                    <a:lstStyle/>
                    <a:p>
                      <a:pPr>
                        <a:lnSpc>
                          <a:spcPct val="100000"/>
                        </a:lnSpc>
                      </a:pPr>
                      <a:r>
                        <a:rPr lang="es-ES" sz="1600" b="0" strike="noStrike" spc="-1" noProof="0">
                          <a:solidFill>
                            <a:srgbClr val="000000"/>
                          </a:solidFill>
                          <a:latin typeface="Calibri"/>
                        </a:rPr>
                        <a:t>I Puedo traducir mis necesidades, deseos, intereses y aspiraciones en objetivos que me ayuden a alcanzarlas. </a:t>
                      </a:r>
                      <a:endParaRPr lang="es-ES" sz="1600" b="0" strike="noStrike" spc="-1" noProof="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D99694"/>
                    </a:solidFill>
                  </a:tcPr>
                </a:tc>
                <a:tc>
                  <a:txBody>
                    <a:bodyPr/>
                    <a:lstStyle/>
                    <a:p>
                      <a:pPr>
                        <a:lnSpc>
                          <a:spcPct val="100000"/>
                        </a:lnSpc>
                      </a:pPr>
                      <a:r>
                        <a:rPr lang="es-ES" sz="1600" b="0" strike="noStrike" spc="-1" noProof="0">
                          <a:latin typeface="Calibri"/>
                        </a:rPr>
                        <a:t>Puedo ayudar a otros a reflexionar sobre sus necesidades, deseos, intereses y aspiraciones y cómo pueden convertirlos en objetivos.</a:t>
                      </a:r>
                      <a:endParaRPr lang="es-ES" sz="1600" b="0" strike="noStrike" spc="-1" noProof="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D99694"/>
                    </a:solidFill>
                  </a:tcPr>
                </a:tc>
                <a:tc>
                  <a:txBody>
                    <a:bodyPr/>
                    <a:lstStyle/>
                    <a:p>
                      <a:pPr>
                        <a:lnSpc>
                          <a:spcPct val="100000"/>
                        </a:lnSpc>
                      </a:pPr>
                      <a:r>
                        <a:rPr lang="es-ES" sz="1600" b="1" strike="noStrike" spc="-1" noProof="0">
                          <a:solidFill>
                            <a:srgbClr val="002060"/>
                          </a:solidFill>
                          <a:latin typeface="Calibri"/>
                        </a:rPr>
                        <a:t>/</a:t>
                      </a:r>
                      <a:endParaRPr lang="es-ES" sz="1600" b="0" strike="noStrike" spc="-1" noProof="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0504D"/>
                    </a:solidFill>
                  </a:tcPr>
                </a:tc>
                <a:tc>
                  <a:txBody>
                    <a:bodyPr/>
                    <a:lstStyle/>
                    <a:p>
                      <a:pPr>
                        <a:lnSpc>
                          <a:spcPct val="100000"/>
                        </a:lnSpc>
                      </a:pPr>
                      <a:r>
                        <a:rPr lang="es-ES" sz="1600" b="1" strike="noStrike" spc="-1" noProof="0" dirty="0">
                          <a:solidFill>
                            <a:srgbClr val="002060"/>
                          </a:solidFill>
                          <a:latin typeface="Calibri"/>
                        </a:rPr>
                        <a:t>/</a:t>
                      </a:r>
                      <a:endParaRPr lang="es-ES" sz="1600" b="0" strike="noStrike" spc="-1" noProof="0"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0504D"/>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CustomShape 1"/>
          <p:cNvSpPr/>
          <p:nvPr/>
        </p:nvSpPr>
        <p:spPr>
          <a:xfrm>
            <a:off x="15087600" y="647640"/>
            <a:ext cx="2763000" cy="74340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2</a:t>
            </a:r>
            <a:endParaRPr lang="es-ES" sz="4800" b="0" strike="noStrike" spc="-1">
              <a:latin typeface="Arial"/>
            </a:endParaRPr>
          </a:p>
        </p:txBody>
      </p:sp>
      <p:sp>
        <p:nvSpPr>
          <p:cNvPr id="338" name="CustomShape 2"/>
          <p:cNvSpPr/>
          <p:nvPr/>
        </p:nvSpPr>
        <p:spPr>
          <a:xfrm>
            <a:off x="938160" y="2019240"/>
            <a:ext cx="16912440" cy="211428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3" dirty="0">
                <a:solidFill>
                  <a:srgbClr val="243255"/>
                </a:solidFill>
                <a:latin typeface="Calibri"/>
                <a:ea typeface="DejaVu Sans"/>
              </a:rPr>
              <a:t>Combinando las dos inteligencias relacionales: social y emocional</a:t>
            </a:r>
            <a:endParaRPr lang="es-ES" sz="4000" b="0" strike="noStrike" spc="-1" dirty="0">
              <a:latin typeface="Arial"/>
            </a:endParaRPr>
          </a:p>
          <a:p>
            <a:pPr marL="12600" algn="just">
              <a:lnSpc>
                <a:spcPct val="100000"/>
              </a:lnSpc>
              <a:spcBef>
                <a:spcPts val="111"/>
              </a:spcBef>
            </a:pPr>
            <a:endParaRPr lang="es-ES" sz="4000" b="0" strike="noStrike" spc="-1" dirty="0">
              <a:latin typeface="Arial"/>
            </a:endParaRPr>
          </a:p>
          <a:p>
            <a:pPr marL="12600" algn="just">
              <a:lnSpc>
                <a:spcPct val="100000"/>
              </a:lnSpc>
              <a:spcBef>
                <a:spcPts val="111"/>
              </a:spcBef>
            </a:pPr>
            <a:r>
              <a:rPr lang="es-ES" sz="2800" b="0" strike="noStrike" spc="-1" dirty="0">
                <a:solidFill>
                  <a:srgbClr val="000000"/>
                </a:solidFill>
                <a:latin typeface="Calibri"/>
                <a:ea typeface="DejaVu Sans"/>
              </a:rPr>
              <a:t>Uno de los más exitosos bestseller de Goleman en 1995 fue un detallado estudio sobre la quinta dimensión del marco de la Inteligencia Emocional: la relacionada con las habilidades sociales y relacionales.</a:t>
            </a:r>
            <a:endParaRPr lang="es-ES" sz="2800" b="0" strike="noStrike" spc="-1" dirty="0">
              <a:latin typeface="Arial"/>
            </a:endParaRPr>
          </a:p>
        </p:txBody>
      </p:sp>
      <p:sp>
        <p:nvSpPr>
          <p:cNvPr id="339" name="CustomShape 3"/>
          <p:cNvSpPr/>
          <p:nvPr/>
        </p:nvSpPr>
        <p:spPr>
          <a:xfrm>
            <a:off x="228600" y="9563040"/>
            <a:ext cx="12571920" cy="5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ea typeface="DejaVu Sans"/>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340" name="Imagen 7"/>
          <p:cNvPicPr/>
          <p:nvPr/>
        </p:nvPicPr>
        <p:blipFill>
          <a:blip r:embed="rId3"/>
          <a:stretch/>
        </p:blipFill>
        <p:spPr>
          <a:xfrm>
            <a:off x="1370520" y="8943120"/>
            <a:ext cx="1683360" cy="480240"/>
          </a:xfrm>
          <a:prstGeom prst="rect">
            <a:avLst/>
          </a:prstGeom>
          <a:ln>
            <a:noFill/>
          </a:ln>
        </p:spPr>
      </p:pic>
      <p:pic>
        <p:nvPicPr>
          <p:cNvPr id="341" name="Imagen 18"/>
          <p:cNvPicPr/>
          <p:nvPr/>
        </p:nvPicPr>
        <p:blipFill>
          <a:blip r:embed="rId4"/>
          <a:stretch/>
        </p:blipFill>
        <p:spPr>
          <a:xfrm>
            <a:off x="228600" y="8912160"/>
            <a:ext cx="1065600" cy="510840"/>
          </a:xfrm>
          <a:prstGeom prst="rect">
            <a:avLst/>
          </a:prstGeom>
          <a:ln>
            <a:noFill/>
          </a:ln>
        </p:spPr>
      </p:pic>
      <p:sp>
        <p:nvSpPr>
          <p:cNvPr id="342" name="CustomShape 4"/>
          <p:cNvSpPr/>
          <p:nvPr/>
        </p:nvSpPr>
        <p:spPr>
          <a:xfrm>
            <a:off x="938160" y="4773960"/>
            <a:ext cx="16912440" cy="267620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2800" b="0" strike="noStrike" spc="-1" dirty="0">
                <a:solidFill>
                  <a:srgbClr val="000000"/>
                </a:solidFill>
                <a:latin typeface="Calibri"/>
                <a:ea typeface="DejaVu Sans"/>
              </a:rPr>
              <a:t>Después de una serie de publicaciones de éxito sobre Inteligencia Emocional, en 2006 Daniel Goleman alcanzó una vez más la popularidad con su nuevo libro Inteligencia Social. La nueva ciencia de las relaciones humanas.</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ea typeface="DejaVu Sans"/>
              </a:rPr>
              <a:t>El libro profundiza en las habilidades sociales y relacionales incluidas originalmente en la quinta dimensión del Marco de la Inteligencia Emocional y, como se esperaba, tuvo un gran éxito entre las organizaciones, las empresas y el público en general.</a:t>
            </a:r>
            <a:endParaRPr lang="es-ES" sz="2800" b="0" strike="noStrike" spc="-1" dirty="0">
              <a:latin typeface="Arial"/>
            </a:endParaRPr>
          </a:p>
        </p:txBody>
      </p:sp>
      <p:sp>
        <p:nvSpPr>
          <p:cNvPr id="343" name="CustomShape 5"/>
          <p:cNvSpPr/>
          <p:nvPr/>
        </p:nvSpPr>
        <p:spPr>
          <a:xfrm>
            <a:off x="938160" y="4060080"/>
            <a:ext cx="416628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nSpc>
                <a:spcPct val="100000"/>
              </a:lnSpc>
            </a:pPr>
            <a:r>
              <a:rPr lang="es-ES" sz="3200" b="1" strike="noStrike" spc="-1" dirty="0">
                <a:solidFill>
                  <a:srgbClr val="243255"/>
                </a:solidFill>
                <a:latin typeface="Calibri"/>
                <a:ea typeface="Tahoma"/>
              </a:rPr>
              <a:t>La Inteligencia Social</a:t>
            </a:r>
            <a:endParaRPr lang="es-ES" sz="3200" b="0" strike="noStrike" spc="-1" dirty="0">
              <a:latin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CustomShape 1"/>
          <p:cNvSpPr/>
          <p:nvPr/>
        </p:nvSpPr>
        <p:spPr>
          <a:xfrm>
            <a:off x="15087600" y="647640"/>
            <a:ext cx="2763000" cy="74340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2</a:t>
            </a:r>
            <a:endParaRPr lang="es-ES" sz="4800" b="0" strike="noStrike" spc="-1">
              <a:latin typeface="Arial"/>
            </a:endParaRPr>
          </a:p>
        </p:txBody>
      </p:sp>
      <p:sp>
        <p:nvSpPr>
          <p:cNvPr id="345" name="CustomShape 2"/>
          <p:cNvSpPr/>
          <p:nvPr/>
        </p:nvSpPr>
        <p:spPr>
          <a:xfrm>
            <a:off x="938160" y="2019240"/>
            <a:ext cx="16912440" cy="62352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3">
                <a:solidFill>
                  <a:srgbClr val="243255"/>
                </a:solidFill>
                <a:latin typeface="Calibri"/>
                <a:ea typeface="DejaVu Sans"/>
              </a:rPr>
              <a:t>Antecedentes e introducción a la Inteligencia Social</a:t>
            </a:r>
            <a:endParaRPr lang="es-ES" sz="4000" b="0" strike="noStrike" spc="-1">
              <a:latin typeface="Arial"/>
            </a:endParaRPr>
          </a:p>
        </p:txBody>
      </p:sp>
      <p:sp>
        <p:nvSpPr>
          <p:cNvPr id="346" name="CustomShape 3"/>
          <p:cNvSpPr/>
          <p:nvPr/>
        </p:nvSpPr>
        <p:spPr>
          <a:xfrm>
            <a:off x="228600" y="9563040"/>
            <a:ext cx="12571920" cy="5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ea typeface="DejaVu Sans"/>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347" name="Imagen 7"/>
          <p:cNvPicPr/>
          <p:nvPr/>
        </p:nvPicPr>
        <p:blipFill>
          <a:blip r:embed="rId3"/>
          <a:stretch/>
        </p:blipFill>
        <p:spPr>
          <a:xfrm>
            <a:off x="1370520" y="8943120"/>
            <a:ext cx="1683360" cy="480240"/>
          </a:xfrm>
          <a:prstGeom prst="rect">
            <a:avLst/>
          </a:prstGeom>
          <a:ln>
            <a:noFill/>
          </a:ln>
        </p:spPr>
      </p:pic>
      <p:pic>
        <p:nvPicPr>
          <p:cNvPr id="348" name="Imagen 18"/>
          <p:cNvPicPr/>
          <p:nvPr/>
        </p:nvPicPr>
        <p:blipFill>
          <a:blip r:embed="rId4"/>
          <a:stretch/>
        </p:blipFill>
        <p:spPr>
          <a:xfrm>
            <a:off x="228600" y="8912160"/>
            <a:ext cx="1065600" cy="510840"/>
          </a:xfrm>
          <a:prstGeom prst="rect">
            <a:avLst/>
          </a:prstGeom>
          <a:ln>
            <a:noFill/>
          </a:ln>
        </p:spPr>
      </p:pic>
      <p:sp>
        <p:nvSpPr>
          <p:cNvPr id="349" name="CustomShape 4"/>
          <p:cNvSpPr/>
          <p:nvPr/>
        </p:nvSpPr>
        <p:spPr>
          <a:xfrm>
            <a:off x="938160" y="3046680"/>
            <a:ext cx="16912440" cy="526152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2800" b="0" strike="noStrike" spc="-1" dirty="0">
                <a:solidFill>
                  <a:srgbClr val="000000"/>
                </a:solidFill>
                <a:latin typeface="Calibri"/>
                <a:ea typeface="DejaVu Sans"/>
              </a:rPr>
              <a:t>El concepto de Inteligencia Social está menos generalizado en comparación con el de Inteligencia Emocional, principalmente debido a que en su mayoría está asociado a otros fenómenos.</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ea typeface="DejaVu Sans"/>
              </a:rPr>
              <a:t>Nuevamente, Goleman contribuyó a popularizar el término, pero sus verdaderos orígenes se remontan a principios del siglo pasado por el psicólogo estadounidense Edward Lee Thorndike.</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ea typeface="DejaVu Sans"/>
              </a:rPr>
              <a:t>La Inteligencia Social se introdujo como una dimensión específica de un modelo de tres áreas para el desarrollo intelectual:</a:t>
            </a:r>
            <a:endParaRPr lang="es-ES" sz="2800" b="0" strike="noStrike" spc="-1" dirty="0">
              <a:latin typeface="Arial"/>
            </a:endParaRPr>
          </a:p>
          <a:p>
            <a:pPr algn="just">
              <a:lnSpc>
                <a:spcPct val="100000"/>
              </a:lnSpc>
            </a:pPr>
            <a:endParaRPr lang="es-ES" sz="2800" b="0" strike="noStrike" spc="-1" dirty="0">
              <a:latin typeface="Arial"/>
            </a:endParaRPr>
          </a:p>
          <a:p>
            <a:pPr marL="514440" indent="-513360" algn="just">
              <a:lnSpc>
                <a:spcPct val="100000"/>
              </a:lnSpc>
              <a:buClr>
                <a:srgbClr val="000000"/>
              </a:buClr>
              <a:buFont typeface="Calibri"/>
              <a:buAutoNum type="arabicPeriod"/>
            </a:pPr>
            <a:r>
              <a:rPr lang="es-ES" sz="2800" b="0" strike="noStrike" spc="-1" dirty="0">
                <a:solidFill>
                  <a:srgbClr val="000000"/>
                </a:solidFill>
                <a:latin typeface="Calibri"/>
                <a:ea typeface="DejaVu Sans"/>
              </a:rPr>
              <a:t>Inteligencia Abstracta</a:t>
            </a:r>
            <a:endParaRPr lang="es-ES" sz="2800" b="0" strike="noStrike" spc="-1" dirty="0">
              <a:latin typeface="Arial"/>
            </a:endParaRPr>
          </a:p>
          <a:p>
            <a:pPr marL="514440" indent="-513360" algn="just">
              <a:lnSpc>
                <a:spcPct val="100000"/>
              </a:lnSpc>
              <a:buClr>
                <a:srgbClr val="000000"/>
              </a:buClr>
              <a:buFont typeface="Calibri"/>
              <a:buAutoNum type="arabicPeriod"/>
            </a:pPr>
            <a:r>
              <a:rPr lang="es-ES" sz="2800" b="0" strike="noStrike" spc="-1" dirty="0">
                <a:solidFill>
                  <a:srgbClr val="000000"/>
                </a:solidFill>
                <a:latin typeface="Calibri"/>
                <a:ea typeface="DejaVu Sans"/>
              </a:rPr>
              <a:t>Inteligencia Mecánica </a:t>
            </a:r>
            <a:endParaRPr lang="es-ES" sz="2800" b="0" strike="noStrike" spc="-1" dirty="0">
              <a:latin typeface="Arial"/>
            </a:endParaRPr>
          </a:p>
          <a:p>
            <a:pPr marL="514440" indent="-513360" algn="just">
              <a:lnSpc>
                <a:spcPct val="100000"/>
              </a:lnSpc>
              <a:buClr>
                <a:srgbClr val="000000"/>
              </a:buClr>
              <a:buFont typeface="Calibri"/>
              <a:buAutoNum type="arabicPeriod"/>
            </a:pPr>
            <a:r>
              <a:rPr lang="es-ES" sz="2800" b="0" strike="noStrike" spc="-1" dirty="0">
                <a:solidFill>
                  <a:srgbClr val="000000"/>
                </a:solidFill>
                <a:latin typeface="Calibri"/>
                <a:ea typeface="DejaVu Sans"/>
              </a:rPr>
              <a:t>Inteligencia Social </a:t>
            </a:r>
            <a:endParaRPr lang="es-ES" sz="2800" b="0" strike="noStrike" spc="-1" dirty="0">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CustomShape 1"/>
          <p:cNvSpPr/>
          <p:nvPr/>
        </p:nvSpPr>
        <p:spPr>
          <a:xfrm>
            <a:off x="15087600" y="647640"/>
            <a:ext cx="2763000" cy="74340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2</a:t>
            </a:r>
            <a:endParaRPr lang="es-ES" sz="4800" b="0" strike="noStrike" spc="-1">
              <a:latin typeface="Arial"/>
            </a:endParaRPr>
          </a:p>
        </p:txBody>
      </p:sp>
      <p:sp>
        <p:nvSpPr>
          <p:cNvPr id="351" name="CustomShape 2"/>
          <p:cNvSpPr/>
          <p:nvPr/>
        </p:nvSpPr>
        <p:spPr>
          <a:xfrm>
            <a:off x="938160" y="2019240"/>
            <a:ext cx="16912440" cy="62316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3">
                <a:solidFill>
                  <a:srgbClr val="243255"/>
                </a:solidFill>
                <a:latin typeface="Calibri"/>
                <a:ea typeface="DejaVu Sans"/>
              </a:rPr>
              <a:t>La Inteligencia Social en la actualidad</a:t>
            </a:r>
            <a:endParaRPr lang="es-ES" sz="4000" b="0" strike="noStrike" spc="-1">
              <a:latin typeface="Arial"/>
            </a:endParaRPr>
          </a:p>
        </p:txBody>
      </p:sp>
      <p:sp>
        <p:nvSpPr>
          <p:cNvPr id="352" name="CustomShape 3"/>
          <p:cNvSpPr/>
          <p:nvPr/>
        </p:nvSpPr>
        <p:spPr>
          <a:xfrm>
            <a:off x="228600" y="9563040"/>
            <a:ext cx="12571920" cy="5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ea typeface="DejaVu Sans"/>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353" name="Imagen 7"/>
          <p:cNvPicPr/>
          <p:nvPr/>
        </p:nvPicPr>
        <p:blipFill>
          <a:blip r:embed="rId3"/>
          <a:stretch/>
        </p:blipFill>
        <p:spPr>
          <a:xfrm>
            <a:off x="1370520" y="8943120"/>
            <a:ext cx="1683360" cy="480240"/>
          </a:xfrm>
          <a:prstGeom prst="rect">
            <a:avLst/>
          </a:prstGeom>
          <a:ln>
            <a:noFill/>
          </a:ln>
        </p:spPr>
      </p:pic>
      <p:pic>
        <p:nvPicPr>
          <p:cNvPr id="354" name="Imagen 18"/>
          <p:cNvPicPr/>
          <p:nvPr/>
        </p:nvPicPr>
        <p:blipFill>
          <a:blip r:embed="rId4"/>
          <a:stretch/>
        </p:blipFill>
        <p:spPr>
          <a:xfrm>
            <a:off x="228600" y="8912160"/>
            <a:ext cx="1065600" cy="510840"/>
          </a:xfrm>
          <a:prstGeom prst="rect">
            <a:avLst/>
          </a:prstGeom>
          <a:ln>
            <a:noFill/>
          </a:ln>
        </p:spPr>
      </p:pic>
      <p:sp>
        <p:nvSpPr>
          <p:cNvPr id="355" name="CustomShape 4"/>
          <p:cNvSpPr/>
          <p:nvPr/>
        </p:nvSpPr>
        <p:spPr>
          <a:xfrm>
            <a:off x="938160" y="3046680"/>
            <a:ext cx="16912440" cy="396886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2800" b="0" strike="noStrike" spc="-1" dirty="0">
                <a:solidFill>
                  <a:srgbClr val="000000"/>
                </a:solidFill>
                <a:latin typeface="Calibri"/>
                <a:ea typeface="DejaVu Sans"/>
              </a:rPr>
              <a:t>La inteligencia social cambia de significado según las áreas de interés/disciplina en las que el concepto encuentra aplicación. Por eso contamos con la Inteligencia Social como: </a:t>
            </a:r>
            <a:endParaRPr lang="es-ES" sz="2800" b="0" strike="noStrike" spc="-1" dirty="0">
              <a:latin typeface="Arial"/>
            </a:endParaRPr>
          </a:p>
          <a:p>
            <a:pPr algn="just">
              <a:lnSpc>
                <a:spcPct val="100000"/>
              </a:lnSpc>
            </a:pPr>
            <a:endParaRPr lang="es-ES" sz="2800" b="0" strike="noStrike" spc="-1" dirty="0">
              <a:latin typeface="Arial"/>
            </a:endParaRPr>
          </a:p>
          <a:p>
            <a:pPr marL="457200" indent="-456120" algn="just">
              <a:lnSpc>
                <a:spcPct val="100000"/>
              </a:lnSpc>
              <a:buClr>
                <a:srgbClr val="000000"/>
              </a:buClr>
              <a:buFont typeface="Arial"/>
              <a:buChar char="•"/>
            </a:pPr>
            <a:r>
              <a:rPr lang="es-ES" sz="2800" b="0" strike="noStrike" spc="-1" dirty="0">
                <a:solidFill>
                  <a:srgbClr val="000000"/>
                </a:solidFill>
                <a:latin typeface="Calibri"/>
                <a:ea typeface="DejaVu Sans"/>
              </a:rPr>
              <a:t>Influencias sociales impactando (para bien o para mal) en la inteligencia humana</a:t>
            </a:r>
            <a:endParaRPr lang="es-ES" sz="2800" b="0" strike="noStrike" spc="-1" dirty="0">
              <a:latin typeface="Arial"/>
            </a:endParaRPr>
          </a:p>
          <a:p>
            <a:pPr marL="457200" indent="-456120" algn="just">
              <a:lnSpc>
                <a:spcPct val="100000"/>
              </a:lnSpc>
              <a:buClr>
                <a:srgbClr val="000000"/>
              </a:buClr>
              <a:buFont typeface="Arial"/>
              <a:buChar char="•"/>
            </a:pPr>
            <a:r>
              <a:rPr lang="es-ES" sz="2800" b="0" strike="noStrike" spc="-1" dirty="0">
                <a:solidFill>
                  <a:srgbClr val="000000"/>
                </a:solidFill>
                <a:latin typeface="Calibri"/>
                <a:ea typeface="DejaVu Sans"/>
              </a:rPr>
              <a:t>Inteligencia de grupo</a:t>
            </a:r>
            <a:endParaRPr lang="es-ES" sz="2800" b="0" strike="noStrike" spc="-1" dirty="0">
              <a:latin typeface="Arial"/>
            </a:endParaRPr>
          </a:p>
          <a:p>
            <a:pPr marL="457200" indent="-456120" algn="just">
              <a:lnSpc>
                <a:spcPct val="100000"/>
              </a:lnSpc>
              <a:buClr>
                <a:srgbClr val="000000"/>
              </a:buClr>
              <a:buFont typeface="Arial"/>
              <a:buChar char="•"/>
            </a:pPr>
            <a:r>
              <a:rPr lang="es-ES" sz="2800" b="0" strike="noStrike" spc="-1" dirty="0">
                <a:solidFill>
                  <a:srgbClr val="000000"/>
                </a:solidFill>
                <a:latin typeface="Calibri"/>
                <a:ea typeface="DejaVu Sans"/>
              </a:rPr>
              <a:t>Capacidad para comprender como construir y alimentar las relaciones interpersonales estimulantes y positivas</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ea typeface="DejaVu Sans"/>
              </a:rPr>
              <a:t>En el contexto de este módulo formativo, nos centraremos en el último punto.  </a:t>
            </a:r>
            <a:endParaRPr lang="es-ES" sz="2800" b="0" strike="noStrike" spc="-1" dirty="0">
              <a:latin typeface="Arial"/>
            </a:endParaRPr>
          </a:p>
          <a:p>
            <a:pPr algn="just">
              <a:lnSpc>
                <a:spcPct val="100000"/>
              </a:lnSpc>
            </a:pPr>
            <a:endParaRPr lang="es-ES" sz="2800" b="0" strike="noStrike" spc="-1" dirty="0">
              <a:latin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CustomShape 1"/>
          <p:cNvSpPr/>
          <p:nvPr/>
        </p:nvSpPr>
        <p:spPr>
          <a:xfrm>
            <a:off x="15087600" y="647640"/>
            <a:ext cx="2763000" cy="74340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2</a:t>
            </a:r>
            <a:endParaRPr lang="es-ES" sz="4800" b="0" strike="noStrike" spc="-1">
              <a:latin typeface="Arial"/>
            </a:endParaRPr>
          </a:p>
        </p:txBody>
      </p:sp>
      <p:sp>
        <p:nvSpPr>
          <p:cNvPr id="357" name="CustomShape 2"/>
          <p:cNvSpPr/>
          <p:nvPr/>
        </p:nvSpPr>
        <p:spPr>
          <a:xfrm>
            <a:off x="938160" y="2019240"/>
            <a:ext cx="16912440" cy="62352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3">
                <a:solidFill>
                  <a:srgbClr val="243255"/>
                </a:solidFill>
                <a:latin typeface="Calibri"/>
                <a:ea typeface="DejaVu Sans"/>
              </a:rPr>
              <a:t>El marco de las cinco dimensiones de la Inteligencia Social</a:t>
            </a:r>
            <a:endParaRPr lang="es-ES" sz="4000" b="0" strike="noStrike" spc="-1">
              <a:latin typeface="Arial"/>
            </a:endParaRPr>
          </a:p>
        </p:txBody>
      </p:sp>
      <p:sp>
        <p:nvSpPr>
          <p:cNvPr id="358" name="CustomShape 3"/>
          <p:cNvSpPr/>
          <p:nvPr/>
        </p:nvSpPr>
        <p:spPr>
          <a:xfrm>
            <a:off x="228600" y="9563040"/>
            <a:ext cx="12571920" cy="5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ea typeface="DejaVu Sans"/>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359" name="Imagen 7"/>
          <p:cNvPicPr/>
          <p:nvPr/>
        </p:nvPicPr>
        <p:blipFill>
          <a:blip r:embed="rId3"/>
          <a:stretch/>
        </p:blipFill>
        <p:spPr>
          <a:xfrm>
            <a:off x="1370520" y="8943120"/>
            <a:ext cx="1683360" cy="480240"/>
          </a:xfrm>
          <a:prstGeom prst="rect">
            <a:avLst/>
          </a:prstGeom>
          <a:ln>
            <a:noFill/>
          </a:ln>
        </p:spPr>
      </p:pic>
      <p:pic>
        <p:nvPicPr>
          <p:cNvPr id="360" name="Imagen 18"/>
          <p:cNvPicPr/>
          <p:nvPr/>
        </p:nvPicPr>
        <p:blipFill>
          <a:blip r:embed="rId4"/>
          <a:stretch/>
        </p:blipFill>
        <p:spPr>
          <a:xfrm>
            <a:off x="228600" y="8912160"/>
            <a:ext cx="1065600" cy="510840"/>
          </a:xfrm>
          <a:prstGeom prst="rect">
            <a:avLst/>
          </a:prstGeom>
          <a:ln>
            <a:noFill/>
          </a:ln>
        </p:spPr>
      </p:pic>
      <p:sp>
        <p:nvSpPr>
          <p:cNvPr id="361" name="CustomShape 4"/>
          <p:cNvSpPr/>
          <p:nvPr/>
        </p:nvSpPr>
        <p:spPr>
          <a:xfrm>
            <a:off x="938160" y="3046680"/>
            <a:ext cx="16912440" cy="439975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2800" b="0" strike="noStrike" spc="-1" dirty="0">
                <a:solidFill>
                  <a:srgbClr val="000000"/>
                </a:solidFill>
                <a:latin typeface="Calibri"/>
                <a:ea typeface="DejaVu Sans"/>
              </a:rPr>
              <a:t>Según la Inteligencia Emocional, la Inteligencia Social se enmarca normalmente en un modelo de cinco dimensiones que tiene en cuenta: </a:t>
            </a:r>
            <a:endParaRPr lang="es-ES" sz="2800" b="0" strike="noStrike" spc="-1" dirty="0">
              <a:latin typeface="Arial"/>
            </a:endParaRPr>
          </a:p>
          <a:p>
            <a:pPr algn="just">
              <a:lnSpc>
                <a:spcPct val="100000"/>
              </a:lnSpc>
            </a:pPr>
            <a:endParaRPr lang="es-ES" sz="2800" b="0" strike="noStrike" spc="-1" dirty="0">
              <a:latin typeface="Arial"/>
            </a:endParaRPr>
          </a:p>
          <a:p>
            <a:pPr marL="514440" indent="-513360" algn="just">
              <a:lnSpc>
                <a:spcPct val="100000"/>
              </a:lnSpc>
              <a:buClr>
                <a:srgbClr val="000000"/>
              </a:buClr>
              <a:buFont typeface="Calibri"/>
              <a:buAutoNum type="arabicPeriod"/>
            </a:pPr>
            <a:r>
              <a:rPr lang="es-ES" sz="2800" b="0" strike="noStrike" spc="-1" dirty="0">
                <a:solidFill>
                  <a:srgbClr val="000000"/>
                </a:solidFill>
                <a:latin typeface="Calibri"/>
                <a:ea typeface="DejaVu Sans"/>
              </a:rPr>
              <a:t>Conciencia Situacional – el entorno que compartimos con otras personas y su voluntad de interactuar y participar con uno mismo en actividades “sociales”</a:t>
            </a:r>
            <a:endParaRPr lang="es-ES" sz="2800" b="0" strike="noStrike" spc="-1" dirty="0">
              <a:latin typeface="Arial"/>
            </a:endParaRPr>
          </a:p>
          <a:p>
            <a:pPr marL="514440" indent="-513360" algn="just">
              <a:lnSpc>
                <a:spcPct val="100000"/>
              </a:lnSpc>
              <a:buClr>
                <a:srgbClr val="000000"/>
              </a:buClr>
              <a:buFont typeface="Calibri"/>
              <a:buAutoNum type="arabicPeriod"/>
            </a:pPr>
            <a:r>
              <a:rPr lang="es-ES" sz="2800" b="0" strike="noStrike" spc="-1" dirty="0">
                <a:solidFill>
                  <a:srgbClr val="000000"/>
                </a:solidFill>
                <a:latin typeface="Calibri"/>
                <a:ea typeface="DejaVu Sans"/>
              </a:rPr>
              <a:t>Presencia – percepciones y señales que indican sus estados emocionales (tono de la voz, postura, etc.)</a:t>
            </a:r>
            <a:endParaRPr lang="es-ES" sz="2800" b="0" strike="noStrike" spc="-1" dirty="0">
              <a:latin typeface="Arial"/>
            </a:endParaRPr>
          </a:p>
          <a:p>
            <a:pPr marL="514440" indent="-513360" algn="just">
              <a:lnSpc>
                <a:spcPct val="100000"/>
              </a:lnSpc>
              <a:buClr>
                <a:srgbClr val="000000"/>
              </a:buClr>
              <a:buFont typeface="Calibri"/>
              <a:buAutoNum type="arabicPeriod"/>
            </a:pPr>
            <a:r>
              <a:rPr lang="es-ES" sz="2800" b="0" strike="noStrike" spc="-1" dirty="0">
                <a:solidFill>
                  <a:srgbClr val="000000"/>
                </a:solidFill>
                <a:latin typeface="Calibri"/>
                <a:ea typeface="DejaVu Sans"/>
              </a:rPr>
              <a:t>Autenticidad – lo que los demás piensan que nosotros</a:t>
            </a:r>
            <a:endParaRPr lang="es-ES" sz="2800" b="0" strike="noStrike" spc="-1" dirty="0">
              <a:latin typeface="Arial"/>
            </a:endParaRPr>
          </a:p>
          <a:p>
            <a:pPr marL="514440" indent="-513360" algn="just">
              <a:lnSpc>
                <a:spcPct val="100000"/>
              </a:lnSpc>
              <a:buClr>
                <a:srgbClr val="000000"/>
              </a:buClr>
              <a:buFont typeface="Calibri"/>
              <a:buAutoNum type="arabicPeriod"/>
            </a:pPr>
            <a:r>
              <a:rPr lang="es-ES" sz="2800" b="0" strike="noStrike" spc="-1" dirty="0">
                <a:solidFill>
                  <a:srgbClr val="000000"/>
                </a:solidFill>
                <a:latin typeface="Calibri"/>
                <a:ea typeface="DejaVu Sans"/>
              </a:rPr>
              <a:t>Claridad – nuestra capacidad de compartir ideas, información y opiniones de una forma clara y detallada, de tal forma que nos ganemos la confianza de las personas</a:t>
            </a:r>
            <a:endParaRPr lang="es-ES" sz="2800" b="0" strike="noStrike" spc="-1" dirty="0">
              <a:latin typeface="Arial"/>
            </a:endParaRPr>
          </a:p>
          <a:p>
            <a:pPr marL="514440" indent="-513360" algn="just">
              <a:lnSpc>
                <a:spcPct val="100000"/>
              </a:lnSpc>
              <a:buClr>
                <a:srgbClr val="000000"/>
              </a:buClr>
              <a:buFont typeface="Calibri"/>
              <a:buAutoNum type="arabicPeriod"/>
            </a:pPr>
            <a:r>
              <a:rPr lang="es-ES" sz="2800" b="0" strike="noStrike" spc="-1" dirty="0">
                <a:solidFill>
                  <a:srgbClr val="000000"/>
                </a:solidFill>
                <a:latin typeface="Calibri"/>
                <a:ea typeface="DejaVu Sans"/>
              </a:rPr>
              <a:t>Empatía–  un proceso para identificar las etapas y sentimientos emocionales de los demás</a:t>
            </a:r>
            <a:endParaRPr lang="es-ES" sz="28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1">
                                            <p:txEl>
                                              <p:pRg st="2" end="2"/>
                                            </p:txEl>
                                          </p:spTgt>
                                        </p:tgtEl>
                                        <p:attrNameLst>
                                          <p:attrName>style.visibility</p:attrName>
                                        </p:attrNameLst>
                                      </p:cBhvr>
                                      <p:to>
                                        <p:strVal val="visible"/>
                                      </p:to>
                                    </p:set>
                                    <p:animEffect transition="in" filter="barn(inVertical)">
                                      <p:cBhvr additive="repl">
                                        <p:cTn id="7" dur="500"/>
                                        <p:tgtEl>
                                          <p:spTgt spid="36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61">
                                            <p:txEl>
                                              <p:pRg st="3" end="3"/>
                                            </p:txEl>
                                          </p:spTgt>
                                        </p:tgtEl>
                                        <p:attrNameLst>
                                          <p:attrName>style.visibility</p:attrName>
                                        </p:attrNameLst>
                                      </p:cBhvr>
                                      <p:to>
                                        <p:strVal val="visible"/>
                                      </p:to>
                                    </p:set>
                                    <p:animEffect transition="in" filter="barn(inVertical)">
                                      <p:cBhvr additive="repl">
                                        <p:cTn id="12" dur="500"/>
                                        <p:tgtEl>
                                          <p:spTgt spid="36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61">
                                            <p:txEl>
                                              <p:pRg st="4" end="4"/>
                                            </p:txEl>
                                          </p:spTgt>
                                        </p:tgtEl>
                                        <p:attrNameLst>
                                          <p:attrName>style.visibility</p:attrName>
                                        </p:attrNameLst>
                                      </p:cBhvr>
                                      <p:to>
                                        <p:strVal val="visible"/>
                                      </p:to>
                                    </p:set>
                                    <p:animEffect transition="in" filter="barn(inVertical)">
                                      <p:cBhvr additive="repl">
                                        <p:cTn id="17" dur="500"/>
                                        <p:tgtEl>
                                          <p:spTgt spid="36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61">
                                            <p:txEl>
                                              <p:pRg st="5" end="5"/>
                                            </p:txEl>
                                          </p:spTgt>
                                        </p:tgtEl>
                                        <p:attrNameLst>
                                          <p:attrName>style.visibility</p:attrName>
                                        </p:attrNameLst>
                                      </p:cBhvr>
                                      <p:to>
                                        <p:strVal val="visible"/>
                                      </p:to>
                                    </p:set>
                                    <p:animEffect transition="in" filter="barn(inVertical)">
                                      <p:cBhvr additive="repl">
                                        <p:cTn id="22" dur="500"/>
                                        <p:tgtEl>
                                          <p:spTgt spid="36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61">
                                            <p:txEl>
                                              <p:pRg st="6" end="6"/>
                                            </p:txEl>
                                          </p:spTgt>
                                        </p:tgtEl>
                                        <p:attrNameLst>
                                          <p:attrName>style.visibility</p:attrName>
                                        </p:attrNameLst>
                                      </p:cBhvr>
                                      <p:to>
                                        <p:strVal val="visible"/>
                                      </p:to>
                                    </p:set>
                                    <p:animEffect transition="in" filter="barn(inVertical)">
                                      <p:cBhvr additive="repl">
                                        <p:cTn id="27" dur="500"/>
                                        <p:tgtEl>
                                          <p:spTgt spid="36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CustomShape 1"/>
          <p:cNvSpPr/>
          <p:nvPr/>
        </p:nvSpPr>
        <p:spPr>
          <a:xfrm>
            <a:off x="15087600" y="647640"/>
            <a:ext cx="2763000" cy="74340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2</a:t>
            </a:r>
            <a:endParaRPr lang="es-ES" sz="4800" b="0" strike="noStrike" spc="-1">
              <a:latin typeface="Arial"/>
            </a:endParaRPr>
          </a:p>
        </p:txBody>
      </p:sp>
      <p:sp>
        <p:nvSpPr>
          <p:cNvPr id="363" name="CustomShape 2"/>
          <p:cNvSpPr/>
          <p:nvPr/>
        </p:nvSpPr>
        <p:spPr>
          <a:xfrm>
            <a:off x="938160" y="2019240"/>
            <a:ext cx="16912440" cy="62316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3">
                <a:solidFill>
                  <a:srgbClr val="243255"/>
                </a:solidFill>
                <a:latin typeface="Calibri"/>
                <a:ea typeface="DejaVu Sans"/>
              </a:rPr>
              <a:t>Sobre la empatía</a:t>
            </a:r>
            <a:endParaRPr lang="es-ES" sz="4000" b="0" strike="noStrike" spc="-1">
              <a:latin typeface="Arial"/>
            </a:endParaRPr>
          </a:p>
        </p:txBody>
      </p:sp>
      <p:sp>
        <p:nvSpPr>
          <p:cNvPr id="364" name="CustomShape 3"/>
          <p:cNvSpPr/>
          <p:nvPr/>
        </p:nvSpPr>
        <p:spPr>
          <a:xfrm>
            <a:off x="228600" y="9563040"/>
            <a:ext cx="12571920" cy="5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ea typeface="DejaVu Sans"/>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365" name="Imagen 7"/>
          <p:cNvPicPr/>
          <p:nvPr/>
        </p:nvPicPr>
        <p:blipFill>
          <a:blip r:embed="rId3"/>
          <a:stretch/>
        </p:blipFill>
        <p:spPr>
          <a:xfrm>
            <a:off x="1370520" y="8943120"/>
            <a:ext cx="1683360" cy="480240"/>
          </a:xfrm>
          <a:prstGeom prst="rect">
            <a:avLst/>
          </a:prstGeom>
          <a:ln>
            <a:noFill/>
          </a:ln>
        </p:spPr>
      </p:pic>
      <p:pic>
        <p:nvPicPr>
          <p:cNvPr id="366" name="Imagen 18"/>
          <p:cNvPicPr/>
          <p:nvPr/>
        </p:nvPicPr>
        <p:blipFill>
          <a:blip r:embed="rId4"/>
          <a:stretch/>
        </p:blipFill>
        <p:spPr>
          <a:xfrm>
            <a:off x="228600" y="8912160"/>
            <a:ext cx="1065600" cy="510840"/>
          </a:xfrm>
          <a:prstGeom prst="rect">
            <a:avLst/>
          </a:prstGeom>
          <a:ln>
            <a:noFill/>
          </a:ln>
        </p:spPr>
      </p:pic>
      <p:sp>
        <p:nvSpPr>
          <p:cNvPr id="367" name="CustomShape 4"/>
          <p:cNvSpPr/>
          <p:nvPr/>
        </p:nvSpPr>
        <p:spPr>
          <a:xfrm>
            <a:off x="938160" y="3046680"/>
            <a:ext cx="16912440" cy="439975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2800" b="0" strike="noStrike" spc="-1" dirty="0">
                <a:solidFill>
                  <a:srgbClr val="000000"/>
                </a:solidFill>
                <a:latin typeface="Calibri"/>
                <a:ea typeface="DejaVu Sans"/>
              </a:rPr>
              <a:t>La empatía representa la dimensión más sofisticada del marco, ya que implica un gran conocimiento y dominio del propio marco.</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ea typeface="DejaVu Sans"/>
              </a:rPr>
              <a:t>Establecer una relación basada en la empatía requiere un doble esfuerzo:</a:t>
            </a:r>
            <a:endParaRPr lang="es-ES" sz="2800" b="0" strike="noStrike" spc="-1" dirty="0">
              <a:latin typeface="Arial"/>
            </a:endParaRPr>
          </a:p>
          <a:p>
            <a:pPr algn="just">
              <a:lnSpc>
                <a:spcPct val="100000"/>
              </a:lnSpc>
            </a:pPr>
            <a:endParaRPr lang="es-ES" sz="2800" b="0" strike="noStrike" spc="-1" dirty="0">
              <a:latin typeface="Arial"/>
            </a:endParaRPr>
          </a:p>
          <a:p>
            <a:pPr marL="457200" indent="-456120" algn="just">
              <a:lnSpc>
                <a:spcPct val="100000"/>
              </a:lnSpc>
              <a:buClr>
                <a:srgbClr val="000000"/>
              </a:buClr>
              <a:buFont typeface="Arial"/>
              <a:buChar char="•"/>
            </a:pPr>
            <a:r>
              <a:rPr lang="es-ES" sz="2800" b="0" strike="noStrike" spc="-1" dirty="0">
                <a:solidFill>
                  <a:srgbClr val="000000"/>
                </a:solidFill>
                <a:latin typeface="Calibri"/>
                <a:ea typeface="DejaVu Sans"/>
              </a:rPr>
              <a:t>Gran autoconciencia y autoeficacia</a:t>
            </a:r>
            <a:endParaRPr lang="es-ES" sz="2800" b="0" strike="noStrike" spc="-1" dirty="0">
              <a:latin typeface="Arial"/>
            </a:endParaRPr>
          </a:p>
          <a:p>
            <a:pPr marL="457200" indent="-456120" algn="just">
              <a:lnSpc>
                <a:spcPct val="100000"/>
              </a:lnSpc>
              <a:buClr>
                <a:srgbClr val="000000"/>
              </a:buClr>
              <a:buFont typeface="Arial"/>
              <a:buChar char="•"/>
            </a:pPr>
            <a:r>
              <a:rPr lang="es-ES" sz="2800" b="0" strike="noStrike" spc="-1" dirty="0">
                <a:solidFill>
                  <a:srgbClr val="000000"/>
                </a:solidFill>
                <a:latin typeface="Calibri"/>
                <a:ea typeface="DejaVu Sans"/>
              </a:rPr>
              <a:t>Gran autenticidad y claridad de nuestras intenciones</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ea typeface="DejaVu Sans"/>
              </a:rPr>
              <a:t>Cualquier desajuste o mala interpretación puede generar un efecto totalmente contrario, dañando no solo las relaciones sino también nuestra reputación e identidad.</a:t>
            </a:r>
            <a:endParaRPr lang="es-ES" sz="2800" b="0" strike="noStrike" spc="-1" dirty="0">
              <a:latin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CustomShape 1"/>
          <p:cNvSpPr/>
          <p:nvPr/>
        </p:nvSpPr>
        <p:spPr>
          <a:xfrm>
            <a:off x="15087600" y="647640"/>
            <a:ext cx="2763000" cy="74340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2</a:t>
            </a:r>
            <a:endParaRPr lang="es-ES" sz="4800" b="0" strike="noStrike" spc="-1">
              <a:latin typeface="Arial"/>
            </a:endParaRPr>
          </a:p>
        </p:txBody>
      </p:sp>
      <p:sp>
        <p:nvSpPr>
          <p:cNvPr id="369" name="CustomShape 2"/>
          <p:cNvSpPr/>
          <p:nvPr/>
        </p:nvSpPr>
        <p:spPr>
          <a:xfrm>
            <a:off x="938160" y="2019240"/>
            <a:ext cx="16912440" cy="62352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3">
                <a:solidFill>
                  <a:srgbClr val="243255"/>
                </a:solidFill>
                <a:latin typeface="Calibri"/>
                <a:ea typeface="DejaVu Sans"/>
              </a:rPr>
              <a:t>Actitudes que facilitan el surgimiento de relaciones basadas en la empatía</a:t>
            </a:r>
            <a:endParaRPr lang="es-ES" sz="4000" b="0" strike="noStrike" spc="-1">
              <a:latin typeface="Arial"/>
            </a:endParaRPr>
          </a:p>
        </p:txBody>
      </p:sp>
      <p:sp>
        <p:nvSpPr>
          <p:cNvPr id="370" name="CustomShape 3"/>
          <p:cNvSpPr/>
          <p:nvPr/>
        </p:nvSpPr>
        <p:spPr>
          <a:xfrm>
            <a:off x="228600" y="9563040"/>
            <a:ext cx="12571920" cy="5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ea typeface="DejaVu Sans"/>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371" name="Imagen 7"/>
          <p:cNvPicPr/>
          <p:nvPr/>
        </p:nvPicPr>
        <p:blipFill>
          <a:blip r:embed="rId3"/>
          <a:stretch/>
        </p:blipFill>
        <p:spPr>
          <a:xfrm>
            <a:off x="1370520" y="8943120"/>
            <a:ext cx="1683360" cy="480240"/>
          </a:xfrm>
          <a:prstGeom prst="rect">
            <a:avLst/>
          </a:prstGeom>
          <a:ln>
            <a:noFill/>
          </a:ln>
        </p:spPr>
      </p:pic>
      <p:pic>
        <p:nvPicPr>
          <p:cNvPr id="372" name="Imagen 18"/>
          <p:cNvPicPr/>
          <p:nvPr/>
        </p:nvPicPr>
        <p:blipFill>
          <a:blip r:embed="rId4"/>
          <a:stretch/>
        </p:blipFill>
        <p:spPr>
          <a:xfrm>
            <a:off x="228600" y="8912160"/>
            <a:ext cx="1065600" cy="510840"/>
          </a:xfrm>
          <a:prstGeom prst="rect">
            <a:avLst/>
          </a:prstGeom>
          <a:ln>
            <a:noFill/>
          </a:ln>
        </p:spPr>
      </p:pic>
      <p:sp>
        <p:nvSpPr>
          <p:cNvPr id="373" name="CustomShape 4"/>
          <p:cNvSpPr/>
          <p:nvPr/>
        </p:nvSpPr>
        <p:spPr>
          <a:xfrm>
            <a:off x="938160" y="3046680"/>
            <a:ext cx="16912440" cy="310708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2800" b="0" strike="noStrike" spc="-1" dirty="0">
                <a:solidFill>
                  <a:srgbClr val="000000"/>
                </a:solidFill>
                <a:latin typeface="Calibri"/>
                <a:ea typeface="DejaVu Sans"/>
              </a:rPr>
              <a:t>Tenemos tres ingredientes claves fundamentales que ayudan a establecer relaciones basadas en la empatía: </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ea typeface="DejaVu Sans"/>
              </a:rPr>
              <a:t>- Consideración – demostrar un interés genuino por el bienestar mental y físico de los demás.</a:t>
            </a:r>
            <a:endParaRPr lang="es-ES" sz="2800" b="0" strike="noStrike" spc="-1" dirty="0">
              <a:latin typeface="Arial"/>
            </a:endParaRPr>
          </a:p>
          <a:p>
            <a:pPr algn="just">
              <a:lnSpc>
                <a:spcPct val="100000"/>
              </a:lnSpc>
            </a:pPr>
            <a:r>
              <a:rPr lang="es-ES" sz="2800" b="0" strike="noStrike" spc="-1" dirty="0">
                <a:solidFill>
                  <a:srgbClr val="000000"/>
                </a:solidFill>
                <a:latin typeface="Calibri"/>
                <a:ea typeface="DejaVu Sans"/>
              </a:rPr>
              <a:t>- Apreciación – valorar y reconocer las opiniones de los demás, mientras expresamos pacíficamente nuestros desacuerdos (si los tenemos)</a:t>
            </a:r>
            <a:endParaRPr lang="es-ES" sz="2800" b="0" strike="noStrike" spc="-1" dirty="0">
              <a:latin typeface="Arial"/>
            </a:endParaRPr>
          </a:p>
          <a:p>
            <a:pPr algn="just">
              <a:lnSpc>
                <a:spcPct val="100000"/>
              </a:lnSpc>
            </a:pPr>
            <a:r>
              <a:rPr lang="es-ES" sz="2800" b="0" strike="noStrike" spc="-1" dirty="0">
                <a:solidFill>
                  <a:srgbClr val="000000"/>
                </a:solidFill>
                <a:latin typeface="Calibri"/>
                <a:ea typeface="DejaVu Sans"/>
              </a:rPr>
              <a:t>- Aceptación – apoyar y sostener a las personas que nos rodean, practicar la escucha activa, fomentar el diálogo y el entendimiento común.</a:t>
            </a:r>
            <a:endParaRPr lang="es-ES" sz="28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73">
                                            <p:txEl>
                                              <p:pRg st="2" end="2"/>
                                            </p:txEl>
                                          </p:spTgt>
                                        </p:tgtEl>
                                        <p:attrNameLst>
                                          <p:attrName>style.visibility</p:attrName>
                                        </p:attrNameLst>
                                      </p:cBhvr>
                                      <p:to>
                                        <p:strVal val="visible"/>
                                      </p:to>
                                    </p:set>
                                    <p:animEffect transition="in" filter="barn(inVertical)">
                                      <p:cBhvr additive="repl">
                                        <p:cTn id="7" dur="500"/>
                                        <p:tgtEl>
                                          <p:spTgt spid="37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73">
                                            <p:txEl>
                                              <p:pRg st="3" end="3"/>
                                            </p:txEl>
                                          </p:spTgt>
                                        </p:tgtEl>
                                        <p:attrNameLst>
                                          <p:attrName>style.visibility</p:attrName>
                                        </p:attrNameLst>
                                      </p:cBhvr>
                                      <p:to>
                                        <p:strVal val="visible"/>
                                      </p:to>
                                    </p:set>
                                    <p:animEffect transition="in" filter="barn(inVertical)">
                                      <p:cBhvr additive="repl">
                                        <p:cTn id="12" dur="500"/>
                                        <p:tgtEl>
                                          <p:spTgt spid="37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73">
                                            <p:txEl>
                                              <p:pRg st="4" end="4"/>
                                            </p:txEl>
                                          </p:spTgt>
                                        </p:tgtEl>
                                        <p:attrNameLst>
                                          <p:attrName>style.visibility</p:attrName>
                                        </p:attrNameLst>
                                      </p:cBhvr>
                                      <p:to>
                                        <p:strVal val="visible"/>
                                      </p:to>
                                    </p:set>
                                    <p:animEffect transition="in" filter="barn(inVertical)">
                                      <p:cBhvr additive="repl">
                                        <p:cTn id="17" dur="500"/>
                                        <p:tgtEl>
                                          <p:spTgt spid="37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CustomShape 1"/>
          <p:cNvSpPr/>
          <p:nvPr/>
        </p:nvSpPr>
        <p:spPr>
          <a:xfrm>
            <a:off x="15087600" y="647640"/>
            <a:ext cx="2763000" cy="74340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3</a:t>
            </a:r>
            <a:endParaRPr lang="es-ES" sz="4800" b="0" strike="noStrike" spc="-1">
              <a:latin typeface="Arial"/>
            </a:endParaRPr>
          </a:p>
        </p:txBody>
      </p:sp>
      <p:sp>
        <p:nvSpPr>
          <p:cNvPr id="375" name="CustomShape 2"/>
          <p:cNvSpPr/>
          <p:nvPr/>
        </p:nvSpPr>
        <p:spPr>
          <a:xfrm>
            <a:off x="938160" y="1619280"/>
            <a:ext cx="16912440" cy="252648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3" dirty="0">
                <a:solidFill>
                  <a:srgbClr val="243255"/>
                </a:solidFill>
                <a:latin typeface="Calibri"/>
                <a:ea typeface="DejaVu Sans"/>
              </a:rPr>
              <a:t>El modelo del conocimiento: evaluación, regulación y gestión de las emociones</a:t>
            </a:r>
            <a:endParaRPr lang="es-ES" sz="4000" b="0" strike="noStrike" spc="-1" dirty="0">
              <a:latin typeface="Arial"/>
            </a:endParaRPr>
          </a:p>
          <a:p>
            <a:pPr marL="12600" algn="just">
              <a:lnSpc>
                <a:spcPct val="100000"/>
              </a:lnSpc>
              <a:spcBef>
                <a:spcPts val="111"/>
              </a:spcBef>
            </a:pPr>
            <a:r>
              <a:rPr lang="es-ES" sz="2800" b="0" strike="noStrike" spc="-1" dirty="0">
                <a:solidFill>
                  <a:srgbClr val="000000"/>
                </a:solidFill>
                <a:latin typeface="Calibri"/>
                <a:ea typeface="DejaVu Sans"/>
              </a:rPr>
              <a:t>Antes del Marco de IE de Goleman, Salovey y Mayer propusieron su propio marco de referencia para la Inteligencia Emocional, el Modelo de Habilidad así definido, ya que implica la propia capacidad de procesar la naturaleza de sus emociones.</a:t>
            </a:r>
            <a:endParaRPr lang="es-ES" sz="2800" b="0" strike="noStrike" spc="-1" dirty="0">
              <a:latin typeface="Arial"/>
            </a:endParaRPr>
          </a:p>
        </p:txBody>
      </p:sp>
      <p:sp>
        <p:nvSpPr>
          <p:cNvPr id="376" name="CustomShape 3"/>
          <p:cNvSpPr/>
          <p:nvPr/>
        </p:nvSpPr>
        <p:spPr>
          <a:xfrm>
            <a:off x="228600" y="9563040"/>
            <a:ext cx="12571920" cy="5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ea typeface="DejaVu Sans"/>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377" name="Imagen 7"/>
          <p:cNvPicPr/>
          <p:nvPr/>
        </p:nvPicPr>
        <p:blipFill>
          <a:blip r:embed="rId3"/>
          <a:stretch/>
        </p:blipFill>
        <p:spPr>
          <a:xfrm>
            <a:off x="1370520" y="8943120"/>
            <a:ext cx="1683360" cy="480240"/>
          </a:xfrm>
          <a:prstGeom prst="rect">
            <a:avLst/>
          </a:prstGeom>
          <a:ln>
            <a:noFill/>
          </a:ln>
        </p:spPr>
      </p:pic>
      <p:pic>
        <p:nvPicPr>
          <p:cNvPr id="378" name="Imagen 18"/>
          <p:cNvPicPr/>
          <p:nvPr/>
        </p:nvPicPr>
        <p:blipFill>
          <a:blip r:embed="rId4"/>
          <a:stretch/>
        </p:blipFill>
        <p:spPr>
          <a:xfrm>
            <a:off x="228600" y="8912160"/>
            <a:ext cx="1065600" cy="510840"/>
          </a:xfrm>
          <a:prstGeom prst="rect">
            <a:avLst/>
          </a:prstGeom>
          <a:ln>
            <a:noFill/>
          </a:ln>
        </p:spPr>
      </p:pic>
      <p:sp>
        <p:nvSpPr>
          <p:cNvPr id="379" name="CustomShape 4"/>
          <p:cNvSpPr/>
          <p:nvPr/>
        </p:nvSpPr>
        <p:spPr>
          <a:xfrm>
            <a:off x="938160" y="4773960"/>
            <a:ext cx="16912440" cy="299936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2800" b="0" strike="noStrike" spc="-1" dirty="0">
                <a:solidFill>
                  <a:srgbClr val="000000"/>
                </a:solidFill>
                <a:latin typeface="Calibri"/>
                <a:ea typeface="DejaVu Sans"/>
              </a:rPr>
              <a:t>En una publicación de 2004, los dos autores argumentan la Inteligencia Emocional como:</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i="1" strike="noStrike" spc="-1" dirty="0">
                <a:solidFill>
                  <a:srgbClr val="000000"/>
                </a:solidFill>
                <a:latin typeface="Calibri"/>
                <a:ea typeface="DejaVu Sans"/>
              </a:rPr>
              <a:t>…la capacidad de razonar sobre las emociones, y de las emociones, para potenciar el pensamiento. Incluye las habilidades para percibir con precisión las emociones, acceder y generar emociones para ayudar al pensamiento, comprender las emociones y el conocimiento emocional, y regular reflexivamente las emociones para promover el crecimiento emocional e intelectual.</a:t>
            </a:r>
            <a:endParaRPr lang="es-ES" sz="2800" b="0" strike="noStrike" spc="-1" dirty="0">
              <a:latin typeface="Arial"/>
            </a:endParaRPr>
          </a:p>
          <a:p>
            <a:pPr algn="just">
              <a:lnSpc>
                <a:spcPct val="100000"/>
              </a:lnSpc>
            </a:pPr>
            <a:r>
              <a:rPr lang="es-ES" sz="2100" b="0" strike="noStrike" spc="-1" dirty="0">
                <a:solidFill>
                  <a:srgbClr val="000000"/>
                </a:solidFill>
                <a:latin typeface="Calibri"/>
                <a:ea typeface="DejaVu Sans"/>
              </a:rPr>
              <a:t>Fuente: Mayer JD, Salovey P, Caruso DR (</a:t>
            </a:r>
            <a:r>
              <a:rPr lang="es-ES" sz="2100" b="0" strike="noStrike" spc="-1" dirty="0" err="1">
                <a:solidFill>
                  <a:srgbClr val="000000"/>
                </a:solidFill>
                <a:latin typeface="Calibri"/>
                <a:ea typeface="DejaVu Sans"/>
              </a:rPr>
              <a:t>July</a:t>
            </a:r>
            <a:r>
              <a:rPr lang="es-ES" sz="2100" b="0" strike="noStrike" spc="-1" dirty="0">
                <a:solidFill>
                  <a:srgbClr val="000000"/>
                </a:solidFill>
                <a:latin typeface="Calibri"/>
                <a:ea typeface="DejaVu Sans"/>
              </a:rPr>
              <a:t> 2004). “</a:t>
            </a:r>
            <a:r>
              <a:rPr lang="es-ES" sz="2100" b="0" strike="noStrike" spc="-1" dirty="0" err="1">
                <a:solidFill>
                  <a:srgbClr val="000000"/>
                </a:solidFill>
                <a:latin typeface="Calibri"/>
                <a:ea typeface="DejaVu Sans"/>
              </a:rPr>
              <a:t>Emotional</a:t>
            </a:r>
            <a:r>
              <a:rPr lang="es-ES" sz="2100" b="0" strike="noStrike" spc="-1" dirty="0">
                <a:solidFill>
                  <a:srgbClr val="000000"/>
                </a:solidFill>
                <a:latin typeface="Calibri"/>
                <a:ea typeface="DejaVu Sans"/>
              </a:rPr>
              <a:t> </a:t>
            </a:r>
            <a:r>
              <a:rPr lang="es-ES" sz="2100" b="0" strike="noStrike" spc="-1" dirty="0" err="1">
                <a:solidFill>
                  <a:srgbClr val="000000"/>
                </a:solidFill>
                <a:latin typeface="Calibri"/>
                <a:ea typeface="DejaVu Sans"/>
              </a:rPr>
              <a:t>Intelligence</a:t>
            </a:r>
            <a:r>
              <a:rPr lang="es-ES" sz="2100" b="0" strike="noStrike" spc="-1" dirty="0">
                <a:solidFill>
                  <a:srgbClr val="000000"/>
                </a:solidFill>
                <a:latin typeface="Calibri"/>
                <a:ea typeface="DejaVu Sans"/>
              </a:rPr>
              <a:t>: </a:t>
            </a:r>
            <a:r>
              <a:rPr lang="es-ES" sz="2100" b="0" strike="noStrike" spc="-1" dirty="0" err="1">
                <a:solidFill>
                  <a:srgbClr val="000000"/>
                </a:solidFill>
                <a:latin typeface="Calibri"/>
                <a:ea typeface="DejaVu Sans"/>
              </a:rPr>
              <a:t>Theory</a:t>
            </a:r>
            <a:r>
              <a:rPr lang="es-ES" sz="2100" b="0" strike="noStrike" spc="-1" dirty="0">
                <a:solidFill>
                  <a:srgbClr val="000000"/>
                </a:solidFill>
                <a:latin typeface="Calibri"/>
                <a:ea typeface="DejaVu Sans"/>
              </a:rPr>
              <a:t>, </a:t>
            </a:r>
            <a:r>
              <a:rPr lang="es-ES" sz="2100" b="0" strike="noStrike" spc="-1" dirty="0" err="1">
                <a:solidFill>
                  <a:srgbClr val="000000"/>
                </a:solidFill>
                <a:latin typeface="Calibri"/>
                <a:ea typeface="DejaVu Sans"/>
              </a:rPr>
              <a:t>Findings</a:t>
            </a:r>
            <a:r>
              <a:rPr lang="es-ES" sz="2100" b="0" strike="noStrike" spc="-1" dirty="0">
                <a:solidFill>
                  <a:srgbClr val="000000"/>
                </a:solidFill>
                <a:latin typeface="Calibri"/>
                <a:ea typeface="DejaVu Sans"/>
              </a:rPr>
              <a:t>, and </a:t>
            </a:r>
            <a:r>
              <a:rPr lang="es-ES" sz="2100" b="0" strike="noStrike" spc="-1" dirty="0" err="1">
                <a:solidFill>
                  <a:srgbClr val="000000"/>
                </a:solidFill>
                <a:latin typeface="Calibri"/>
                <a:ea typeface="DejaVu Sans"/>
              </a:rPr>
              <a:t>Implications</a:t>
            </a:r>
            <a:r>
              <a:rPr lang="es-ES" sz="2100" b="0" strike="noStrike" spc="-1" dirty="0">
                <a:solidFill>
                  <a:srgbClr val="000000"/>
                </a:solidFill>
                <a:latin typeface="Calibri"/>
                <a:ea typeface="DejaVu Sans"/>
              </a:rPr>
              <a:t>”. </a:t>
            </a:r>
            <a:r>
              <a:rPr lang="es-ES" sz="2100" b="0" strike="noStrike" spc="-1" dirty="0" err="1">
                <a:solidFill>
                  <a:srgbClr val="000000"/>
                </a:solidFill>
                <a:latin typeface="Calibri"/>
                <a:ea typeface="DejaVu Sans"/>
              </a:rPr>
              <a:t>Psychological</a:t>
            </a:r>
            <a:r>
              <a:rPr lang="es-ES" sz="2100" b="0" strike="noStrike" spc="-1" dirty="0">
                <a:solidFill>
                  <a:srgbClr val="000000"/>
                </a:solidFill>
                <a:latin typeface="Calibri"/>
                <a:ea typeface="DejaVu Sans"/>
              </a:rPr>
              <a:t> </a:t>
            </a:r>
            <a:r>
              <a:rPr lang="es-ES" sz="2100" b="0" strike="noStrike" spc="-1" dirty="0" err="1">
                <a:solidFill>
                  <a:srgbClr val="000000"/>
                </a:solidFill>
                <a:latin typeface="Calibri"/>
                <a:ea typeface="DejaVu Sans"/>
              </a:rPr>
              <a:t>Inquiry</a:t>
            </a:r>
            <a:r>
              <a:rPr lang="es-ES" sz="2100" b="0" strike="noStrike" spc="-1" dirty="0">
                <a:solidFill>
                  <a:srgbClr val="000000"/>
                </a:solidFill>
                <a:latin typeface="Calibri"/>
                <a:ea typeface="DejaVu Sans"/>
              </a:rPr>
              <a:t>. 15 (3): 197–215.</a:t>
            </a:r>
            <a:endParaRPr lang="es-ES" sz="2100" b="0" strike="noStrike" spc="-1" dirty="0">
              <a:latin typeface="Arial"/>
            </a:endParaRPr>
          </a:p>
        </p:txBody>
      </p:sp>
      <p:sp>
        <p:nvSpPr>
          <p:cNvPr id="380" name="CustomShape 5"/>
          <p:cNvSpPr/>
          <p:nvPr/>
        </p:nvSpPr>
        <p:spPr>
          <a:xfrm>
            <a:off x="938160" y="4060080"/>
            <a:ext cx="4166280" cy="577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nSpc>
                <a:spcPct val="100000"/>
              </a:lnSpc>
            </a:pPr>
            <a:r>
              <a:rPr lang="es-ES" sz="3200" b="1" strike="noStrike" spc="-1">
                <a:solidFill>
                  <a:srgbClr val="243255"/>
                </a:solidFill>
                <a:latin typeface="Calibri"/>
                <a:ea typeface="Tahoma"/>
              </a:rPr>
              <a:t>Además…</a:t>
            </a:r>
            <a:endParaRPr lang="es-ES" sz="32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79">
                                            <p:txEl>
                                              <p:pRg st="2" end="2"/>
                                            </p:txEl>
                                          </p:spTgt>
                                        </p:tgtEl>
                                        <p:attrNameLst>
                                          <p:attrName>style.visibility</p:attrName>
                                        </p:attrNameLst>
                                      </p:cBhvr>
                                      <p:to>
                                        <p:strVal val="visible"/>
                                      </p:to>
                                    </p:set>
                                    <p:animEffect transition="in" filter="barn(inVertical)">
                                      <p:cBhvr additive="repl">
                                        <p:cTn id="7" dur="500"/>
                                        <p:tgtEl>
                                          <p:spTgt spid="379">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79">
                                            <p:txEl>
                                              <p:pRg st="3" end="3"/>
                                            </p:txEl>
                                          </p:spTgt>
                                        </p:tgtEl>
                                        <p:attrNameLst>
                                          <p:attrName>style.visibility</p:attrName>
                                        </p:attrNameLst>
                                      </p:cBhvr>
                                      <p:to>
                                        <p:strVal val="visible"/>
                                      </p:to>
                                    </p:set>
                                    <p:animEffect transition="in" filter="barn(inVertical)">
                                      <p:cBhvr additive="repl">
                                        <p:cTn id="10" dur="500"/>
                                        <p:tgtEl>
                                          <p:spTgt spid="3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CustomShape 1"/>
          <p:cNvSpPr/>
          <p:nvPr/>
        </p:nvSpPr>
        <p:spPr>
          <a:xfrm>
            <a:off x="15087600" y="647640"/>
            <a:ext cx="2763000" cy="74340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3</a:t>
            </a:r>
            <a:endParaRPr lang="es-ES" sz="4800" b="0" strike="noStrike" spc="-1">
              <a:latin typeface="Arial"/>
            </a:endParaRPr>
          </a:p>
        </p:txBody>
      </p:sp>
      <p:sp>
        <p:nvSpPr>
          <p:cNvPr id="382" name="CustomShape 2"/>
          <p:cNvSpPr/>
          <p:nvPr/>
        </p:nvSpPr>
        <p:spPr>
          <a:xfrm>
            <a:off x="938160" y="2019240"/>
            <a:ext cx="16912440" cy="62352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3">
                <a:solidFill>
                  <a:srgbClr val="243255"/>
                </a:solidFill>
                <a:latin typeface="Calibri"/>
                <a:ea typeface="DejaVu Sans"/>
              </a:rPr>
              <a:t>Navigando por el entorno social a través de la Inteligencia Emocional</a:t>
            </a:r>
            <a:endParaRPr lang="es-ES" sz="4000" b="0" strike="noStrike" spc="-1">
              <a:latin typeface="Arial"/>
            </a:endParaRPr>
          </a:p>
        </p:txBody>
      </p:sp>
      <p:sp>
        <p:nvSpPr>
          <p:cNvPr id="383" name="CustomShape 3"/>
          <p:cNvSpPr/>
          <p:nvPr/>
        </p:nvSpPr>
        <p:spPr>
          <a:xfrm>
            <a:off x="228600" y="9563040"/>
            <a:ext cx="12571920" cy="5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ea typeface="DejaVu Sans"/>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384" name="Imagen 7"/>
          <p:cNvPicPr/>
          <p:nvPr/>
        </p:nvPicPr>
        <p:blipFill>
          <a:blip r:embed="rId3"/>
          <a:stretch/>
        </p:blipFill>
        <p:spPr>
          <a:xfrm>
            <a:off x="1370520" y="8943120"/>
            <a:ext cx="1683360" cy="480240"/>
          </a:xfrm>
          <a:prstGeom prst="rect">
            <a:avLst/>
          </a:prstGeom>
          <a:ln>
            <a:noFill/>
          </a:ln>
        </p:spPr>
      </p:pic>
      <p:pic>
        <p:nvPicPr>
          <p:cNvPr id="385" name="Imagen 18"/>
          <p:cNvPicPr/>
          <p:nvPr/>
        </p:nvPicPr>
        <p:blipFill>
          <a:blip r:embed="rId4"/>
          <a:stretch/>
        </p:blipFill>
        <p:spPr>
          <a:xfrm>
            <a:off x="228600" y="8912160"/>
            <a:ext cx="1065600" cy="510840"/>
          </a:xfrm>
          <a:prstGeom prst="rect">
            <a:avLst/>
          </a:prstGeom>
          <a:ln>
            <a:noFill/>
          </a:ln>
        </p:spPr>
      </p:pic>
      <p:sp>
        <p:nvSpPr>
          <p:cNvPr id="386" name="CustomShape 4"/>
          <p:cNvSpPr/>
          <p:nvPr/>
        </p:nvSpPr>
        <p:spPr>
          <a:xfrm>
            <a:off x="938160" y="3046680"/>
            <a:ext cx="16912440" cy="483063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2800" b="0" strike="noStrike" spc="-1" dirty="0">
                <a:solidFill>
                  <a:srgbClr val="000000"/>
                </a:solidFill>
                <a:latin typeface="Calibri"/>
                <a:ea typeface="DejaVu Sans"/>
              </a:rPr>
              <a:t>La Inteligencia Emocional es la “brújula” social que orienta a las personas para orientar sus comportamientos, acciones y reacciones ante estímulos externos e internos.</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ea typeface="DejaVu Sans"/>
              </a:rPr>
              <a:t>Esta capacidad de orientación se presenta de manera similar al proceso de autorregulación que vimos anteriormente hablando de autoconciencia y autoeficacia. La construcción del modelo del conocimiento se basa en cuatro habilidades diferentes que son:</a:t>
            </a:r>
            <a:endParaRPr lang="es-ES" sz="2800" b="0" strike="noStrike" spc="-1" dirty="0">
              <a:latin typeface="Arial"/>
            </a:endParaRPr>
          </a:p>
          <a:p>
            <a:pPr algn="just">
              <a:lnSpc>
                <a:spcPct val="100000"/>
              </a:lnSpc>
            </a:pPr>
            <a:endParaRPr lang="es-ES" sz="2800" b="0" strike="noStrike" spc="-1" dirty="0">
              <a:latin typeface="Arial"/>
            </a:endParaRPr>
          </a:p>
          <a:p>
            <a:pPr marL="457200" indent="-456120" algn="just">
              <a:lnSpc>
                <a:spcPct val="100000"/>
              </a:lnSpc>
              <a:buClr>
                <a:srgbClr val="000000"/>
              </a:buClr>
              <a:buFont typeface="Arial"/>
              <a:buChar char="•"/>
            </a:pPr>
            <a:r>
              <a:rPr lang="es-ES" sz="2800" b="0" strike="noStrike" spc="-1" dirty="0">
                <a:solidFill>
                  <a:srgbClr val="000000"/>
                </a:solidFill>
                <a:latin typeface="Calibri"/>
                <a:ea typeface="DejaVu Sans"/>
              </a:rPr>
              <a:t>Percibir las emociones</a:t>
            </a:r>
            <a:endParaRPr lang="es-ES" sz="2800" b="0" strike="noStrike" spc="-1" dirty="0">
              <a:latin typeface="Arial"/>
            </a:endParaRPr>
          </a:p>
          <a:p>
            <a:pPr marL="457200" indent="-456120" algn="just">
              <a:lnSpc>
                <a:spcPct val="100000"/>
              </a:lnSpc>
              <a:buClr>
                <a:srgbClr val="000000"/>
              </a:buClr>
              <a:buFont typeface="Arial"/>
              <a:buChar char="•"/>
            </a:pPr>
            <a:r>
              <a:rPr lang="es-ES" sz="2800" b="0" strike="noStrike" spc="-1" dirty="0">
                <a:solidFill>
                  <a:srgbClr val="000000"/>
                </a:solidFill>
                <a:latin typeface="Calibri"/>
                <a:ea typeface="DejaVu Sans"/>
              </a:rPr>
              <a:t>Usar las emociones</a:t>
            </a:r>
            <a:endParaRPr lang="es-ES" sz="2800" b="0" strike="noStrike" spc="-1" dirty="0">
              <a:latin typeface="Arial"/>
            </a:endParaRPr>
          </a:p>
          <a:p>
            <a:pPr marL="457200" indent="-456120" algn="just">
              <a:lnSpc>
                <a:spcPct val="100000"/>
              </a:lnSpc>
              <a:buClr>
                <a:srgbClr val="000000"/>
              </a:buClr>
              <a:buFont typeface="Arial"/>
              <a:buChar char="•"/>
            </a:pPr>
            <a:r>
              <a:rPr lang="es-ES" sz="2800" b="0" strike="noStrike" spc="-1" dirty="0">
                <a:solidFill>
                  <a:srgbClr val="000000"/>
                </a:solidFill>
                <a:latin typeface="Calibri"/>
                <a:ea typeface="DejaVu Sans"/>
              </a:rPr>
              <a:t>Comprender las emociones</a:t>
            </a:r>
            <a:endParaRPr lang="es-ES" sz="2800" b="0" strike="noStrike" spc="-1" dirty="0">
              <a:latin typeface="Arial"/>
            </a:endParaRPr>
          </a:p>
          <a:p>
            <a:pPr marL="457200" indent="-456120" algn="just">
              <a:lnSpc>
                <a:spcPct val="100000"/>
              </a:lnSpc>
              <a:buClr>
                <a:srgbClr val="000000"/>
              </a:buClr>
              <a:buFont typeface="Arial"/>
              <a:buChar char="•"/>
            </a:pPr>
            <a:r>
              <a:rPr lang="es-ES" sz="2800" b="0" strike="noStrike" spc="-1" dirty="0">
                <a:solidFill>
                  <a:srgbClr val="000000"/>
                </a:solidFill>
                <a:latin typeface="Calibri"/>
                <a:ea typeface="DejaVu Sans"/>
              </a:rPr>
              <a:t>Gestionar las emociones</a:t>
            </a:r>
            <a:endParaRPr lang="es-ES" sz="28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86">
                                            <p:txEl>
                                              <p:pRg st="1" end="1"/>
                                            </p:txEl>
                                          </p:spTgt>
                                        </p:tgtEl>
                                        <p:attrNameLst>
                                          <p:attrName>style.visibility</p:attrName>
                                        </p:attrNameLst>
                                      </p:cBhvr>
                                      <p:to>
                                        <p:strVal val="visible"/>
                                      </p:to>
                                    </p:set>
                                    <p:animEffect transition="in" filter="barn(inVertical)">
                                      <p:cBhvr additive="repl">
                                        <p:cTn id="7" dur="500"/>
                                        <p:tgtEl>
                                          <p:spTgt spid="38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86">
                                            <p:txEl>
                                              <p:pRg st="2" end="2"/>
                                            </p:txEl>
                                          </p:spTgt>
                                        </p:tgtEl>
                                        <p:attrNameLst>
                                          <p:attrName>style.visibility</p:attrName>
                                        </p:attrNameLst>
                                      </p:cBhvr>
                                      <p:to>
                                        <p:strVal val="visible"/>
                                      </p:to>
                                    </p:set>
                                    <p:animEffect transition="in" filter="barn(inVertical)">
                                      <p:cBhvr additive="repl">
                                        <p:cTn id="12" dur="500"/>
                                        <p:tgtEl>
                                          <p:spTgt spid="38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86">
                                            <p:txEl>
                                              <p:pRg st="3" end="3"/>
                                            </p:txEl>
                                          </p:spTgt>
                                        </p:tgtEl>
                                        <p:attrNameLst>
                                          <p:attrName>style.visibility</p:attrName>
                                        </p:attrNameLst>
                                      </p:cBhvr>
                                      <p:to>
                                        <p:strVal val="visible"/>
                                      </p:to>
                                    </p:set>
                                    <p:animEffect transition="in" filter="barn(inVertical)">
                                      <p:cBhvr additive="repl">
                                        <p:cTn id="17" dur="500"/>
                                        <p:tgtEl>
                                          <p:spTgt spid="38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86">
                                            <p:txEl>
                                              <p:pRg st="4" end="4"/>
                                            </p:txEl>
                                          </p:spTgt>
                                        </p:tgtEl>
                                        <p:attrNameLst>
                                          <p:attrName>style.visibility</p:attrName>
                                        </p:attrNameLst>
                                      </p:cBhvr>
                                      <p:to>
                                        <p:strVal val="visible"/>
                                      </p:to>
                                    </p:set>
                                    <p:animEffect transition="in" filter="barn(inVertical)">
                                      <p:cBhvr additive="repl">
                                        <p:cTn id="22" dur="500"/>
                                        <p:tgtEl>
                                          <p:spTgt spid="38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ustomShape 1"/>
          <p:cNvSpPr/>
          <p:nvPr/>
        </p:nvSpPr>
        <p:spPr>
          <a:xfrm>
            <a:off x="1015920" y="728280"/>
            <a:ext cx="12851280" cy="1729800"/>
          </a:xfrm>
          <a:prstGeom prst="rect">
            <a:avLst/>
          </a:prstGeom>
          <a:noFill/>
          <a:ln>
            <a:noFill/>
          </a:ln>
        </p:spPr>
        <p:style>
          <a:lnRef idx="0">
            <a:scrgbClr r="0" g="0" b="0"/>
          </a:lnRef>
          <a:fillRef idx="0">
            <a:scrgbClr r="0" g="0" b="0"/>
          </a:fillRef>
          <a:effectRef idx="0">
            <a:scrgbClr r="0" g="0" b="0"/>
          </a:effectRef>
          <a:fontRef idx="minor"/>
        </p:style>
        <p:txBody>
          <a:bodyPr lIns="0" tIns="12600" rIns="0" bIns="0">
            <a:noAutofit/>
          </a:bodyPr>
          <a:lstStyle/>
          <a:p>
            <a:pPr marL="12600">
              <a:lnSpc>
                <a:spcPct val="100000"/>
              </a:lnSpc>
              <a:spcBef>
                <a:spcPts val="99"/>
              </a:spcBef>
            </a:pPr>
            <a:r>
              <a:rPr lang="es-ES" sz="4800" b="1" strike="noStrike" spc="-1">
                <a:solidFill>
                  <a:srgbClr val="E12227"/>
                </a:solidFill>
                <a:latin typeface="Tahoma"/>
                <a:ea typeface="DejaVu Sans"/>
              </a:rPr>
              <a:t>ÍNDICE</a:t>
            </a:r>
            <a:br/>
            <a:endParaRPr lang="es-ES" sz="4800" b="0" strike="noStrike" spc="-1">
              <a:latin typeface="Arial"/>
            </a:endParaRPr>
          </a:p>
        </p:txBody>
      </p:sp>
      <p:sp>
        <p:nvSpPr>
          <p:cNvPr id="199" name="CustomShape 2"/>
          <p:cNvSpPr/>
          <p:nvPr/>
        </p:nvSpPr>
        <p:spPr>
          <a:xfrm>
            <a:off x="0" y="288720"/>
            <a:ext cx="16269480" cy="122760"/>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a:ln>
            <a:noFill/>
          </a:ln>
        </p:spPr>
        <p:style>
          <a:lnRef idx="0">
            <a:scrgbClr r="0" g="0" b="0"/>
          </a:lnRef>
          <a:fillRef idx="0">
            <a:scrgbClr r="0" g="0" b="0"/>
          </a:fillRef>
          <a:effectRef idx="0">
            <a:scrgbClr r="0" g="0" b="0"/>
          </a:effectRef>
          <a:fontRef idx="minor"/>
        </p:style>
      </p:sp>
      <p:pic>
        <p:nvPicPr>
          <p:cNvPr id="200" name="Picture 9"/>
          <p:cNvPicPr/>
          <p:nvPr/>
        </p:nvPicPr>
        <p:blipFill>
          <a:blip r:embed="rId2"/>
          <a:stretch/>
        </p:blipFill>
        <p:spPr>
          <a:xfrm>
            <a:off x="3200400" y="9692280"/>
            <a:ext cx="10057320" cy="555480"/>
          </a:xfrm>
          <a:prstGeom prst="rect">
            <a:avLst/>
          </a:prstGeom>
          <a:ln>
            <a:noFill/>
          </a:ln>
        </p:spPr>
      </p:pic>
      <p:pic>
        <p:nvPicPr>
          <p:cNvPr id="201" name="Picture 3"/>
          <p:cNvPicPr/>
          <p:nvPr/>
        </p:nvPicPr>
        <p:blipFill>
          <a:blip r:embed="rId3"/>
          <a:stretch/>
        </p:blipFill>
        <p:spPr>
          <a:xfrm>
            <a:off x="1235520" y="9735480"/>
            <a:ext cx="1984320" cy="431640"/>
          </a:xfrm>
          <a:prstGeom prst="rect">
            <a:avLst/>
          </a:prstGeom>
          <a:ln>
            <a:noFill/>
          </a:ln>
        </p:spPr>
      </p:pic>
      <p:pic>
        <p:nvPicPr>
          <p:cNvPr id="202" name="Imagen 31"/>
          <p:cNvPicPr/>
          <p:nvPr/>
        </p:nvPicPr>
        <p:blipFill>
          <a:blip r:embed="rId4"/>
          <a:stretch/>
        </p:blipFill>
        <p:spPr>
          <a:xfrm>
            <a:off x="168840" y="9745920"/>
            <a:ext cx="935280" cy="448200"/>
          </a:xfrm>
          <a:prstGeom prst="rect">
            <a:avLst/>
          </a:prstGeom>
          <a:ln>
            <a:noFill/>
          </a:ln>
        </p:spPr>
      </p:pic>
      <p:sp>
        <p:nvSpPr>
          <p:cNvPr id="203" name="CustomShape 3"/>
          <p:cNvSpPr/>
          <p:nvPr/>
        </p:nvSpPr>
        <p:spPr>
          <a:xfrm>
            <a:off x="0" y="2801520"/>
            <a:ext cx="18286920" cy="9000"/>
          </a:xfrm>
          <a:custGeom>
            <a:avLst/>
            <a:gdLst/>
            <a:ahLst/>
            <a:cxnLst/>
            <a:rect l="l" t="t" r="r" b="b"/>
            <a:pathLst>
              <a:path w="18288000" h="10160">
                <a:moveTo>
                  <a:pt x="18287999" y="10107"/>
                </a:moveTo>
                <a:lnTo>
                  <a:pt x="18287999" y="0"/>
                </a:lnTo>
                <a:lnTo>
                  <a:pt x="0" y="0"/>
                </a:lnTo>
                <a:lnTo>
                  <a:pt x="0" y="10107"/>
                </a:lnTo>
                <a:lnTo>
                  <a:pt x="18287999" y="10107"/>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204" name="CustomShape 4"/>
          <p:cNvSpPr/>
          <p:nvPr/>
        </p:nvSpPr>
        <p:spPr>
          <a:xfrm>
            <a:off x="14249520" y="2847240"/>
            <a:ext cx="515880" cy="298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a:ln>
            <a:noFill/>
          </a:ln>
        </p:spPr>
        <p:style>
          <a:lnRef idx="0">
            <a:scrgbClr r="0" g="0" b="0"/>
          </a:lnRef>
          <a:fillRef idx="0">
            <a:scrgbClr r="0" g="0" b="0"/>
          </a:fillRef>
          <a:effectRef idx="0">
            <a:scrgbClr r="0" g="0" b="0"/>
          </a:effectRef>
          <a:fontRef idx="minor"/>
        </p:style>
      </p:sp>
      <p:sp>
        <p:nvSpPr>
          <p:cNvPr id="205" name="CustomShape 5"/>
          <p:cNvSpPr/>
          <p:nvPr/>
        </p:nvSpPr>
        <p:spPr>
          <a:xfrm>
            <a:off x="8488080" y="2847240"/>
            <a:ext cx="515880" cy="298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a:ln>
            <a:noFill/>
          </a:ln>
        </p:spPr>
        <p:style>
          <a:lnRef idx="0">
            <a:scrgbClr r="0" g="0" b="0"/>
          </a:lnRef>
          <a:fillRef idx="0">
            <a:scrgbClr r="0" g="0" b="0"/>
          </a:fillRef>
          <a:effectRef idx="0">
            <a:scrgbClr r="0" g="0" b="0"/>
          </a:effectRef>
          <a:fontRef idx="minor"/>
        </p:style>
      </p:sp>
      <p:sp>
        <p:nvSpPr>
          <p:cNvPr id="206" name="CustomShape 6"/>
          <p:cNvSpPr/>
          <p:nvPr/>
        </p:nvSpPr>
        <p:spPr>
          <a:xfrm>
            <a:off x="2438280" y="2847240"/>
            <a:ext cx="515880" cy="298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a:ln>
            <a:noFill/>
          </a:ln>
        </p:spPr>
        <p:style>
          <a:lnRef idx="0">
            <a:scrgbClr r="0" g="0" b="0"/>
          </a:lnRef>
          <a:fillRef idx="0">
            <a:scrgbClr r="0" g="0" b="0"/>
          </a:fillRef>
          <a:effectRef idx="0">
            <a:scrgbClr r="0" g="0" b="0"/>
          </a:effectRef>
          <a:fontRef idx="minor"/>
        </p:style>
      </p:sp>
      <p:sp>
        <p:nvSpPr>
          <p:cNvPr id="207" name="CustomShape 7"/>
          <p:cNvSpPr/>
          <p:nvPr/>
        </p:nvSpPr>
        <p:spPr>
          <a:xfrm>
            <a:off x="457200" y="3371400"/>
            <a:ext cx="5773680" cy="3784198"/>
          </a:xfrm>
          <a:prstGeom prst="rect">
            <a:avLst/>
          </a:prstGeom>
          <a:noFill/>
          <a:ln>
            <a:noFill/>
          </a:ln>
        </p:spPr>
        <p:style>
          <a:lnRef idx="0">
            <a:scrgbClr r="0" g="0" b="0"/>
          </a:lnRef>
          <a:fillRef idx="0">
            <a:scrgbClr r="0" g="0" b="0"/>
          </a:fillRef>
          <a:effectRef idx="0">
            <a:scrgbClr r="0" g="0" b="0"/>
          </a:effectRef>
          <a:fontRef idx="minor"/>
        </p:style>
        <p:txBody>
          <a:bodyPr lIns="108000" tIns="45000" rIns="108000" bIns="45000">
            <a:spAutoFit/>
          </a:bodyPr>
          <a:lstStyle/>
          <a:p>
            <a:pPr algn="just">
              <a:lnSpc>
                <a:spcPct val="100000"/>
              </a:lnSpc>
            </a:pPr>
            <a:r>
              <a:rPr lang="es-ES" sz="2400" b="1" strike="noStrike" spc="-1" dirty="0">
                <a:solidFill>
                  <a:srgbClr val="243255"/>
                </a:solidFill>
                <a:latin typeface="Calibri"/>
                <a:ea typeface="DejaVu Sans"/>
              </a:rPr>
              <a:t>Unidad 1: Un enfoque de EntreComp a la IE</a:t>
            </a:r>
            <a:endParaRPr lang="es-ES" sz="2400" b="0" strike="noStrike" spc="-1" dirty="0">
              <a:latin typeface="Arial"/>
            </a:endParaRPr>
          </a:p>
          <a:p>
            <a:pPr algn="just">
              <a:lnSpc>
                <a:spcPct val="100000"/>
              </a:lnSpc>
            </a:pPr>
            <a:endParaRPr lang="es-ES" sz="2400" b="0" strike="noStrike" spc="-1" dirty="0">
              <a:latin typeface="Arial"/>
            </a:endParaRPr>
          </a:p>
          <a:p>
            <a:pPr marL="343080" indent="-342000" algn="just">
              <a:lnSpc>
                <a:spcPct val="100000"/>
              </a:lnSpc>
              <a:buClr>
                <a:srgbClr val="000000"/>
              </a:buClr>
              <a:buFont typeface="Arial"/>
              <a:buChar char="•"/>
            </a:pPr>
            <a:r>
              <a:rPr lang="es-ES" sz="2400" b="0" strike="noStrike" spc="-1" dirty="0">
                <a:solidFill>
                  <a:srgbClr val="000000"/>
                </a:solidFill>
                <a:latin typeface="Calibri"/>
                <a:ea typeface="DejaVu Sans"/>
              </a:rPr>
              <a:t>EntreComp: Pilar de recursos</a:t>
            </a:r>
            <a:endParaRPr lang="es-ES" sz="2400" b="0" strike="noStrike" spc="-1" dirty="0">
              <a:latin typeface="Arial"/>
            </a:endParaRPr>
          </a:p>
          <a:p>
            <a:pPr marL="343080" indent="-342000" algn="just">
              <a:lnSpc>
                <a:spcPct val="100000"/>
              </a:lnSpc>
              <a:buClr>
                <a:srgbClr val="000000"/>
              </a:buClr>
              <a:buFont typeface="Arial"/>
              <a:buChar char="•"/>
            </a:pPr>
            <a:r>
              <a:rPr lang="es-ES" sz="2400" b="0" strike="noStrike" spc="-1" dirty="0">
                <a:solidFill>
                  <a:srgbClr val="000000"/>
                </a:solidFill>
                <a:latin typeface="Calibri"/>
                <a:ea typeface="DejaVu Sans"/>
              </a:rPr>
              <a:t>Conclusiones para la empleabilidad</a:t>
            </a:r>
            <a:endParaRPr lang="es-ES" sz="2400" b="0" strike="noStrike" spc="-1" dirty="0">
              <a:latin typeface="Arial"/>
            </a:endParaRPr>
          </a:p>
          <a:p>
            <a:pPr marL="343080" indent="-342000" algn="just">
              <a:lnSpc>
                <a:spcPct val="100000"/>
              </a:lnSpc>
              <a:buClr>
                <a:srgbClr val="000000"/>
              </a:buClr>
              <a:buFont typeface="Arial"/>
              <a:buChar char="•"/>
            </a:pPr>
            <a:r>
              <a:rPr lang="es-ES" sz="2400" b="0" strike="noStrike" spc="-1" dirty="0">
                <a:solidFill>
                  <a:srgbClr val="000000"/>
                </a:solidFill>
                <a:latin typeface="Calibri"/>
                <a:ea typeface="DejaVu Sans"/>
              </a:rPr>
              <a:t>Cruce de referencias entre EntreComp y la IE</a:t>
            </a:r>
            <a:endParaRPr lang="es-ES" sz="2400" b="0" strike="noStrike" spc="-1" dirty="0">
              <a:latin typeface="Arial"/>
            </a:endParaRPr>
          </a:p>
          <a:p>
            <a:pPr marL="343080" indent="-342000" algn="just">
              <a:lnSpc>
                <a:spcPct val="100000"/>
              </a:lnSpc>
              <a:buClr>
                <a:srgbClr val="000000"/>
              </a:buClr>
              <a:buFont typeface="Arial"/>
              <a:buChar char="•"/>
            </a:pPr>
            <a:r>
              <a:rPr lang="es-ES" sz="2400" b="0" strike="noStrike" spc="-1" dirty="0">
                <a:solidFill>
                  <a:srgbClr val="000000"/>
                </a:solidFill>
                <a:latin typeface="Calibri"/>
                <a:ea typeface="DejaVu Sans"/>
              </a:rPr>
              <a:t>Los elementos que definen la autoeficacia</a:t>
            </a:r>
            <a:endParaRPr lang="es-ES" sz="2400" b="0" strike="noStrike" spc="-1" dirty="0">
              <a:latin typeface="Arial"/>
            </a:endParaRPr>
          </a:p>
          <a:p>
            <a:pPr marL="343080" indent="-342000" algn="just">
              <a:lnSpc>
                <a:spcPct val="100000"/>
              </a:lnSpc>
              <a:buClr>
                <a:srgbClr val="000000"/>
              </a:buClr>
              <a:buFont typeface="Arial"/>
              <a:buChar char="•"/>
            </a:pPr>
            <a:r>
              <a:rPr lang="es-ES" sz="2400" b="0" strike="noStrike" spc="-1" dirty="0">
                <a:solidFill>
                  <a:srgbClr val="000000"/>
                </a:solidFill>
                <a:latin typeface="Calibri"/>
                <a:ea typeface="DejaVu Sans"/>
              </a:rPr>
              <a:t>Inmersión profunda en la autoconciencia </a:t>
            </a:r>
            <a:endParaRPr lang="es-ES" sz="2400" b="0" strike="noStrike" spc="-1" dirty="0">
              <a:latin typeface="Arial"/>
            </a:endParaRPr>
          </a:p>
          <a:p>
            <a:pPr marL="343080" indent="-342000" algn="just">
              <a:lnSpc>
                <a:spcPct val="100000"/>
              </a:lnSpc>
              <a:buClr>
                <a:srgbClr val="000000"/>
              </a:buClr>
              <a:buFont typeface="Arial"/>
              <a:buChar char="•"/>
            </a:pPr>
            <a:r>
              <a:rPr lang="es-ES" sz="2400" b="0" strike="noStrike" spc="-1" dirty="0">
                <a:solidFill>
                  <a:srgbClr val="000000"/>
                </a:solidFill>
                <a:latin typeface="Calibri"/>
                <a:ea typeface="DejaVu Sans"/>
              </a:rPr>
              <a:t>Autoconciencia y eficacia en EntreComp</a:t>
            </a:r>
            <a:endParaRPr lang="es-ES" sz="2400" b="0" strike="noStrike" spc="-1" dirty="0">
              <a:latin typeface="Arial"/>
            </a:endParaRPr>
          </a:p>
          <a:p>
            <a:pPr algn="just">
              <a:lnSpc>
                <a:spcPct val="100000"/>
              </a:lnSpc>
            </a:pPr>
            <a:endParaRPr lang="es-ES" sz="2400" b="0" strike="noStrike" spc="-1" dirty="0">
              <a:latin typeface="Arial"/>
            </a:endParaRPr>
          </a:p>
        </p:txBody>
      </p:sp>
      <p:sp>
        <p:nvSpPr>
          <p:cNvPr id="208" name="CustomShape 8"/>
          <p:cNvSpPr/>
          <p:nvPr/>
        </p:nvSpPr>
        <p:spPr>
          <a:xfrm>
            <a:off x="6231960" y="3378240"/>
            <a:ext cx="5773680" cy="3045534"/>
          </a:xfrm>
          <a:prstGeom prst="rect">
            <a:avLst/>
          </a:prstGeom>
          <a:noFill/>
          <a:ln>
            <a:noFill/>
          </a:ln>
        </p:spPr>
        <p:style>
          <a:lnRef idx="0">
            <a:scrgbClr r="0" g="0" b="0"/>
          </a:lnRef>
          <a:fillRef idx="0">
            <a:scrgbClr r="0" g="0" b="0"/>
          </a:fillRef>
          <a:effectRef idx="0">
            <a:scrgbClr r="0" g="0" b="0"/>
          </a:effectRef>
          <a:fontRef idx="minor"/>
        </p:style>
        <p:txBody>
          <a:bodyPr lIns="108000" tIns="45000" rIns="108000" bIns="45000">
            <a:spAutoFit/>
          </a:bodyPr>
          <a:lstStyle/>
          <a:p>
            <a:pPr algn="just">
              <a:lnSpc>
                <a:spcPct val="100000"/>
              </a:lnSpc>
            </a:pPr>
            <a:r>
              <a:rPr lang="es-ES" sz="2400" b="1" strike="noStrike" spc="-1" dirty="0">
                <a:solidFill>
                  <a:srgbClr val="243255"/>
                </a:solidFill>
                <a:latin typeface="Calibri"/>
                <a:ea typeface="DejaVu Sans"/>
              </a:rPr>
              <a:t>Unidad 2: Inteligencia Emocional y social</a:t>
            </a:r>
            <a:endParaRPr lang="es-ES" sz="2400" b="0" strike="noStrike" spc="-1" dirty="0">
              <a:latin typeface="Arial"/>
            </a:endParaRPr>
          </a:p>
          <a:p>
            <a:pPr algn="just">
              <a:lnSpc>
                <a:spcPct val="100000"/>
              </a:lnSpc>
            </a:pPr>
            <a:endParaRPr lang="es-ES" sz="2400" b="0" strike="noStrike" spc="-1" dirty="0">
              <a:latin typeface="Arial"/>
            </a:endParaRPr>
          </a:p>
          <a:p>
            <a:pPr marL="343080" indent="-342000" algn="just">
              <a:lnSpc>
                <a:spcPct val="100000"/>
              </a:lnSpc>
              <a:buClr>
                <a:srgbClr val="000000"/>
              </a:buClr>
              <a:buFont typeface="Arial"/>
              <a:buChar char="•"/>
            </a:pPr>
            <a:r>
              <a:rPr lang="es-ES" sz="2400" b="0" strike="noStrike" spc="-1" dirty="0">
                <a:solidFill>
                  <a:srgbClr val="000000"/>
                </a:solidFill>
                <a:latin typeface="Calibri"/>
                <a:ea typeface="DejaVu Sans"/>
              </a:rPr>
              <a:t>Empatía y relaciones basadas en la empatía</a:t>
            </a:r>
            <a:endParaRPr lang="es-ES" sz="2400" b="0" strike="noStrike" spc="-1" dirty="0">
              <a:latin typeface="Arial"/>
            </a:endParaRPr>
          </a:p>
          <a:p>
            <a:pPr marL="343080" indent="-342000" algn="just">
              <a:lnSpc>
                <a:spcPct val="100000"/>
              </a:lnSpc>
              <a:buClr>
                <a:srgbClr val="000000"/>
              </a:buClr>
              <a:buFont typeface="Arial"/>
              <a:buChar char="•"/>
            </a:pPr>
            <a:r>
              <a:rPr lang="es-ES" sz="2400" b="0" strike="noStrike" spc="-1" dirty="0">
                <a:solidFill>
                  <a:srgbClr val="000000"/>
                </a:solidFill>
                <a:latin typeface="Calibri"/>
                <a:ea typeface="DejaVu Sans"/>
              </a:rPr>
              <a:t>Consideración y aprecio</a:t>
            </a:r>
            <a:endParaRPr lang="es-ES" sz="2400" b="0" strike="noStrike" spc="-1" dirty="0">
              <a:latin typeface="Arial"/>
            </a:endParaRPr>
          </a:p>
          <a:p>
            <a:pPr marL="343080" indent="-342000" algn="just">
              <a:lnSpc>
                <a:spcPct val="100000"/>
              </a:lnSpc>
              <a:buClr>
                <a:srgbClr val="000000"/>
              </a:buClr>
              <a:buFont typeface="Arial"/>
              <a:buChar char="•"/>
            </a:pPr>
            <a:r>
              <a:rPr lang="es-ES" sz="2400" b="0" strike="noStrike" spc="-1" dirty="0">
                <a:solidFill>
                  <a:srgbClr val="000000"/>
                </a:solidFill>
                <a:latin typeface="Calibri"/>
                <a:ea typeface="DejaVu Sans"/>
              </a:rPr>
              <a:t>Aceptación y reconocimiento de los demás</a:t>
            </a:r>
            <a:endParaRPr lang="es-ES" sz="2400" b="0" strike="noStrike" spc="-1" dirty="0">
              <a:latin typeface="Arial"/>
            </a:endParaRPr>
          </a:p>
          <a:p>
            <a:pPr algn="just">
              <a:lnSpc>
                <a:spcPct val="100000"/>
              </a:lnSpc>
            </a:pPr>
            <a:endParaRPr lang="es-ES" sz="2400" b="0" strike="noStrike" spc="-1" dirty="0">
              <a:latin typeface="Arial"/>
            </a:endParaRPr>
          </a:p>
        </p:txBody>
      </p:sp>
      <p:sp>
        <p:nvSpPr>
          <p:cNvPr id="209" name="CustomShape 9"/>
          <p:cNvSpPr/>
          <p:nvPr/>
        </p:nvSpPr>
        <p:spPr>
          <a:xfrm>
            <a:off x="12537360" y="3350520"/>
            <a:ext cx="5773680" cy="3045534"/>
          </a:xfrm>
          <a:prstGeom prst="rect">
            <a:avLst/>
          </a:prstGeom>
          <a:noFill/>
          <a:ln>
            <a:noFill/>
          </a:ln>
        </p:spPr>
        <p:style>
          <a:lnRef idx="0">
            <a:scrgbClr r="0" g="0" b="0"/>
          </a:lnRef>
          <a:fillRef idx="0">
            <a:scrgbClr r="0" g="0" b="0"/>
          </a:fillRef>
          <a:effectRef idx="0">
            <a:scrgbClr r="0" g="0" b="0"/>
          </a:effectRef>
          <a:fontRef idx="minor"/>
        </p:style>
        <p:txBody>
          <a:bodyPr lIns="108000" tIns="45000" rIns="108000" bIns="45000">
            <a:spAutoFit/>
          </a:bodyPr>
          <a:lstStyle/>
          <a:p>
            <a:pPr algn="just">
              <a:lnSpc>
                <a:spcPct val="100000"/>
              </a:lnSpc>
            </a:pPr>
            <a:r>
              <a:rPr lang="es-ES" sz="2400" b="1" strike="noStrike" spc="-1" dirty="0">
                <a:solidFill>
                  <a:srgbClr val="243255"/>
                </a:solidFill>
                <a:latin typeface="Calibri"/>
                <a:ea typeface="DejaVu Sans"/>
              </a:rPr>
              <a:t>Unidad 3: El modelo de conocimiento de la IE</a:t>
            </a:r>
            <a:endParaRPr lang="es-ES" sz="2400" b="0" strike="noStrike" spc="-1" dirty="0">
              <a:latin typeface="Arial"/>
            </a:endParaRPr>
          </a:p>
          <a:p>
            <a:pPr algn="just">
              <a:lnSpc>
                <a:spcPct val="100000"/>
              </a:lnSpc>
            </a:pPr>
            <a:endParaRPr lang="es-ES" sz="2400" b="0" strike="noStrike" spc="-1" dirty="0">
              <a:latin typeface="Arial"/>
            </a:endParaRPr>
          </a:p>
          <a:p>
            <a:pPr marL="343080" indent="-342000" algn="just">
              <a:lnSpc>
                <a:spcPct val="100000"/>
              </a:lnSpc>
              <a:buClr>
                <a:srgbClr val="000000"/>
              </a:buClr>
              <a:buFont typeface="Arial"/>
              <a:buChar char="•"/>
            </a:pPr>
            <a:r>
              <a:rPr lang="es-ES" sz="2400" b="0" strike="noStrike" spc="-1" dirty="0">
                <a:solidFill>
                  <a:srgbClr val="000000"/>
                </a:solidFill>
                <a:latin typeface="Calibri"/>
                <a:ea typeface="DejaVu Sans"/>
              </a:rPr>
              <a:t>Percibiendo las emociones</a:t>
            </a:r>
            <a:endParaRPr lang="es-ES" sz="2400" b="0" strike="noStrike" spc="-1" dirty="0">
              <a:latin typeface="Arial"/>
            </a:endParaRPr>
          </a:p>
          <a:p>
            <a:pPr marL="343080" indent="-342000" algn="just">
              <a:lnSpc>
                <a:spcPct val="100000"/>
              </a:lnSpc>
              <a:buClr>
                <a:srgbClr val="000000"/>
              </a:buClr>
              <a:buFont typeface="Arial"/>
              <a:buChar char="•"/>
            </a:pPr>
            <a:r>
              <a:rPr lang="es-ES" sz="2400" b="0" strike="noStrike" spc="-1" dirty="0">
                <a:solidFill>
                  <a:srgbClr val="000000"/>
                </a:solidFill>
                <a:latin typeface="Calibri"/>
                <a:ea typeface="DejaVu Sans"/>
              </a:rPr>
              <a:t>Usando las emociones</a:t>
            </a:r>
            <a:endParaRPr lang="es-ES" sz="2400" b="0" strike="noStrike" spc="-1" dirty="0">
              <a:latin typeface="Arial"/>
            </a:endParaRPr>
          </a:p>
          <a:p>
            <a:pPr marL="343080" indent="-342000" algn="just">
              <a:lnSpc>
                <a:spcPct val="100000"/>
              </a:lnSpc>
              <a:buClr>
                <a:srgbClr val="000000"/>
              </a:buClr>
              <a:buFont typeface="Arial"/>
              <a:buChar char="•"/>
            </a:pPr>
            <a:r>
              <a:rPr lang="es-ES" sz="2400" b="0" strike="noStrike" spc="-1" dirty="0">
                <a:solidFill>
                  <a:srgbClr val="000000"/>
                </a:solidFill>
                <a:latin typeface="Calibri"/>
                <a:ea typeface="DejaVu Sans"/>
              </a:rPr>
              <a:t>Comprendiendo las emociones</a:t>
            </a:r>
            <a:endParaRPr lang="es-ES" sz="2400" b="0" strike="noStrike" spc="-1" dirty="0">
              <a:latin typeface="Arial"/>
            </a:endParaRPr>
          </a:p>
          <a:p>
            <a:pPr marL="343080" indent="-342000" algn="just">
              <a:lnSpc>
                <a:spcPct val="100000"/>
              </a:lnSpc>
              <a:buClr>
                <a:srgbClr val="000000"/>
              </a:buClr>
              <a:buFont typeface="Arial"/>
              <a:buChar char="•"/>
            </a:pPr>
            <a:r>
              <a:rPr lang="es-ES" sz="2400" b="0" strike="noStrike" spc="-1" dirty="0">
                <a:solidFill>
                  <a:srgbClr val="000000"/>
                </a:solidFill>
                <a:latin typeface="Calibri"/>
                <a:ea typeface="DejaVu Sans"/>
              </a:rPr>
              <a:t>Gestionando las emociones</a:t>
            </a:r>
            <a:endParaRPr lang="es-ES" sz="2400" b="0" strike="noStrike" spc="-1" dirty="0">
              <a:latin typeface="Arial"/>
            </a:endParaRPr>
          </a:p>
          <a:p>
            <a:pPr algn="just">
              <a:lnSpc>
                <a:spcPct val="100000"/>
              </a:lnSpc>
            </a:pPr>
            <a:endParaRPr lang="es-ES" sz="2400" b="0" strike="noStrike" spc="-1" dirty="0">
              <a:latin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CustomShape 1"/>
          <p:cNvSpPr/>
          <p:nvPr/>
        </p:nvSpPr>
        <p:spPr>
          <a:xfrm>
            <a:off x="15087600" y="647640"/>
            <a:ext cx="2763000" cy="74340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3</a:t>
            </a:r>
            <a:endParaRPr lang="es-ES" sz="4800" b="0" strike="noStrike" spc="-1">
              <a:latin typeface="Arial"/>
            </a:endParaRPr>
          </a:p>
        </p:txBody>
      </p:sp>
      <p:sp>
        <p:nvSpPr>
          <p:cNvPr id="388" name="CustomShape 2"/>
          <p:cNvSpPr/>
          <p:nvPr/>
        </p:nvSpPr>
        <p:spPr>
          <a:xfrm>
            <a:off x="938160" y="2019240"/>
            <a:ext cx="16912440" cy="62316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3">
                <a:solidFill>
                  <a:srgbClr val="243255"/>
                </a:solidFill>
                <a:latin typeface="Calibri"/>
                <a:ea typeface="DejaVu Sans"/>
              </a:rPr>
              <a:t>1. Percibir emociones</a:t>
            </a:r>
            <a:endParaRPr lang="es-ES" sz="4000" b="0" strike="noStrike" spc="-1">
              <a:latin typeface="Arial"/>
            </a:endParaRPr>
          </a:p>
        </p:txBody>
      </p:sp>
      <p:sp>
        <p:nvSpPr>
          <p:cNvPr id="389" name="CustomShape 3"/>
          <p:cNvSpPr/>
          <p:nvPr/>
        </p:nvSpPr>
        <p:spPr>
          <a:xfrm>
            <a:off x="228600" y="9563040"/>
            <a:ext cx="12571920" cy="5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ea typeface="DejaVu Sans"/>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390" name="Imagen 7"/>
          <p:cNvPicPr/>
          <p:nvPr/>
        </p:nvPicPr>
        <p:blipFill>
          <a:blip r:embed="rId3"/>
          <a:stretch/>
        </p:blipFill>
        <p:spPr>
          <a:xfrm>
            <a:off x="1370520" y="8943120"/>
            <a:ext cx="1683360" cy="480240"/>
          </a:xfrm>
          <a:prstGeom prst="rect">
            <a:avLst/>
          </a:prstGeom>
          <a:ln>
            <a:noFill/>
          </a:ln>
        </p:spPr>
      </p:pic>
      <p:pic>
        <p:nvPicPr>
          <p:cNvPr id="391" name="Imagen 18"/>
          <p:cNvPicPr/>
          <p:nvPr/>
        </p:nvPicPr>
        <p:blipFill>
          <a:blip r:embed="rId4"/>
          <a:stretch/>
        </p:blipFill>
        <p:spPr>
          <a:xfrm>
            <a:off x="228600" y="8912160"/>
            <a:ext cx="1065600" cy="510840"/>
          </a:xfrm>
          <a:prstGeom prst="rect">
            <a:avLst/>
          </a:prstGeom>
          <a:ln>
            <a:noFill/>
          </a:ln>
        </p:spPr>
      </p:pic>
      <p:sp>
        <p:nvSpPr>
          <p:cNvPr id="392" name="CustomShape 4"/>
          <p:cNvSpPr/>
          <p:nvPr/>
        </p:nvSpPr>
        <p:spPr>
          <a:xfrm>
            <a:off x="938160" y="3046680"/>
            <a:ext cx="16912440" cy="353797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2800" b="0" strike="noStrike" spc="-1" dirty="0">
                <a:solidFill>
                  <a:srgbClr val="000000"/>
                </a:solidFill>
                <a:latin typeface="Calibri"/>
                <a:ea typeface="DejaVu Sans"/>
              </a:rPr>
              <a:t>La dimensión perceptiva del modelo implica la capacidad de detectar y reconocer los rasgos en los que se manifiestan las emociones.</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ea typeface="DejaVu Sans"/>
              </a:rPr>
              <a:t>Esta capa del modelo representa el primer bloque de construcción de la conciencia emocional, ya que es fundamental para el funcionamiento de todos los demás procesos cognitivos basados en las emociones.</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ea typeface="DejaVu Sans"/>
              </a:rPr>
              <a:t>Los estados superiores de percepción consciente incluyen también factores culturales que pueden intervenir como portadores de significados y artefactos sociales con grandes implicaciones para el desarrollo de lo relacional.</a:t>
            </a:r>
            <a:endParaRPr lang="es-ES" sz="2800" b="0" strike="noStrike" spc="-1" dirty="0">
              <a:latin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CustomShape 1"/>
          <p:cNvSpPr/>
          <p:nvPr/>
        </p:nvSpPr>
        <p:spPr>
          <a:xfrm>
            <a:off x="15087600" y="647640"/>
            <a:ext cx="2763000" cy="74340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3</a:t>
            </a:r>
            <a:endParaRPr lang="es-ES" sz="4800" b="0" strike="noStrike" spc="-1">
              <a:latin typeface="Arial"/>
            </a:endParaRPr>
          </a:p>
        </p:txBody>
      </p:sp>
      <p:sp>
        <p:nvSpPr>
          <p:cNvPr id="394" name="CustomShape 2"/>
          <p:cNvSpPr/>
          <p:nvPr/>
        </p:nvSpPr>
        <p:spPr>
          <a:xfrm>
            <a:off x="938160" y="2019240"/>
            <a:ext cx="16912440" cy="62316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3">
                <a:solidFill>
                  <a:srgbClr val="243255"/>
                </a:solidFill>
                <a:latin typeface="Calibri"/>
                <a:ea typeface="DejaVu Sans"/>
              </a:rPr>
              <a:t>2. Usar emociones</a:t>
            </a:r>
            <a:endParaRPr lang="es-ES" sz="4000" b="0" strike="noStrike" spc="-1">
              <a:latin typeface="Arial"/>
            </a:endParaRPr>
          </a:p>
        </p:txBody>
      </p:sp>
      <p:sp>
        <p:nvSpPr>
          <p:cNvPr id="395" name="CustomShape 3"/>
          <p:cNvSpPr/>
          <p:nvPr/>
        </p:nvSpPr>
        <p:spPr>
          <a:xfrm>
            <a:off x="228600" y="9563040"/>
            <a:ext cx="12571920" cy="5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ea typeface="DejaVu Sans"/>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396" name="Imagen 7"/>
          <p:cNvPicPr/>
          <p:nvPr/>
        </p:nvPicPr>
        <p:blipFill>
          <a:blip r:embed="rId3"/>
          <a:stretch/>
        </p:blipFill>
        <p:spPr>
          <a:xfrm>
            <a:off x="1370520" y="8943120"/>
            <a:ext cx="1683360" cy="480240"/>
          </a:xfrm>
          <a:prstGeom prst="rect">
            <a:avLst/>
          </a:prstGeom>
          <a:ln>
            <a:noFill/>
          </a:ln>
        </p:spPr>
      </p:pic>
      <p:pic>
        <p:nvPicPr>
          <p:cNvPr id="397" name="Imagen 18"/>
          <p:cNvPicPr/>
          <p:nvPr/>
        </p:nvPicPr>
        <p:blipFill>
          <a:blip r:embed="rId4"/>
          <a:stretch/>
        </p:blipFill>
        <p:spPr>
          <a:xfrm>
            <a:off x="228600" y="8912160"/>
            <a:ext cx="1065600" cy="510840"/>
          </a:xfrm>
          <a:prstGeom prst="rect">
            <a:avLst/>
          </a:prstGeom>
          <a:ln>
            <a:noFill/>
          </a:ln>
        </p:spPr>
      </p:pic>
      <p:sp>
        <p:nvSpPr>
          <p:cNvPr id="398" name="CustomShape 4"/>
          <p:cNvSpPr/>
          <p:nvPr/>
        </p:nvSpPr>
        <p:spPr>
          <a:xfrm>
            <a:off x="938160" y="3046680"/>
            <a:ext cx="16912440" cy="396886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2800" b="0" strike="noStrike" spc="-1" dirty="0">
                <a:solidFill>
                  <a:srgbClr val="000000"/>
                </a:solidFill>
                <a:latin typeface="Calibri"/>
                <a:ea typeface="DejaVu Sans"/>
              </a:rPr>
              <a:t>El “uso” de las emociones implica la capacidad de interconectar las emociones, decodificar su significado y transportarlas para sustentar en el mejor de los casos otras capacidades cognitivas, como la creatividad, el pensamiento lateral y crítico.</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ea typeface="DejaVu Sans"/>
              </a:rPr>
              <a:t>En otras palabras, usar las emociones significa aprovechar todo su potencial para generar ideas, pensamientos y soluciones significativas.</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ea typeface="DejaVu Sans"/>
              </a:rPr>
              <a:t>Por otro lado, al lidiar con sentimientos disruptivos (es decir, ira, celos, etc.), las personas deben usar las emociones como un mecanismo de afrontamiento para "romper el ciclo" y restablecer un estado mental en paz.</a:t>
            </a:r>
            <a:endParaRPr lang="es-ES" sz="2800" b="0" strike="noStrike" spc="-1" dirty="0">
              <a:latin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CustomShape 1"/>
          <p:cNvSpPr/>
          <p:nvPr/>
        </p:nvSpPr>
        <p:spPr>
          <a:xfrm>
            <a:off x="15087600" y="647640"/>
            <a:ext cx="2763000" cy="74340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3</a:t>
            </a:r>
            <a:endParaRPr lang="es-ES" sz="4800" b="0" strike="noStrike" spc="-1">
              <a:latin typeface="Arial"/>
            </a:endParaRPr>
          </a:p>
        </p:txBody>
      </p:sp>
      <p:sp>
        <p:nvSpPr>
          <p:cNvPr id="400" name="CustomShape 2"/>
          <p:cNvSpPr/>
          <p:nvPr/>
        </p:nvSpPr>
        <p:spPr>
          <a:xfrm>
            <a:off x="938160" y="2019240"/>
            <a:ext cx="16912440" cy="62316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3">
                <a:solidFill>
                  <a:srgbClr val="243255"/>
                </a:solidFill>
                <a:latin typeface="Calibri"/>
                <a:ea typeface="DejaVu Sans"/>
              </a:rPr>
              <a:t>3. Comprender las emociones</a:t>
            </a:r>
            <a:endParaRPr lang="es-ES" sz="4000" b="0" strike="noStrike" spc="-1">
              <a:latin typeface="Arial"/>
            </a:endParaRPr>
          </a:p>
        </p:txBody>
      </p:sp>
      <p:sp>
        <p:nvSpPr>
          <p:cNvPr id="401" name="CustomShape 3"/>
          <p:cNvSpPr/>
          <p:nvPr/>
        </p:nvSpPr>
        <p:spPr>
          <a:xfrm>
            <a:off x="228600" y="9563040"/>
            <a:ext cx="12571920" cy="5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ea typeface="DejaVu Sans"/>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402" name="Imagen 7"/>
          <p:cNvPicPr/>
          <p:nvPr/>
        </p:nvPicPr>
        <p:blipFill>
          <a:blip r:embed="rId3"/>
          <a:stretch/>
        </p:blipFill>
        <p:spPr>
          <a:xfrm>
            <a:off x="1370520" y="8943120"/>
            <a:ext cx="1683360" cy="480240"/>
          </a:xfrm>
          <a:prstGeom prst="rect">
            <a:avLst/>
          </a:prstGeom>
          <a:ln>
            <a:noFill/>
          </a:ln>
        </p:spPr>
      </p:pic>
      <p:pic>
        <p:nvPicPr>
          <p:cNvPr id="403" name="Imagen 18"/>
          <p:cNvPicPr/>
          <p:nvPr/>
        </p:nvPicPr>
        <p:blipFill>
          <a:blip r:embed="rId4"/>
          <a:stretch/>
        </p:blipFill>
        <p:spPr>
          <a:xfrm>
            <a:off x="228600" y="8912160"/>
            <a:ext cx="1065600" cy="510840"/>
          </a:xfrm>
          <a:prstGeom prst="rect">
            <a:avLst/>
          </a:prstGeom>
          <a:ln>
            <a:noFill/>
          </a:ln>
        </p:spPr>
      </p:pic>
      <p:sp>
        <p:nvSpPr>
          <p:cNvPr id="404" name="CustomShape 4"/>
          <p:cNvSpPr/>
          <p:nvPr/>
        </p:nvSpPr>
        <p:spPr>
          <a:xfrm>
            <a:off x="938160" y="3046680"/>
            <a:ext cx="16912440" cy="353797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2800" b="0" strike="noStrike" spc="-1" dirty="0">
                <a:solidFill>
                  <a:srgbClr val="000000"/>
                </a:solidFill>
                <a:latin typeface="Calibri"/>
                <a:ea typeface="DejaVu Sans"/>
              </a:rPr>
              <a:t>Mientras que la percepción se refiere a la capacidad de las personas para “detectar” las emociones, la dimensión de comprensión se refiere a la capacidad de captar de dónde vienen, leer y decodificar la relación entre ellas, comprender sus matices y la forma en que pueden evolucionar con el tiempo.</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ea typeface="DejaVu Sans"/>
              </a:rPr>
              <a:t>Comprender las emociones requiere una gran sensibilidad y capacidad de respuesta al entorno externo, ya que muchas veces las percepciones más significativas parecen mucho menos tangibles de lo que podemos imaginar.</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ea typeface="DejaVu Sans"/>
              </a:rPr>
              <a:t>Por ejemplo, en la comunicación no verbal hay mucho más de lo que las palabras pueden expresar…</a:t>
            </a:r>
            <a:endParaRPr lang="es-ES" sz="2800" b="0" strike="noStrike" spc="-1" dirty="0">
              <a:latin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CustomShape 1"/>
          <p:cNvSpPr/>
          <p:nvPr/>
        </p:nvSpPr>
        <p:spPr>
          <a:xfrm>
            <a:off x="15087600" y="647640"/>
            <a:ext cx="2763000" cy="74340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3</a:t>
            </a:r>
            <a:endParaRPr lang="es-ES" sz="4800" b="0" strike="noStrike" spc="-1">
              <a:latin typeface="Arial"/>
            </a:endParaRPr>
          </a:p>
        </p:txBody>
      </p:sp>
      <p:sp>
        <p:nvSpPr>
          <p:cNvPr id="406" name="CustomShape 2"/>
          <p:cNvSpPr/>
          <p:nvPr/>
        </p:nvSpPr>
        <p:spPr>
          <a:xfrm>
            <a:off x="938160" y="2019240"/>
            <a:ext cx="16912440" cy="62316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3">
                <a:solidFill>
                  <a:srgbClr val="243255"/>
                </a:solidFill>
                <a:latin typeface="Calibri"/>
                <a:ea typeface="DejaVu Sans"/>
              </a:rPr>
              <a:t>4. Gestionar las emociones</a:t>
            </a:r>
            <a:endParaRPr lang="es-ES" sz="4000" b="0" strike="noStrike" spc="-1">
              <a:latin typeface="Arial"/>
            </a:endParaRPr>
          </a:p>
        </p:txBody>
      </p:sp>
      <p:sp>
        <p:nvSpPr>
          <p:cNvPr id="407" name="CustomShape 3"/>
          <p:cNvSpPr/>
          <p:nvPr/>
        </p:nvSpPr>
        <p:spPr>
          <a:xfrm>
            <a:off x="228600" y="9563040"/>
            <a:ext cx="12571920" cy="5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ea typeface="DejaVu Sans"/>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408" name="Imagen 7"/>
          <p:cNvPicPr/>
          <p:nvPr/>
        </p:nvPicPr>
        <p:blipFill>
          <a:blip r:embed="rId3"/>
          <a:stretch/>
        </p:blipFill>
        <p:spPr>
          <a:xfrm>
            <a:off x="1370520" y="8943120"/>
            <a:ext cx="1683360" cy="480240"/>
          </a:xfrm>
          <a:prstGeom prst="rect">
            <a:avLst/>
          </a:prstGeom>
          <a:ln>
            <a:noFill/>
          </a:ln>
        </p:spPr>
      </p:pic>
      <p:pic>
        <p:nvPicPr>
          <p:cNvPr id="409" name="Imagen 18"/>
          <p:cNvPicPr/>
          <p:nvPr/>
        </p:nvPicPr>
        <p:blipFill>
          <a:blip r:embed="rId4"/>
          <a:stretch/>
        </p:blipFill>
        <p:spPr>
          <a:xfrm>
            <a:off x="228600" y="8912160"/>
            <a:ext cx="1065600" cy="510840"/>
          </a:xfrm>
          <a:prstGeom prst="rect">
            <a:avLst/>
          </a:prstGeom>
          <a:ln>
            <a:noFill/>
          </a:ln>
        </p:spPr>
      </p:pic>
      <p:sp>
        <p:nvSpPr>
          <p:cNvPr id="410" name="CustomShape 4"/>
          <p:cNvSpPr/>
          <p:nvPr/>
        </p:nvSpPr>
        <p:spPr>
          <a:xfrm>
            <a:off x="938160" y="3046680"/>
            <a:ext cx="16912440" cy="396886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2800" b="0" strike="noStrike" spc="-1" dirty="0">
                <a:solidFill>
                  <a:srgbClr val="000000"/>
                </a:solidFill>
                <a:latin typeface="Calibri"/>
                <a:ea typeface="DejaVu Sans"/>
              </a:rPr>
              <a:t>La gestión de las emociones representa el punto álgido del Modelo de Conocimiento. </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ea typeface="DejaVu Sans"/>
              </a:rPr>
              <a:t>Las personas que logran dominar su Inteligencia Emocional pueden relacionarse con el entorno que les rodea de una manera que les permite ser extremadamente competentes, eficaces y eficientes en lo que hacen (por ejemplo,  desarrollo profesional, relaciones sentimentales, etc.).</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ea typeface="DejaVu Sans"/>
              </a:rPr>
              <a:t>No se trata de manipulación y no hay nada malicioso en este proceso, las personas “emocionalmente conscientes” reconocen y valorizan los sentimientos de otras personas mientras las apoyan en sus necesidades y trayectorias de desarrollo.</a:t>
            </a:r>
            <a:endParaRPr lang="es-ES" sz="2800" b="0" strike="noStrike" spc="-1" dirty="0">
              <a:latin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CustomShape 1"/>
          <p:cNvSpPr/>
          <p:nvPr/>
        </p:nvSpPr>
        <p:spPr>
          <a:xfrm>
            <a:off x="938160" y="800280"/>
            <a:ext cx="4014000" cy="74340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gn="ctr">
              <a:lnSpc>
                <a:spcPct val="100000"/>
              </a:lnSpc>
            </a:pPr>
            <a:r>
              <a:rPr lang="es-ES" sz="4800" b="1" strike="noStrike" spc="-1">
                <a:solidFill>
                  <a:srgbClr val="E12227"/>
                </a:solidFill>
                <a:latin typeface="Tahoma"/>
                <a:ea typeface="Tahoma"/>
              </a:rPr>
              <a:t>Resumen</a:t>
            </a:r>
            <a:endParaRPr lang="es-ES" sz="4800" b="0" strike="noStrike" spc="-1">
              <a:latin typeface="Arial"/>
            </a:endParaRPr>
          </a:p>
        </p:txBody>
      </p:sp>
      <p:sp>
        <p:nvSpPr>
          <p:cNvPr id="412" name="CustomShape 2"/>
          <p:cNvSpPr/>
          <p:nvPr/>
        </p:nvSpPr>
        <p:spPr>
          <a:xfrm>
            <a:off x="938160" y="2019240"/>
            <a:ext cx="16912440" cy="561168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584280" indent="-570600" algn="just">
              <a:lnSpc>
                <a:spcPct val="100000"/>
              </a:lnSpc>
              <a:spcBef>
                <a:spcPts val="111"/>
              </a:spcBef>
              <a:buClr>
                <a:srgbClr val="243255"/>
              </a:buClr>
              <a:buFont typeface="Arial"/>
              <a:buChar char="•"/>
            </a:pPr>
            <a:r>
              <a:rPr lang="es-ES" sz="4000" b="1" strike="noStrike" spc="43" dirty="0">
                <a:solidFill>
                  <a:srgbClr val="243255"/>
                </a:solidFill>
                <a:latin typeface="Calibri"/>
                <a:ea typeface="DejaVu Sans"/>
              </a:rPr>
              <a:t>Inteligencia Emocional en EntreComp: Pilar de Recursos</a:t>
            </a:r>
            <a:endParaRPr lang="es-ES" sz="4000" b="0" strike="noStrike" spc="-1" dirty="0">
              <a:latin typeface="Arial"/>
            </a:endParaRPr>
          </a:p>
          <a:p>
            <a:pPr algn="just">
              <a:lnSpc>
                <a:spcPct val="100000"/>
              </a:lnSpc>
              <a:spcBef>
                <a:spcPts val="111"/>
              </a:spcBef>
            </a:pPr>
            <a:endParaRPr lang="es-ES" sz="4000" b="0" strike="noStrike" spc="-1" dirty="0">
              <a:latin typeface="Arial"/>
            </a:endParaRPr>
          </a:p>
          <a:p>
            <a:pPr marL="584280" indent="-570600" algn="just">
              <a:lnSpc>
                <a:spcPct val="100000"/>
              </a:lnSpc>
              <a:spcBef>
                <a:spcPts val="111"/>
              </a:spcBef>
              <a:buClr>
                <a:srgbClr val="243255"/>
              </a:buClr>
              <a:buFont typeface="Arial"/>
              <a:buChar char="•"/>
            </a:pPr>
            <a:r>
              <a:rPr lang="es-ES" sz="4000" b="1" strike="noStrike" spc="43" dirty="0">
                <a:solidFill>
                  <a:srgbClr val="243255"/>
                </a:solidFill>
                <a:latin typeface="Calibri"/>
                <a:ea typeface="DejaVu Sans"/>
              </a:rPr>
              <a:t>Autoconciencia y autoeficacia en EntreComp</a:t>
            </a:r>
            <a:endParaRPr lang="es-ES" sz="4000" b="0" strike="noStrike" spc="-1" dirty="0">
              <a:latin typeface="Arial"/>
            </a:endParaRPr>
          </a:p>
          <a:p>
            <a:pPr algn="just">
              <a:lnSpc>
                <a:spcPct val="100000"/>
              </a:lnSpc>
              <a:spcBef>
                <a:spcPts val="111"/>
              </a:spcBef>
            </a:pPr>
            <a:endParaRPr lang="es-ES" sz="4000" b="0" strike="noStrike" spc="-1" dirty="0">
              <a:latin typeface="Arial"/>
            </a:endParaRPr>
          </a:p>
          <a:p>
            <a:pPr marL="584280" indent="-570600" algn="just">
              <a:lnSpc>
                <a:spcPct val="100000"/>
              </a:lnSpc>
              <a:spcBef>
                <a:spcPts val="111"/>
              </a:spcBef>
              <a:buClr>
                <a:srgbClr val="243255"/>
              </a:buClr>
              <a:buFont typeface="Arial"/>
              <a:buChar char="•"/>
            </a:pPr>
            <a:r>
              <a:rPr lang="es-ES" sz="4000" b="1" strike="noStrike" spc="43" dirty="0">
                <a:solidFill>
                  <a:srgbClr val="243255"/>
                </a:solidFill>
                <a:latin typeface="Calibri"/>
                <a:ea typeface="DejaVu Sans"/>
              </a:rPr>
              <a:t>El marco de la IE: motivación, empatía y habilidades sociales </a:t>
            </a:r>
            <a:endParaRPr lang="es-ES" sz="4000" b="0" strike="noStrike" spc="-1" dirty="0">
              <a:latin typeface="Arial"/>
            </a:endParaRPr>
          </a:p>
          <a:p>
            <a:pPr algn="just">
              <a:lnSpc>
                <a:spcPct val="100000"/>
              </a:lnSpc>
              <a:spcBef>
                <a:spcPts val="111"/>
              </a:spcBef>
            </a:pPr>
            <a:endParaRPr lang="es-ES" sz="4000" b="0" strike="noStrike" spc="-1" dirty="0">
              <a:latin typeface="Arial"/>
            </a:endParaRPr>
          </a:p>
          <a:p>
            <a:pPr marL="584280" indent="-570600" algn="just">
              <a:lnSpc>
                <a:spcPct val="100000"/>
              </a:lnSpc>
              <a:spcBef>
                <a:spcPts val="111"/>
              </a:spcBef>
              <a:buClr>
                <a:srgbClr val="243255"/>
              </a:buClr>
              <a:buFont typeface="Arial"/>
              <a:buChar char="•"/>
            </a:pPr>
            <a:r>
              <a:rPr lang="es-ES" sz="4000" b="1" strike="noStrike" spc="43" dirty="0">
                <a:solidFill>
                  <a:srgbClr val="243255"/>
                </a:solidFill>
                <a:latin typeface="Calibri"/>
                <a:ea typeface="DejaVu Sans"/>
              </a:rPr>
              <a:t>Inteligencia Social para moverse en los ecosistemas relacionales </a:t>
            </a:r>
            <a:endParaRPr lang="es-ES" sz="4000" b="0" strike="noStrike" spc="-1" dirty="0">
              <a:latin typeface="Arial"/>
            </a:endParaRPr>
          </a:p>
          <a:p>
            <a:pPr algn="just">
              <a:lnSpc>
                <a:spcPct val="100000"/>
              </a:lnSpc>
              <a:spcBef>
                <a:spcPts val="111"/>
              </a:spcBef>
            </a:pPr>
            <a:endParaRPr lang="es-ES" sz="4000" b="0" strike="noStrike" spc="-1" dirty="0">
              <a:latin typeface="Arial"/>
            </a:endParaRPr>
          </a:p>
          <a:p>
            <a:pPr marL="584280" indent="-570600" algn="just">
              <a:lnSpc>
                <a:spcPct val="100000"/>
              </a:lnSpc>
              <a:spcBef>
                <a:spcPts val="111"/>
              </a:spcBef>
              <a:buClr>
                <a:srgbClr val="243255"/>
              </a:buClr>
              <a:buFont typeface="Arial"/>
              <a:buChar char="•"/>
            </a:pPr>
            <a:r>
              <a:rPr lang="es-ES" sz="4000" b="1" strike="noStrike" spc="43" dirty="0">
                <a:solidFill>
                  <a:srgbClr val="243255"/>
                </a:solidFill>
                <a:latin typeface="Calibri"/>
                <a:ea typeface="DejaVu Sans"/>
              </a:rPr>
              <a:t>El modelo del conocimiento para entender, usar y gestionar las emociones</a:t>
            </a:r>
            <a:endParaRPr lang="es-ES" sz="4000" b="0" strike="noStrike" spc="-1" dirty="0">
              <a:latin typeface="Arial"/>
            </a:endParaRPr>
          </a:p>
        </p:txBody>
      </p:sp>
      <p:sp>
        <p:nvSpPr>
          <p:cNvPr id="413" name="CustomShape 3"/>
          <p:cNvSpPr/>
          <p:nvPr/>
        </p:nvSpPr>
        <p:spPr>
          <a:xfrm>
            <a:off x="228600" y="9563040"/>
            <a:ext cx="12571920" cy="5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ea typeface="DejaVu Sans"/>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414" name="Imagen 7"/>
          <p:cNvPicPr/>
          <p:nvPr/>
        </p:nvPicPr>
        <p:blipFill>
          <a:blip r:embed="rId2"/>
          <a:stretch/>
        </p:blipFill>
        <p:spPr>
          <a:xfrm>
            <a:off x="1370520" y="8943120"/>
            <a:ext cx="1683360" cy="480240"/>
          </a:xfrm>
          <a:prstGeom prst="rect">
            <a:avLst/>
          </a:prstGeom>
          <a:ln>
            <a:noFill/>
          </a:ln>
        </p:spPr>
      </p:pic>
      <p:pic>
        <p:nvPicPr>
          <p:cNvPr id="415" name="Imagen 18"/>
          <p:cNvPicPr/>
          <p:nvPr/>
        </p:nvPicPr>
        <p:blipFill>
          <a:blip r:embed="rId3"/>
          <a:stretch/>
        </p:blipFill>
        <p:spPr>
          <a:xfrm>
            <a:off x="228600" y="8912160"/>
            <a:ext cx="1065600" cy="510840"/>
          </a:xfrm>
          <a:prstGeom prst="rect">
            <a:avLst/>
          </a:prstGeom>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6" name="CustomShape 1"/>
          <p:cNvSpPr/>
          <p:nvPr/>
        </p:nvSpPr>
        <p:spPr>
          <a:xfrm>
            <a:off x="6172200" y="9185400"/>
            <a:ext cx="11962440" cy="95148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sp>
      <p:sp>
        <p:nvSpPr>
          <p:cNvPr id="417" name="CustomShape 2"/>
          <p:cNvSpPr/>
          <p:nvPr/>
        </p:nvSpPr>
        <p:spPr>
          <a:xfrm>
            <a:off x="7924680" y="3924360"/>
            <a:ext cx="6896520" cy="1729800"/>
          </a:xfrm>
          <a:prstGeom prst="rect">
            <a:avLst/>
          </a:prstGeom>
          <a:noFill/>
          <a:ln>
            <a:noFill/>
          </a:ln>
        </p:spPr>
        <p:style>
          <a:lnRef idx="0">
            <a:scrgbClr r="0" g="0" b="0"/>
          </a:lnRef>
          <a:fillRef idx="0">
            <a:scrgbClr r="0" g="0" b="0"/>
          </a:fillRef>
          <a:effectRef idx="0">
            <a:scrgbClr r="0" g="0" b="0"/>
          </a:effectRef>
          <a:fontRef idx="minor"/>
        </p:style>
        <p:txBody>
          <a:bodyPr lIns="0" tIns="12600" rIns="0" bIns="0">
            <a:noAutofit/>
          </a:bodyPr>
          <a:lstStyle/>
          <a:p>
            <a:pPr>
              <a:lnSpc>
                <a:spcPct val="100000"/>
              </a:lnSpc>
            </a:pPr>
            <a:r>
              <a:rPr lang="es-ES" sz="9000" b="1" strike="noStrike" spc="-1">
                <a:solidFill>
                  <a:srgbClr val="152D54"/>
                </a:solidFill>
                <a:latin typeface="Tahoma"/>
                <a:ea typeface="DejaVu Sans"/>
              </a:rPr>
              <a:t>¡Gracias!</a:t>
            </a:r>
            <a:endParaRPr lang="es-ES" sz="9000" b="0" strike="noStrike" spc="-1">
              <a:latin typeface="Arial"/>
            </a:endParaRPr>
          </a:p>
        </p:txBody>
      </p:sp>
      <p:pic>
        <p:nvPicPr>
          <p:cNvPr id="418" name="Picture 9"/>
          <p:cNvPicPr/>
          <p:nvPr/>
        </p:nvPicPr>
        <p:blipFill>
          <a:blip r:embed="rId3"/>
          <a:stretch/>
        </p:blipFill>
        <p:spPr>
          <a:xfrm>
            <a:off x="8289360" y="9661680"/>
            <a:ext cx="10057320" cy="555480"/>
          </a:xfrm>
          <a:prstGeom prst="rect">
            <a:avLst/>
          </a:prstGeom>
          <a:ln>
            <a:noFill/>
          </a:ln>
        </p:spPr>
      </p:pic>
      <p:pic>
        <p:nvPicPr>
          <p:cNvPr id="419" name="Picture 3"/>
          <p:cNvPicPr/>
          <p:nvPr/>
        </p:nvPicPr>
        <p:blipFill>
          <a:blip r:embed="rId4"/>
          <a:stretch/>
        </p:blipFill>
        <p:spPr>
          <a:xfrm>
            <a:off x="6324480" y="9705240"/>
            <a:ext cx="1984320" cy="431640"/>
          </a:xfrm>
          <a:prstGeom prst="rect">
            <a:avLst/>
          </a:prstGeom>
          <a:ln>
            <a:noFill/>
          </a:ln>
        </p:spPr>
      </p:pic>
      <p:pic>
        <p:nvPicPr>
          <p:cNvPr id="420" name="Imagen 10"/>
          <p:cNvPicPr/>
          <p:nvPr/>
        </p:nvPicPr>
        <p:blipFill>
          <a:blip r:embed="rId5"/>
          <a:stretch/>
        </p:blipFill>
        <p:spPr>
          <a:xfrm>
            <a:off x="5257800" y="9715320"/>
            <a:ext cx="935280" cy="448200"/>
          </a:xfrm>
          <a:prstGeom prst="rect">
            <a:avLst/>
          </a:prstGeom>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CustomShape 1"/>
          <p:cNvSpPr/>
          <p:nvPr/>
        </p:nvSpPr>
        <p:spPr>
          <a:xfrm>
            <a:off x="15087600" y="647640"/>
            <a:ext cx="2763000" cy="74340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1</a:t>
            </a:r>
            <a:endParaRPr lang="es-ES" sz="4800" b="0" strike="noStrike" spc="-1">
              <a:latin typeface="Arial"/>
            </a:endParaRPr>
          </a:p>
        </p:txBody>
      </p:sp>
      <p:sp>
        <p:nvSpPr>
          <p:cNvPr id="211" name="CustomShape 2"/>
          <p:cNvSpPr/>
          <p:nvPr/>
        </p:nvSpPr>
        <p:spPr>
          <a:xfrm>
            <a:off x="938160" y="1667160"/>
            <a:ext cx="16912440" cy="254052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3" dirty="0">
                <a:solidFill>
                  <a:srgbClr val="243255"/>
                </a:solidFill>
                <a:latin typeface="Calibri"/>
                <a:ea typeface="DejaVu Sans"/>
              </a:rPr>
              <a:t>Autoconciencia y autoeficacia: un enfoque de “EntreComp” a la IE</a:t>
            </a:r>
            <a:endParaRPr lang="es-ES" sz="4000" b="0" strike="noStrike" spc="-1" dirty="0">
              <a:latin typeface="Arial"/>
            </a:endParaRPr>
          </a:p>
          <a:p>
            <a:pPr marL="12600" algn="just">
              <a:lnSpc>
                <a:spcPct val="100000"/>
              </a:lnSpc>
              <a:spcBef>
                <a:spcPts val="111"/>
              </a:spcBef>
            </a:pPr>
            <a:endParaRPr lang="es-ES" sz="4000" b="0" strike="noStrike" spc="-1" dirty="0">
              <a:latin typeface="Arial"/>
            </a:endParaRPr>
          </a:p>
          <a:p>
            <a:pPr marL="12600" algn="just">
              <a:lnSpc>
                <a:spcPct val="100000"/>
              </a:lnSpc>
              <a:spcBef>
                <a:spcPts val="111"/>
              </a:spcBef>
            </a:pPr>
            <a:r>
              <a:rPr lang="es-ES" sz="2800" b="0" strike="noStrike" spc="-1" dirty="0">
                <a:solidFill>
                  <a:srgbClr val="000000"/>
                </a:solidFill>
                <a:latin typeface="Calibri"/>
                <a:ea typeface="DejaVu Sans"/>
              </a:rPr>
              <a:t>En este módulo de IHF, tendremos la oportunidad de familiarizarnos con el marco oficial de la UE para la educación y la formación en conocimientos empresariales y como puede ser un recurso estratégico de referencia para los recién llegados al mundo laboral.</a:t>
            </a:r>
            <a:endParaRPr lang="es-ES" sz="2800" b="0" strike="noStrike" spc="-1" dirty="0">
              <a:latin typeface="Arial"/>
            </a:endParaRPr>
          </a:p>
        </p:txBody>
      </p:sp>
      <p:sp>
        <p:nvSpPr>
          <p:cNvPr id="212" name="CustomShape 3"/>
          <p:cNvSpPr/>
          <p:nvPr/>
        </p:nvSpPr>
        <p:spPr>
          <a:xfrm>
            <a:off x="228600" y="9563040"/>
            <a:ext cx="12571920" cy="5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ea typeface="DejaVu Sans"/>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213" name="Imagen 7"/>
          <p:cNvPicPr/>
          <p:nvPr/>
        </p:nvPicPr>
        <p:blipFill>
          <a:blip r:embed="rId3"/>
          <a:stretch/>
        </p:blipFill>
        <p:spPr>
          <a:xfrm>
            <a:off x="1370520" y="8943120"/>
            <a:ext cx="1683360" cy="480240"/>
          </a:xfrm>
          <a:prstGeom prst="rect">
            <a:avLst/>
          </a:prstGeom>
          <a:ln>
            <a:noFill/>
          </a:ln>
        </p:spPr>
      </p:pic>
      <p:pic>
        <p:nvPicPr>
          <p:cNvPr id="214" name="Imagen 18"/>
          <p:cNvPicPr/>
          <p:nvPr/>
        </p:nvPicPr>
        <p:blipFill>
          <a:blip r:embed="rId4"/>
          <a:stretch/>
        </p:blipFill>
        <p:spPr>
          <a:xfrm>
            <a:off x="228600" y="8912160"/>
            <a:ext cx="1065600" cy="510840"/>
          </a:xfrm>
          <a:prstGeom prst="rect">
            <a:avLst/>
          </a:prstGeom>
          <a:ln>
            <a:noFill/>
          </a:ln>
        </p:spPr>
      </p:pic>
      <p:sp>
        <p:nvSpPr>
          <p:cNvPr id="215" name="CustomShape 4"/>
          <p:cNvSpPr/>
          <p:nvPr/>
        </p:nvSpPr>
        <p:spPr>
          <a:xfrm>
            <a:off x="938160" y="4773960"/>
            <a:ext cx="16912440" cy="267620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2800" b="0" strike="noStrike" spc="-1" dirty="0">
                <a:solidFill>
                  <a:srgbClr val="000000"/>
                </a:solidFill>
                <a:latin typeface="Calibri"/>
                <a:ea typeface="DejaVu Sans"/>
              </a:rPr>
              <a:t>Por “recursos” hablamos del área de competencias más relevante para la adquisición de los recursos claves personales, materiales e inmateriales que son fundamentales para favorecer el empoderamiento y la profesionalización de las personas.</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ea typeface="DejaVu Sans"/>
              </a:rPr>
              <a:t>Las cinco competencias enumeradas bajo esta área formativa potenciarán y fortalecerán la competitividad en el mercado laboral como eje estratégico en la búsqueda de empleo.</a:t>
            </a:r>
            <a:endParaRPr lang="es-ES" sz="2800" b="0" strike="noStrike" spc="-1" dirty="0">
              <a:latin typeface="Arial"/>
            </a:endParaRPr>
          </a:p>
        </p:txBody>
      </p:sp>
      <p:sp>
        <p:nvSpPr>
          <p:cNvPr id="216" name="CustomShape 5"/>
          <p:cNvSpPr/>
          <p:nvPr/>
        </p:nvSpPr>
        <p:spPr>
          <a:xfrm>
            <a:off x="938160" y="4060080"/>
            <a:ext cx="4166280" cy="577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nSpc>
                <a:spcPct val="100000"/>
              </a:lnSpc>
            </a:pPr>
            <a:r>
              <a:rPr lang="es-ES" sz="3200" b="1" strike="noStrike" spc="-1">
                <a:solidFill>
                  <a:srgbClr val="243255"/>
                </a:solidFill>
                <a:latin typeface="Calibri"/>
                <a:ea typeface="Tahoma"/>
              </a:rPr>
              <a:t>El pilar de recursos</a:t>
            </a:r>
            <a:endParaRPr lang="es-ES" sz="3200" b="0" strike="noStrike" spc="-1">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CustomShape 1"/>
          <p:cNvSpPr/>
          <p:nvPr/>
        </p:nvSpPr>
        <p:spPr>
          <a:xfrm>
            <a:off x="15087600" y="647640"/>
            <a:ext cx="2763000" cy="74340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1</a:t>
            </a:r>
            <a:endParaRPr lang="es-ES" sz="4800" b="0" strike="noStrike" spc="-1">
              <a:latin typeface="Arial"/>
            </a:endParaRPr>
          </a:p>
        </p:txBody>
      </p:sp>
      <p:sp>
        <p:nvSpPr>
          <p:cNvPr id="218" name="CustomShape 2"/>
          <p:cNvSpPr/>
          <p:nvPr/>
        </p:nvSpPr>
        <p:spPr>
          <a:xfrm>
            <a:off x="938160" y="2019240"/>
            <a:ext cx="16912440" cy="124668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3">
                <a:solidFill>
                  <a:srgbClr val="243255"/>
                </a:solidFill>
                <a:latin typeface="Calibri"/>
                <a:ea typeface="DejaVu Sans"/>
              </a:rPr>
              <a:t>Las competencias de los recursos</a:t>
            </a:r>
            <a:endParaRPr lang="es-ES" sz="4000" b="0" strike="noStrike" spc="-1">
              <a:latin typeface="Arial"/>
            </a:endParaRPr>
          </a:p>
          <a:p>
            <a:pPr marL="12600" algn="just">
              <a:lnSpc>
                <a:spcPct val="100000"/>
              </a:lnSpc>
              <a:spcBef>
                <a:spcPts val="111"/>
              </a:spcBef>
            </a:pPr>
            <a:endParaRPr lang="es-ES" sz="4000" b="0" strike="noStrike" spc="-1">
              <a:latin typeface="Arial"/>
            </a:endParaRPr>
          </a:p>
        </p:txBody>
      </p:sp>
      <p:sp>
        <p:nvSpPr>
          <p:cNvPr id="219" name="CustomShape 3"/>
          <p:cNvSpPr/>
          <p:nvPr/>
        </p:nvSpPr>
        <p:spPr>
          <a:xfrm>
            <a:off x="228600" y="9563040"/>
            <a:ext cx="12571920" cy="5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ea typeface="DejaVu Sans"/>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220" name="Imagen 7"/>
          <p:cNvPicPr/>
          <p:nvPr/>
        </p:nvPicPr>
        <p:blipFill>
          <a:blip r:embed="rId3"/>
          <a:stretch/>
        </p:blipFill>
        <p:spPr>
          <a:xfrm>
            <a:off x="1370520" y="8943120"/>
            <a:ext cx="1683360" cy="480240"/>
          </a:xfrm>
          <a:prstGeom prst="rect">
            <a:avLst/>
          </a:prstGeom>
          <a:ln>
            <a:noFill/>
          </a:ln>
        </p:spPr>
      </p:pic>
      <p:pic>
        <p:nvPicPr>
          <p:cNvPr id="221" name="Imagen 18"/>
          <p:cNvPicPr/>
          <p:nvPr/>
        </p:nvPicPr>
        <p:blipFill>
          <a:blip r:embed="rId4"/>
          <a:stretch/>
        </p:blipFill>
        <p:spPr>
          <a:xfrm>
            <a:off x="228600" y="8912160"/>
            <a:ext cx="1065600" cy="510840"/>
          </a:xfrm>
          <a:prstGeom prst="rect">
            <a:avLst/>
          </a:prstGeom>
          <a:ln>
            <a:noFill/>
          </a:ln>
        </p:spPr>
      </p:pic>
      <p:sp>
        <p:nvSpPr>
          <p:cNvPr id="222" name="CustomShape 4"/>
          <p:cNvSpPr/>
          <p:nvPr/>
        </p:nvSpPr>
        <p:spPr>
          <a:xfrm>
            <a:off x="938160" y="3046680"/>
            <a:ext cx="16912440" cy="396886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2800" b="0" strike="noStrike" spc="-1" dirty="0">
                <a:solidFill>
                  <a:srgbClr val="000000"/>
                </a:solidFill>
                <a:latin typeface="Calibri"/>
                <a:ea typeface="DejaVu Sans"/>
              </a:rPr>
              <a:t>Cada una de las competencias enumeradas representan un foco de interés y proporcionan las habilidades más valiosas para prosperar en la vida profesional y empresarial.</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ea typeface="DejaVu Sans"/>
              </a:rPr>
              <a:t>2.1 </a:t>
            </a:r>
            <a:r>
              <a:rPr lang="es-ES" sz="2800" b="1" strike="noStrike" spc="-1" dirty="0">
                <a:solidFill>
                  <a:srgbClr val="000000"/>
                </a:solidFill>
                <a:latin typeface="Calibri"/>
                <a:ea typeface="DejaVu Sans"/>
              </a:rPr>
              <a:t>Autoconciencia y autoeficacia</a:t>
            </a:r>
            <a:endParaRPr lang="es-ES" sz="2800" b="0" strike="noStrike" spc="-1" dirty="0">
              <a:latin typeface="Arial"/>
            </a:endParaRPr>
          </a:p>
          <a:p>
            <a:pPr algn="just">
              <a:lnSpc>
                <a:spcPct val="100000"/>
              </a:lnSpc>
            </a:pPr>
            <a:r>
              <a:rPr lang="es-ES" sz="2800" b="0" strike="noStrike" spc="-1" dirty="0">
                <a:solidFill>
                  <a:srgbClr val="000000"/>
                </a:solidFill>
                <a:latin typeface="Calibri"/>
                <a:ea typeface="DejaVu Sans"/>
              </a:rPr>
              <a:t>2.2 </a:t>
            </a:r>
            <a:r>
              <a:rPr lang="es-ES" sz="2800" b="1" strike="noStrike" spc="-1" dirty="0">
                <a:solidFill>
                  <a:srgbClr val="000000"/>
                </a:solidFill>
                <a:latin typeface="Calibri"/>
                <a:ea typeface="DejaVu Sans"/>
              </a:rPr>
              <a:t>Motivación y perseverancia</a:t>
            </a:r>
            <a:endParaRPr lang="es-ES" sz="2800" b="0" strike="noStrike" spc="-1" dirty="0">
              <a:latin typeface="Arial"/>
            </a:endParaRPr>
          </a:p>
          <a:p>
            <a:pPr algn="just">
              <a:lnSpc>
                <a:spcPct val="100000"/>
              </a:lnSpc>
            </a:pPr>
            <a:r>
              <a:rPr lang="es-ES" sz="2800" b="0" strike="noStrike" spc="-1" dirty="0">
                <a:solidFill>
                  <a:srgbClr val="000000"/>
                </a:solidFill>
                <a:latin typeface="Calibri"/>
                <a:ea typeface="DejaVu Sans"/>
              </a:rPr>
              <a:t>2.3 </a:t>
            </a:r>
            <a:r>
              <a:rPr lang="es-ES" sz="2800" b="1" strike="noStrike" spc="-1" dirty="0">
                <a:solidFill>
                  <a:srgbClr val="000000"/>
                </a:solidFill>
                <a:latin typeface="Calibri"/>
                <a:ea typeface="DejaVu Sans"/>
              </a:rPr>
              <a:t>Movilización de recursos</a:t>
            </a:r>
            <a:endParaRPr lang="es-ES" sz="2800" b="0" strike="noStrike" spc="-1" dirty="0">
              <a:latin typeface="Arial"/>
            </a:endParaRPr>
          </a:p>
          <a:p>
            <a:pPr algn="just">
              <a:lnSpc>
                <a:spcPct val="100000"/>
              </a:lnSpc>
            </a:pPr>
            <a:r>
              <a:rPr lang="es-ES" sz="2800" b="0" strike="noStrike" spc="-1" dirty="0">
                <a:solidFill>
                  <a:srgbClr val="000000"/>
                </a:solidFill>
                <a:latin typeface="Calibri"/>
                <a:ea typeface="DejaVu Sans"/>
              </a:rPr>
              <a:t>2.4 </a:t>
            </a:r>
            <a:r>
              <a:rPr lang="es-ES" sz="2800" b="1" strike="noStrike" spc="-1" dirty="0">
                <a:solidFill>
                  <a:srgbClr val="000000"/>
                </a:solidFill>
                <a:latin typeface="Calibri"/>
                <a:ea typeface="DejaVu Sans"/>
              </a:rPr>
              <a:t>Educación financiera y económica</a:t>
            </a:r>
            <a:endParaRPr lang="es-ES" sz="2800" b="0" strike="noStrike" spc="-1" dirty="0">
              <a:latin typeface="Arial"/>
            </a:endParaRPr>
          </a:p>
          <a:p>
            <a:pPr algn="just">
              <a:lnSpc>
                <a:spcPct val="100000"/>
              </a:lnSpc>
            </a:pPr>
            <a:r>
              <a:rPr lang="es-ES" sz="2800" b="0" strike="noStrike" spc="-1" dirty="0">
                <a:solidFill>
                  <a:srgbClr val="000000"/>
                </a:solidFill>
                <a:latin typeface="Calibri"/>
                <a:ea typeface="DejaVu Sans"/>
              </a:rPr>
              <a:t>2.5 </a:t>
            </a:r>
            <a:r>
              <a:rPr lang="es-ES" sz="2800" b="1" strike="noStrike" spc="-1" dirty="0">
                <a:solidFill>
                  <a:srgbClr val="000000"/>
                </a:solidFill>
                <a:latin typeface="Calibri"/>
                <a:ea typeface="DejaVu Sans"/>
              </a:rPr>
              <a:t>Movilización de terceros</a:t>
            </a:r>
            <a:endParaRPr lang="es-ES" sz="2800" b="0" strike="noStrike" spc="-1" dirty="0">
              <a:latin typeface="Arial"/>
            </a:endParaRPr>
          </a:p>
          <a:p>
            <a:pPr algn="just">
              <a:lnSpc>
                <a:spcPct val="100000"/>
              </a:lnSpc>
            </a:pPr>
            <a:endParaRPr lang="es-ES" sz="28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2">
                                            <p:txEl>
                                              <p:pRg st="2" end="2"/>
                                            </p:txEl>
                                          </p:spTgt>
                                        </p:tgtEl>
                                        <p:attrNameLst>
                                          <p:attrName>style.visibility</p:attrName>
                                        </p:attrNameLst>
                                      </p:cBhvr>
                                      <p:to>
                                        <p:strVal val="visible"/>
                                      </p:to>
                                    </p:set>
                                    <p:animEffect transition="in" filter="barn(inVertical)">
                                      <p:cBhvr additive="repl">
                                        <p:cTn id="7" dur="500"/>
                                        <p:tgtEl>
                                          <p:spTgt spid="22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2">
                                            <p:txEl>
                                              <p:pRg st="3" end="3"/>
                                            </p:txEl>
                                          </p:spTgt>
                                        </p:tgtEl>
                                        <p:attrNameLst>
                                          <p:attrName>style.visibility</p:attrName>
                                        </p:attrNameLst>
                                      </p:cBhvr>
                                      <p:to>
                                        <p:strVal val="visible"/>
                                      </p:to>
                                    </p:set>
                                    <p:animEffect transition="in" filter="barn(inVertical)">
                                      <p:cBhvr additive="repl">
                                        <p:cTn id="12" dur="500"/>
                                        <p:tgtEl>
                                          <p:spTgt spid="22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2">
                                            <p:txEl>
                                              <p:pRg st="4" end="4"/>
                                            </p:txEl>
                                          </p:spTgt>
                                        </p:tgtEl>
                                        <p:attrNameLst>
                                          <p:attrName>style.visibility</p:attrName>
                                        </p:attrNameLst>
                                      </p:cBhvr>
                                      <p:to>
                                        <p:strVal val="visible"/>
                                      </p:to>
                                    </p:set>
                                    <p:animEffect transition="in" filter="barn(inVertical)">
                                      <p:cBhvr additive="repl">
                                        <p:cTn id="17" dur="500"/>
                                        <p:tgtEl>
                                          <p:spTgt spid="22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2">
                                            <p:txEl>
                                              <p:pRg st="5" end="5"/>
                                            </p:txEl>
                                          </p:spTgt>
                                        </p:tgtEl>
                                        <p:attrNameLst>
                                          <p:attrName>style.visibility</p:attrName>
                                        </p:attrNameLst>
                                      </p:cBhvr>
                                      <p:to>
                                        <p:strVal val="visible"/>
                                      </p:to>
                                    </p:set>
                                    <p:animEffect transition="in" filter="barn(inVertical)">
                                      <p:cBhvr additive="repl">
                                        <p:cTn id="22" dur="500"/>
                                        <p:tgtEl>
                                          <p:spTgt spid="22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22">
                                            <p:txEl>
                                              <p:pRg st="6" end="6"/>
                                            </p:txEl>
                                          </p:spTgt>
                                        </p:tgtEl>
                                        <p:attrNameLst>
                                          <p:attrName>style.visibility</p:attrName>
                                        </p:attrNameLst>
                                      </p:cBhvr>
                                      <p:to>
                                        <p:strVal val="visible"/>
                                      </p:to>
                                    </p:set>
                                    <p:animEffect transition="in" filter="barn(inVertical)">
                                      <p:cBhvr additive="repl">
                                        <p:cTn id="27" dur="500"/>
                                        <p:tgtEl>
                                          <p:spTgt spid="2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CustomShape 1"/>
          <p:cNvSpPr/>
          <p:nvPr/>
        </p:nvSpPr>
        <p:spPr>
          <a:xfrm>
            <a:off x="15087600" y="647640"/>
            <a:ext cx="2763000" cy="74340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1</a:t>
            </a:r>
            <a:endParaRPr lang="es-ES" sz="4800" b="0" strike="noStrike" spc="-1">
              <a:latin typeface="Arial"/>
            </a:endParaRPr>
          </a:p>
        </p:txBody>
      </p:sp>
      <p:sp>
        <p:nvSpPr>
          <p:cNvPr id="224" name="CustomShape 2"/>
          <p:cNvSpPr/>
          <p:nvPr/>
        </p:nvSpPr>
        <p:spPr>
          <a:xfrm>
            <a:off x="938160" y="2019240"/>
            <a:ext cx="16912440" cy="124668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3">
                <a:solidFill>
                  <a:srgbClr val="243255"/>
                </a:solidFill>
                <a:latin typeface="Calibri"/>
                <a:ea typeface="DejaVu Sans"/>
              </a:rPr>
              <a:t>Competencias de los recursos y oportunidades de empleabilidad</a:t>
            </a:r>
            <a:endParaRPr lang="es-ES" sz="4000" b="0" strike="noStrike" spc="-1">
              <a:latin typeface="Arial"/>
            </a:endParaRPr>
          </a:p>
          <a:p>
            <a:pPr marL="12600" algn="just">
              <a:lnSpc>
                <a:spcPct val="100000"/>
              </a:lnSpc>
              <a:spcBef>
                <a:spcPts val="111"/>
              </a:spcBef>
            </a:pPr>
            <a:endParaRPr lang="es-ES" sz="4000" b="0" strike="noStrike" spc="-1">
              <a:latin typeface="Arial"/>
            </a:endParaRPr>
          </a:p>
        </p:txBody>
      </p:sp>
      <p:sp>
        <p:nvSpPr>
          <p:cNvPr id="225" name="CustomShape 3"/>
          <p:cNvSpPr/>
          <p:nvPr/>
        </p:nvSpPr>
        <p:spPr>
          <a:xfrm>
            <a:off x="228600" y="9563040"/>
            <a:ext cx="12571920" cy="5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ea typeface="DejaVu Sans"/>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226" name="Imagen 7"/>
          <p:cNvPicPr/>
          <p:nvPr/>
        </p:nvPicPr>
        <p:blipFill>
          <a:blip r:embed="rId3"/>
          <a:stretch/>
        </p:blipFill>
        <p:spPr>
          <a:xfrm>
            <a:off x="1370520" y="8943120"/>
            <a:ext cx="1683360" cy="480240"/>
          </a:xfrm>
          <a:prstGeom prst="rect">
            <a:avLst/>
          </a:prstGeom>
          <a:ln>
            <a:noFill/>
          </a:ln>
        </p:spPr>
      </p:pic>
      <p:pic>
        <p:nvPicPr>
          <p:cNvPr id="227" name="Imagen 18"/>
          <p:cNvPicPr/>
          <p:nvPr/>
        </p:nvPicPr>
        <p:blipFill>
          <a:blip r:embed="rId4"/>
          <a:stretch/>
        </p:blipFill>
        <p:spPr>
          <a:xfrm>
            <a:off x="228600" y="8912160"/>
            <a:ext cx="1065600" cy="510840"/>
          </a:xfrm>
          <a:prstGeom prst="rect">
            <a:avLst/>
          </a:prstGeom>
          <a:ln>
            <a:noFill/>
          </a:ln>
        </p:spPr>
      </p:pic>
      <p:graphicFrame>
        <p:nvGraphicFramePr>
          <p:cNvPr id="228" name="Table 4"/>
          <p:cNvGraphicFramePr/>
          <p:nvPr>
            <p:extLst>
              <p:ext uri="{D42A27DB-BD31-4B8C-83A1-F6EECF244321}">
                <p14:modId xmlns:p14="http://schemas.microsoft.com/office/powerpoint/2010/main" val="817736021"/>
              </p:ext>
            </p:extLst>
          </p:nvPr>
        </p:nvGraphicFramePr>
        <p:xfrm>
          <a:off x="1828800" y="3046680"/>
          <a:ext cx="14630400" cy="5504760"/>
        </p:xfrm>
        <a:graphic>
          <a:graphicData uri="http://schemas.openxmlformats.org/drawingml/2006/table">
            <a:tbl>
              <a:tblPr/>
              <a:tblGrid>
                <a:gridCol w="73152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472680">
                <a:tc>
                  <a:txBody>
                    <a:bodyPr/>
                    <a:lstStyle/>
                    <a:p>
                      <a:pPr algn="ctr">
                        <a:lnSpc>
                          <a:spcPct val="100000"/>
                        </a:lnSpc>
                      </a:pPr>
                      <a:r>
                        <a:rPr lang="es-ES" sz="2500" b="1" strike="noStrike" spc="-1">
                          <a:solidFill>
                            <a:srgbClr val="000000"/>
                          </a:solidFill>
                          <a:latin typeface="Calibri"/>
                        </a:rPr>
                        <a:t>Competencia</a:t>
                      </a:r>
                      <a:endParaRPr lang="es-ES" sz="25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BFBFBF"/>
                    </a:solidFill>
                  </a:tcPr>
                </a:tc>
                <a:tc>
                  <a:txBody>
                    <a:bodyPr/>
                    <a:lstStyle/>
                    <a:p>
                      <a:pPr algn="ctr">
                        <a:lnSpc>
                          <a:spcPct val="100000"/>
                        </a:lnSpc>
                      </a:pPr>
                      <a:r>
                        <a:rPr lang="es-ES" sz="2500" b="1" strike="noStrike" spc="-1">
                          <a:solidFill>
                            <a:srgbClr val="000000"/>
                          </a:solidFill>
                          <a:latin typeface="Calibri"/>
                        </a:rPr>
                        <a:t>Potencial de empleabilidad</a:t>
                      </a:r>
                      <a:endParaRPr lang="es-ES" sz="25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BFBFBF"/>
                    </a:solidFill>
                  </a:tcPr>
                </a:tc>
                <a:extLst>
                  <a:ext uri="{0D108BD9-81ED-4DB2-BD59-A6C34878D82A}">
                    <a16:rowId xmlns:a16="http://schemas.microsoft.com/office/drawing/2014/main" val="10000"/>
                  </a:ext>
                </a:extLst>
              </a:tr>
              <a:tr h="1006560">
                <a:tc>
                  <a:txBody>
                    <a:bodyPr/>
                    <a:lstStyle/>
                    <a:p>
                      <a:pPr algn="just">
                        <a:lnSpc>
                          <a:spcPct val="100000"/>
                        </a:lnSpc>
                      </a:pPr>
                      <a:r>
                        <a:rPr lang="es-ES" sz="2500" b="0" strike="noStrike" spc="-1">
                          <a:solidFill>
                            <a:srgbClr val="000000"/>
                          </a:solidFill>
                          <a:latin typeface="Calibri"/>
                        </a:rPr>
                        <a:t>Autoconciencia y autoeficacia</a:t>
                      </a:r>
                      <a:endParaRPr lang="es-ES" sz="25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2F2F2"/>
                    </a:solidFill>
                  </a:tcPr>
                </a:tc>
                <a:tc>
                  <a:txBody>
                    <a:bodyPr/>
                    <a:lstStyle/>
                    <a:p>
                      <a:pPr algn="just">
                        <a:lnSpc>
                          <a:spcPct val="100000"/>
                        </a:lnSpc>
                      </a:pPr>
                      <a:r>
                        <a:rPr lang="es-ES" sz="2000" b="0" strike="noStrike" spc="-1" noProof="0">
                          <a:solidFill>
                            <a:srgbClr val="000000"/>
                          </a:solidFill>
                          <a:latin typeface="Calibri"/>
                        </a:rPr>
                        <a:t>Edúcate, estate atento a las oportunidades de formación, desarrolla un sentido de iniciativa propio, reconoce tus límites y trabaja tus debilidades.</a:t>
                      </a:r>
                      <a:endParaRPr lang="es-ES" sz="2000" b="0" strike="noStrike" spc="-1" noProof="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2F2F2"/>
                    </a:solidFill>
                  </a:tcPr>
                </a:tc>
                <a:extLst>
                  <a:ext uri="{0D108BD9-81ED-4DB2-BD59-A6C34878D82A}">
                    <a16:rowId xmlns:a16="http://schemas.microsoft.com/office/drawing/2014/main" val="10001"/>
                  </a:ext>
                </a:extLst>
              </a:tr>
              <a:tr h="701640">
                <a:tc>
                  <a:txBody>
                    <a:bodyPr/>
                    <a:lstStyle/>
                    <a:p>
                      <a:pPr algn="just">
                        <a:lnSpc>
                          <a:spcPct val="100000"/>
                        </a:lnSpc>
                      </a:pPr>
                      <a:r>
                        <a:rPr lang="es-ES" sz="2500" b="0" strike="noStrike" spc="-1">
                          <a:solidFill>
                            <a:srgbClr val="000000"/>
                          </a:solidFill>
                          <a:latin typeface="Calibri"/>
                        </a:rPr>
                        <a:t>Motivación y perserverancia</a:t>
                      </a:r>
                      <a:endParaRPr lang="es-ES" sz="25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2F2F2"/>
                    </a:solidFill>
                  </a:tcPr>
                </a:tc>
                <a:tc>
                  <a:txBody>
                    <a:bodyPr/>
                    <a:lstStyle/>
                    <a:p>
                      <a:pPr algn="just">
                        <a:lnSpc>
                          <a:spcPct val="100000"/>
                        </a:lnSpc>
                      </a:pPr>
                      <a:r>
                        <a:rPr lang="es-ES" sz="2000" b="0" strike="noStrike" spc="-1" noProof="0">
                          <a:solidFill>
                            <a:srgbClr val="000000"/>
                          </a:solidFill>
                          <a:latin typeface="Calibri"/>
                        </a:rPr>
                        <a:t>Mantente centrado, haz algo que aumente tu confianza, convierte tus pensamientos negativos en oportunidades para mejorar.</a:t>
                      </a:r>
                      <a:endParaRPr lang="es-ES" sz="2000" b="0" strike="noStrike" spc="-1" noProof="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2F2F2"/>
                    </a:solidFill>
                  </a:tcPr>
                </a:tc>
                <a:extLst>
                  <a:ext uri="{0D108BD9-81ED-4DB2-BD59-A6C34878D82A}">
                    <a16:rowId xmlns:a16="http://schemas.microsoft.com/office/drawing/2014/main" val="10002"/>
                  </a:ext>
                </a:extLst>
              </a:tr>
              <a:tr h="1311480">
                <a:tc>
                  <a:txBody>
                    <a:bodyPr/>
                    <a:lstStyle/>
                    <a:p>
                      <a:pPr algn="just">
                        <a:lnSpc>
                          <a:spcPct val="100000"/>
                        </a:lnSpc>
                      </a:pPr>
                      <a:r>
                        <a:rPr lang="es-ES" sz="2500" b="0" strike="noStrike" spc="-1">
                          <a:solidFill>
                            <a:srgbClr val="000000"/>
                          </a:solidFill>
                          <a:latin typeface="Calibri"/>
                        </a:rPr>
                        <a:t>Movilización de recursos</a:t>
                      </a:r>
                      <a:endParaRPr lang="es-ES" sz="25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2F2F2"/>
                    </a:solidFill>
                  </a:tcPr>
                </a:tc>
                <a:tc>
                  <a:txBody>
                    <a:bodyPr/>
                    <a:lstStyle/>
                    <a:p>
                      <a:pPr algn="just">
                        <a:lnSpc>
                          <a:spcPct val="100000"/>
                        </a:lnSpc>
                      </a:pPr>
                      <a:r>
                        <a:rPr lang="es-ES" sz="2000" b="0" strike="noStrike" spc="-1" noProof="0" dirty="0">
                          <a:solidFill>
                            <a:srgbClr val="000000"/>
                          </a:solidFill>
                          <a:latin typeface="Calibri"/>
                        </a:rPr>
                        <a:t>Reúne toda la información posible sobre la industria o sector que sea de interés, visita páginas web en busca de información relevante sobre la empresa o las personas que ofrecen el trabajo al que desea postularse.</a:t>
                      </a:r>
                      <a:endParaRPr lang="es-ES" sz="2000" b="0" strike="noStrike" spc="-1" noProof="0"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2F2F2"/>
                    </a:solidFill>
                  </a:tcPr>
                </a:tc>
                <a:extLst>
                  <a:ext uri="{0D108BD9-81ED-4DB2-BD59-A6C34878D82A}">
                    <a16:rowId xmlns:a16="http://schemas.microsoft.com/office/drawing/2014/main" val="10003"/>
                  </a:ext>
                </a:extLst>
              </a:tr>
              <a:tr h="1006560">
                <a:tc>
                  <a:txBody>
                    <a:bodyPr/>
                    <a:lstStyle/>
                    <a:p>
                      <a:pPr algn="just">
                        <a:lnSpc>
                          <a:spcPct val="100000"/>
                        </a:lnSpc>
                      </a:pPr>
                      <a:r>
                        <a:rPr lang="es-ES" sz="2500" b="0" strike="noStrike" spc="-1">
                          <a:solidFill>
                            <a:srgbClr val="000000"/>
                          </a:solidFill>
                          <a:latin typeface="Calibri"/>
                        </a:rPr>
                        <a:t>Educación financiera y económica</a:t>
                      </a:r>
                      <a:endParaRPr lang="es-ES" sz="25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2F2F2"/>
                    </a:solidFill>
                  </a:tcPr>
                </a:tc>
                <a:tc>
                  <a:txBody>
                    <a:bodyPr/>
                    <a:lstStyle/>
                    <a:p>
                      <a:pPr algn="just">
                        <a:lnSpc>
                          <a:spcPct val="100000"/>
                        </a:lnSpc>
                      </a:pPr>
                      <a:r>
                        <a:rPr lang="es-ES" sz="2000" b="0" strike="noStrike" spc="-1" noProof="0">
                          <a:solidFill>
                            <a:srgbClr val="000000"/>
                          </a:solidFill>
                          <a:latin typeface="Calibri"/>
                        </a:rPr>
                        <a:t>Amplía tus conocimientos esenciales sobre la empresa, aprende el vocabulario y el glosario de la administración, estudia de antemano el contexto operativo en el que tendrás que trabajar. </a:t>
                      </a:r>
                      <a:endParaRPr lang="es-ES" sz="2000" b="0" strike="noStrike" spc="-1" noProof="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2F2F2"/>
                    </a:solidFill>
                  </a:tcPr>
                </a:tc>
                <a:extLst>
                  <a:ext uri="{0D108BD9-81ED-4DB2-BD59-A6C34878D82A}">
                    <a16:rowId xmlns:a16="http://schemas.microsoft.com/office/drawing/2014/main" val="10004"/>
                  </a:ext>
                </a:extLst>
              </a:tr>
              <a:tr h="701640">
                <a:tc>
                  <a:txBody>
                    <a:bodyPr/>
                    <a:lstStyle/>
                    <a:p>
                      <a:pPr algn="just">
                        <a:lnSpc>
                          <a:spcPct val="100000"/>
                        </a:lnSpc>
                      </a:pPr>
                      <a:r>
                        <a:rPr lang="es-ES" sz="2500" b="0" strike="noStrike" spc="-1">
                          <a:solidFill>
                            <a:srgbClr val="000000"/>
                          </a:solidFill>
                          <a:latin typeface="Calibri"/>
                        </a:rPr>
                        <a:t>Movilización de terceros</a:t>
                      </a:r>
                      <a:endParaRPr lang="es-ES" sz="25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2F2F2"/>
                    </a:solidFill>
                  </a:tcPr>
                </a:tc>
                <a:tc>
                  <a:txBody>
                    <a:bodyPr/>
                    <a:lstStyle/>
                    <a:p>
                      <a:pPr algn="just">
                        <a:lnSpc>
                          <a:spcPct val="100000"/>
                        </a:lnSpc>
                      </a:pPr>
                      <a:r>
                        <a:rPr lang="es-ES" sz="2000" b="0" strike="noStrike" spc="-1" noProof="0" dirty="0">
                          <a:solidFill>
                            <a:srgbClr val="000000"/>
                          </a:solidFill>
                          <a:latin typeface="Calibri"/>
                        </a:rPr>
                        <a:t>Fórmate para ser un buen comunicador, aprende como compartir el entusiasmo y el sentido de la confianza, busca una orientación externa. </a:t>
                      </a:r>
                      <a:endParaRPr lang="es-ES" sz="2000" b="0" strike="noStrike" spc="-1" noProof="0"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2F2F2"/>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CustomShape 1"/>
          <p:cNvSpPr/>
          <p:nvPr/>
        </p:nvSpPr>
        <p:spPr>
          <a:xfrm>
            <a:off x="15087600" y="647640"/>
            <a:ext cx="2763000" cy="74340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1</a:t>
            </a:r>
            <a:endParaRPr lang="es-ES" sz="4800" b="0" strike="noStrike" spc="-1">
              <a:latin typeface="Arial"/>
            </a:endParaRPr>
          </a:p>
        </p:txBody>
      </p:sp>
      <p:sp>
        <p:nvSpPr>
          <p:cNvPr id="230" name="CustomShape 2"/>
          <p:cNvSpPr/>
          <p:nvPr/>
        </p:nvSpPr>
        <p:spPr>
          <a:xfrm>
            <a:off x="938160" y="2019240"/>
            <a:ext cx="16912440" cy="62352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3">
                <a:solidFill>
                  <a:srgbClr val="243255"/>
                </a:solidFill>
                <a:latin typeface="Calibri"/>
                <a:ea typeface="DejaVu Sans"/>
              </a:rPr>
              <a:t>…entonces, ¿qué pasa con la inteligencia emocional?</a:t>
            </a:r>
            <a:endParaRPr lang="es-ES" sz="4000" b="0" strike="noStrike" spc="-1">
              <a:latin typeface="Arial"/>
            </a:endParaRPr>
          </a:p>
        </p:txBody>
      </p:sp>
      <p:sp>
        <p:nvSpPr>
          <p:cNvPr id="231" name="CustomShape 3"/>
          <p:cNvSpPr/>
          <p:nvPr/>
        </p:nvSpPr>
        <p:spPr>
          <a:xfrm>
            <a:off x="228600" y="9563040"/>
            <a:ext cx="12571920" cy="5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ea typeface="DejaVu Sans"/>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232" name="Imagen 7"/>
          <p:cNvPicPr/>
          <p:nvPr/>
        </p:nvPicPr>
        <p:blipFill>
          <a:blip r:embed="rId3"/>
          <a:stretch/>
        </p:blipFill>
        <p:spPr>
          <a:xfrm>
            <a:off x="1370520" y="8943120"/>
            <a:ext cx="1683360" cy="480240"/>
          </a:xfrm>
          <a:prstGeom prst="rect">
            <a:avLst/>
          </a:prstGeom>
          <a:ln>
            <a:noFill/>
          </a:ln>
        </p:spPr>
      </p:pic>
      <p:pic>
        <p:nvPicPr>
          <p:cNvPr id="233" name="Imagen 18"/>
          <p:cNvPicPr/>
          <p:nvPr/>
        </p:nvPicPr>
        <p:blipFill>
          <a:blip r:embed="rId4"/>
          <a:stretch/>
        </p:blipFill>
        <p:spPr>
          <a:xfrm>
            <a:off x="228600" y="8912160"/>
            <a:ext cx="1065600" cy="510840"/>
          </a:xfrm>
          <a:prstGeom prst="rect">
            <a:avLst/>
          </a:prstGeom>
          <a:ln>
            <a:noFill/>
          </a:ln>
        </p:spPr>
      </p:pic>
      <p:sp>
        <p:nvSpPr>
          <p:cNvPr id="234" name="CustomShape 4"/>
          <p:cNvSpPr/>
          <p:nvPr/>
        </p:nvSpPr>
        <p:spPr>
          <a:xfrm>
            <a:off x="938160" y="3046680"/>
            <a:ext cx="16912440" cy="464597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2800" b="0" strike="noStrike" spc="-1" dirty="0">
                <a:solidFill>
                  <a:srgbClr val="000000"/>
                </a:solidFill>
                <a:latin typeface="Calibri"/>
                <a:ea typeface="DejaVu Sans"/>
              </a:rPr>
              <a:t>En su sentido más amplio, se entiende la inteligencia emocional como la capacidad de reconocer y gestionar nuestras propias emociones y sentimientos y los de los demás, y orientar nuestras acciones y pensamientos de forma consistente.</a:t>
            </a:r>
            <a:endParaRPr lang="es-ES" sz="2800" b="0" strike="noStrike" spc="-1" dirty="0">
              <a:latin typeface="Arial"/>
            </a:endParaRPr>
          </a:p>
          <a:p>
            <a:pPr algn="just">
              <a:lnSpc>
                <a:spcPct val="100000"/>
              </a:lnSpc>
            </a:pPr>
            <a:r>
              <a:rPr lang="es-ES" sz="2200" b="0" strike="noStrike" spc="-1" dirty="0">
                <a:solidFill>
                  <a:srgbClr val="000000"/>
                </a:solidFill>
                <a:latin typeface="Calibri"/>
                <a:ea typeface="DejaVu Sans"/>
              </a:rPr>
              <a:t>Fuente:  P. Salovey, John D. Mayer, 1990, </a:t>
            </a:r>
            <a:r>
              <a:rPr lang="es-ES" sz="2200" b="0" strike="noStrike" spc="-1" dirty="0" err="1">
                <a:solidFill>
                  <a:srgbClr val="000000"/>
                </a:solidFill>
                <a:latin typeface="Calibri"/>
                <a:ea typeface="DejaVu Sans"/>
              </a:rPr>
              <a:t>Emotional</a:t>
            </a:r>
            <a:r>
              <a:rPr lang="es-ES" sz="2200" b="0" strike="noStrike" spc="-1" dirty="0">
                <a:solidFill>
                  <a:srgbClr val="000000"/>
                </a:solidFill>
                <a:latin typeface="Calibri"/>
                <a:ea typeface="DejaVu Sans"/>
              </a:rPr>
              <a:t> </a:t>
            </a:r>
            <a:r>
              <a:rPr lang="es-ES" sz="2200" b="0" strike="noStrike" spc="-1" dirty="0" err="1">
                <a:solidFill>
                  <a:srgbClr val="000000"/>
                </a:solidFill>
                <a:latin typeface="Calibri"/>
                <a:ea typeface="DejaVu Sans"/>
              </a:rPr>
              <a:t>Intelligence</a:t>
            </a:r>
            <a:r>
              <a:rPr lang="es-ES" sz="2200" b="0" strike="noStrike" spc="-1" dirty="0">
                <a:solidFill>
                  <a:srgbClr val="000000"/>
                </a:solidFill>
                <a:latin typeface="Calibri"/>
                <a:ea typeface="DejaVu Sans"/>
              </a:rPr>
              <a:t> </a:t>
            </a:r>
            <a:endParaRPr lang="es-ES" sz="2200" b="0" strike="noStrike" spc="-1" dirty="0">
              <a:latin typeface="Arial"/>
            </a:endParaRPr>
          </a:p>
          <a:p>
            <a:pPr algn="just">
              <a:lnSpc>
                <a:spcPct val="100000"/>
              </a:lnSpc>
            </a:pPr>
            <a:endParaRPr lang="es-ES" sz="2200" b="0" strike="noStrike" spc="-1" dirty="0">
              <a:latin typeface="Arial"/>
            </a:endParaRPr>
          </a:p>
          <a:p>
            <a:pPr algn="just">
              <a:lnSpc>
                <a:spcPct val="100000"/>
              </a:lnSpc>
            </a:pPr>
            <a:r>
              <a:rPr lang="es-ES" sz="2800" b="0" strike="noStrike" spc="-1" dirty="0">
                <a:solidFill>
                  <a:srgbClr val="000000"/>
                </a:solidFill>
                <a:latin typeface="Calibri"/>
                <a:ea typeface="DejaVu Sans"/>
              </a:rPr>
              <a:t>La inteligencia emocional se adentra en muchos estudios sobre psicología del comportamiento aplicada a las empresas, negocios y gestión, liderazgo y recursos humanos. Como tal, el concepto representó por muchos años (y aún hoy en día)  un tema intenso de debate y discusión entre académicos y profesionales. </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70C0"/>
                </a:solidFill>
                <a:latin typeface="Calibri"/>
                <a:ea typeface="DejaVu Sans"/>
              </a:rPr>
              <a:t>!!</a:t>
            </a:r>
            <a:r>
              <a:rPr lang="es-ES" sz="2800" b="0" strike="noStrike" spc="-1" dirty="0">
                <a:solidFill>
                  <a:srgbClr val="000000"/>
                </a:solidFill>
                <a:latin typeface="Calibri"/>
                <a:ea typeface="DejaVu Sans"/>
              </a:rPr>
              <a:t> El marco de EntreComp no establece vínculos directos con la Inteligencia Emocional, pero al mismo tiempo, muchas de las áreas de interés de EntreComp comparten el mismo campo de la Inteligencia Emocional </a:t>
            </a:r>
            <a:r>
              <a:rPr lang="es-ES" sz="2800" b="0" strike="noStrike" spc="-1" dirty="0">
                <a:solidFill>
                  <a:srgbClr val="0070C0"/>
                </a:solidFill>
                <a:latin typeface="Calibri"/>
                <a:ea typeface="DejaVu Sans"/>
              </a:rPr>
              <a:t>!!</a:t>
            </a:r>
            <a:endParaRPr lang="es-ES" sz="28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4">
                                            <p:txEl>
                                              <p:pRg st="5" end="5"/>
                                            </p:txEl>
                                          </p:spTgt>
                                        </p:tgtEl>
                                        <p:attrNameLst>
                                          <p:attrName>style.visibility</p:attrName>
                                        </p:attrNameLst>
                                      </p:cBhvr>
                                      <p:to>
                                        <p:strVal val="visible"/>
                                      </p:to>
                                    </p:set>
                                    <p:animEffect transition="in" filter="barn(inVertical)">
                                      <p:cBhvr additive="repl">
                                        <p:cTn id="7" dur="500"/>
                                        <p:tgtEl>
                                          <p:spTgt spid="23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CustomShape 1"/>
          <p:cNvSpPr/>
          <p:nvPr/>
        </p:nvSpPr>
        <p:spPr>
          <a:xfrm>
            <a:off x="15087600" y="647640"/>
            <a:ext cx="2763000" cy="74340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1</a:t>
            </a:r>
            <a:endParaRPr lang="es-ES" sz="4800" b="0" strike="noStrike" spc="-1">
              <a:latin typeface="Arial"/>
            </a:endParaRPr>
          </a:p>
        </p:txBody>
      </p:sp>
      <p:sp>
        <p:nvSpPr>
          <p:cNvPr id="236" name="CustomShape 2"/>
          <p:cNvSpPr/>
          <p:nvPr/>
        </p:nvSpPr>
        <p:spPr>
          <a:xfrm>
            <a:off x="938160" y="2019240"/>
            <a:ext cx="16912440" cy="62352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3">
                <a:solidFill>
                  <a:srgbClr val="243255"/>
                </a:solidFill>
                <a:latin typeface="Calibri"/>
                <a:ea typeface="DejaVu Sans"/>
              </a:rPr>
              <a:t>Antecedentes de la Inteligencia Emocional</a:t>
            </a:r>
            <a:endParaRPr lang="es-ES" sz="4000" b="0" strike="noStrike" spc="-1">
              <a:latin typeface="Arial"/>
            </a:endParaRPr>
          </a:p>
        </p:txBody>
      </p:sp>
      <p:sp>
        <p:nvSpPr>
          <p:cNvPr id="237" name="CustomShape 3"/>
          <p:cNvSpPr/>
          <p:nvPr/>
        </p:nvSpPr>
        <p:spPr>
          <a:xfrm>
            <a:off x="228600" y="9563040"/>
            <a:ext cx="12571920" cy="5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ea typeface="DejaVu Sans"/>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238" name="Imagen 7"/>
          <p:cNvPicPr/>
          <p:nvPr/>
        </p:nvPicPr>
        <p:blipFill>
          <a:blip r:embed="rId3"/>
          <a:stretch/>
        </p:blipFill>
        <p:spPr>
          <a:xfrm>
            <a:off x="1370520" y="8943120"/>
            <a:ext cx="1683360" cy="480240"/>
          </a:xfrm>
          <a:prstGeom prst="rect">
            <a:avLst/>
          </a:prstGeom>
          <a:ln>
            <a:noFill/>
          </a:ln>
        </p:spPr>
      </p:pic>
      <p:pic>
        <p:nvPicPr>
          <p:cNvPr id="239" name="Imagen 18"/>
          <p:cNvPicPr/>
          <p:nvPr/>
        </p:nvPicPr>
        <p:blipFill>
          <a:blip r:embed="rId4"/>
          <a:stretch/>
        </p:blipFill>
        <p:spPr>
          <a:xfrm>
            <a:off x="228600" y="8912160"/>
            <a:ext cx="1065600" cy="510840"/>
          </a:xfrm>
          <a:prstGeom prst="rect">
            <a:avLst/>
          </a:prstGeom>
          <a:ln>
            <a:noFill/>
          </a:ln>
        </p:spPr>
      </p:pic>
      <p:sp>
        <p:nvSpPr>
          <p:cNvPr id="240" name="CustomShape 4"/>
          <p:cNvSpPr/>
          <p:nvPr/>
        </p:nvSpPr>
        <p:spPr>
          <a:xfrm>
            <a:off x="919080" y="2818080"/>
            <a:ext cx="9424080" cy="569241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2800" b="0" strike="noStrike" spc="-1" dirty="0">
                <a:solidFill>
                  <a:srgbClr val="000000"/>
                </a:solidFill>
                <a:latin typeface="Calibri"/>
                <a:ea typeface="DejaVu Sans"/>
              </a:rPr>
              <a:t>Los primeros estudios empíricos sobre los “papeles” que jugaban las “emociones” en nuestra vida diaria comenzaron en los años 20 (</a:t>
            </a:r>
            <a:r>
              <a:rPr lang="es-ES" sz="2800" b="0" strike="noStrike" spc="-1" dirty="0" err="1">
                <a:solidFill>
                  <a:srgbClr val="000000"/>
                </a:solidFill>
                <a:latin typeface="Calibri"/>
                <a:ea typeface="DejaVu Sans"/>
              </a:rPr>
              <a:t>Averile</a:t>
            </a:r>
            <a:r>
              <a:rPr lang="es-ES" sz="2800" b="0" strike="noStrike" spc="-1" dirty="0">
                <a:solidFill>
                  <a:srgbClr val="000000"/>
                </a:solidFill>
                <a:latin typeface="Calibri"/>
                <a:ea typeface="DejaVu Sans"/>
              </a:rPr>
              <a:t> &amp; </a:t>
            </a:r>
            <a:r>
              <a:rPr lang="es-ES" sz="2800" b="0" strike="noStrike" spc="-1" dirty="0" err="1">
                <a:solidFill>
                  <a:srgbClr val="000000"/>
                </a:solidFill>
                <a:latin typeface="Calibri"/>
                <a:ea typeface="DejaVu Sans"/>
              </a:rPr>
              <a:t>Nunley</a:t>
            </a:r>
            <a:r>
              <a:rPr lang="es-ES" sz="2800" b="0" strike="noStrike" spc="-1" dirty="0">
                <a:solidFill>
                  <a:srgbClr val="000000"/>
                </a:solidFill>
                <a:latin typeface="Calibri"/>
                <a:ea typeface="DejaVu Sans"/>
              </a:rPr>
              <a:t>, 1922) con un estudio encaminado a comprender como los seres humanos comprendían y analizaban las emociones. </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ea typeface="DejaVu Sans"/>
              </a:rPr>
              <a:t>Durante los siguientes 70 años, el campo de la investigación sobre la Inteligencia Emocional y las “emociones” estuvo relativamente parado. Eso sucedió hasta 1990 cuando dos autores, (John D. Mayer y Peter Salovey) publicaron un artículo innovador llamado simplemente </a:t>
            </a:r>
            <a:r>
              <a:rPr lang="es-ES" sz="2800" b="0" i="1" u="sng" strike="noStrike" spc="-1" dirty="0">
                <a:solidFill>
                  <a:srgbClr val="0000FF"/>
                </a:solidFill>
                <a:uFillTx/>
                <a:latin typeface="Calibri"/>
                <a:ea typeface="DejaVu Sans"/>
              </a:rPr>
              <a:t>Inteligencia Emocional</a:t>
            </a:r>
            <a:r>
              <a:rPr lang="es-ES" sz="2800" b="0" strike="noStrike" spc="-1" dirty="0">
                <a:solidFill>
                  <a:srgbClr val="000000"/>
                </a:solidFill>
                <a:latin typeface="Calibri"/>
                <a:ea typeface="DejaVu Sans"/>
              </a:rPr>
              <a:t>, destinado a convertirse en uno de los artículos más influentes en la ciencia social contemporánea. </a:t>
            </a:r>
            <a:endParaRPr lang="es-ES" sz="2800" b="0" strike="noStrike" spc="-1" dirty="0">
              <a:latin typeface="Arial"/>
            </a:endParaRPr>
          </a:p>
        </p:txBody>
      </p:sp>
      <p:pic>
        <p:nvPicPr>
          <p:cNvPr id="241" name="Immagine 1"/>
          <p:cNvPicPr/>
          <p:nvPr/>
        </p:nvPicPr>
        <p:blipFill>
          <a:blip r:embed="rId5"/>
          <a:stretch/>
        </p:blipFill>
        <p:spPr>
          <a:xfrm>
            <a:off x="10591920" y="2617200"/>
            <a:ext cx="3214440" cy="4830840"/>
          </a:xfrm>
          <a:prstGeom prst="rect">
            <a:avLst/>
          </a:prstGeom>
          <a:ln>
            <a:noFill/>
          </a:ln>
        </p:spPr>
      </p:pic>
      <p:pic>
        <p:nvPicPr>
          <p:cNvPr id="242" name="Immagine 5"/>
          <p:cNvPicPr/>
          <p:nvPr/>
        </p:nvPicPr>
        <p:blipFill>
          <a:blip r:embed="rId6"/>
          <a:stretch/>
        </p:blipFill>
        <p:spPr>
          <a:xfrm>
            <a:off x="13800240" y="2606760"/>
            <a:ext cx="4021560" cy="4830840"/>
          </a:xfrm>
          <a:prstGeom prst="rect">
            <a:avLst/>
          </a:prstGeom>
          <a:ln>
            <a:noFill/>
          </a:ln>
        </p:spPr>
      </p:pic>
      <p:sp>
        <p:nvSpPr>
          <p:cNvPr id="243" name="CustomShape 5"/>
          <p:cNvSpPr/>
          <p:nvPr/>
        </p:nvSpPr>
        <p:spPr>
          <a:xfrm>
            <a:off x="10591920" y="7658280"/>
            <a:ext cx="7695000" cy="64487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800" b="0" strike="noStrike" spc="-1" dirty="0">
                <a:solidFill>
                  <a:srgbClr val="000000"/>
                </a:solidFill>
                <a:latin typeface="Calibri"/>
                <a:ea typeface="DejaVu Sans"/>
              </a:rPr>
              <a:t>A la izquierda, John D. Mayer; a la derecha, Peter Salovey.</a:t>
            </a:r>
            <a:endParaRPr lang="es-ES" sz="1800" b="0" strike="noStrike" spc="-1" dirty="0">
              <a:latin typeface="Arial"/>
            </a:endParaRPr>
          </a:p>
          <a:p>
            <a:pPr>
              <a:lnSpc>
                <a:spcPct val="100000"/>
              </a:lnSpc>
            </a:pPr>
            <a:r>
              <a:rPr lang="es-ES" sz="1800" b="0" strike="noStrike" spc="-1" dirty="0">
                <a:solidFill>
                  <a:srgbClr val="000000"/>
                </a:solidFill>
                <a:latin typeface="Calibri"/>
                <a:ea typeface="DejaVu Sans"/>
              </a:rPr>
              <a:t>Fuente: </a:t>
            </a:r>
            <a:r>
              <a:rPr lang="es-ES" sz="1800" b="0" u="sng" strike="noStrike" spc="-1" dirty="0" err="1">
                <a:solidFill>
                  <a:srgbClr val="0000FF"/>
                </a:solidFill>
                <a:uFillTx/>
                <a:latin typeface="Calibri"/>
                <a:ea typeface="DejaVu Sans"/>
                <a:hlinkClick r:id="rId7"/>
              </a:rPr>
              <a:t>University</a:t>
            </a:r>
            <a:r>
              <a:rPr lang="es-ES" sz="1800" b="0" u="sng" strike="noStrike" spc="-1" dirty="0">
                <a:solidFill>
                  <a:srgbClr val="0000FF"/>
                </a:solidFill>
                <a:uFillTx/>
                <a:latin typeface="Calibri"/>
                <a:ea typeface="DejaVu Sans"/>
                <a:hlinkClick r:id="rId7"/>
              </a:rPr>
              <a:t> </a:t>
            </a:r>
            <a:r>
              <a:rPr lang="es-ES" sz="1800" b="0" u="sng" strike="noStrike" spc="-1" dirty="0" err="1">
                <a:solidFill>
                  <a:srgbClr val="0000FF"/>
                </a:solidFill>
                <a:uFillTx/>
                <a:latin typeface="Calibri"/>
                <a:ea typeface="DejaVu Sans"/>
                <a:hlinkClick r:id="rId7"/>
              </a:rPr>
              <a:t>of</a:t>
            </a:r>
            <a:r>
              <a:rPr lang="es-ES" sz="1800" b="0" u="sng" strike="noStrike" spc="-1" dirty="0">
                <a:solidFill>
                  <a:srgbClr val="0000FF"/>
                </a:solidFill>
                <a:uFillTx/>
                <a:latin typeface="Calibri"/>
                <a:ea typeface="DejaVu Sans"/>
                <a:hlinkClick r:id="rId7"/>
              </a:rPr>
              <a:t> New Hampshire </a:t>
            </a:r>
            <a:r>
              <a:rPr lang="es-ES" sz="1800" b="0" u="sng" strike="noStrike" spc="-1" dirty="0">
                <a:solidFill>
                  <a:srgbClr val="0000FF"/>
                </a:solidFill>
                <a:uFillTx/>
                <a:latin typeface="Calibri"/>
                <a:ea typeface="DejaVu Sans"/>
              </a:rPr>
              <a:t>y</a:t>
            </a:r>
            <a:r>
              <a:rPr lang="es-ES" sz="1800" b="0" strike="noStrike" spc="-1" dirty="0">
                <a:solidFill>
                  <a:srgbClr val="000000"/>
                </a:solidFill>
                <a:latin typeface="Calibri"/>
                <a:ea typeface="DejaVu Sans"/>
              </a:rPr>
              <a:t> </a:t>
            </a:r>
            <a:r>
              <a:rPr lang="es-ES" sz="1800" b="0" u="sng" strike="noStrike" spc="-1" dirty="0">
                <a:solidFill>
                  <a:srgbClr val="0000FF"/>
                </a:solidFill>
                <a:uFillTx/>
                <a:latin typeface="Calibri"/>
                <a:ea typeface="DejaVu Sans"/>
                <a:hlinkClick r:id="rId8"/>
              </a:rPr>
              <a:t>Yale </a:t>
            </a:r>
            <a:r>
              <a:rPr lang="es-ES" sz="1800" b="0" u="sng" strike="noStrike" spc="-1" dirty="0" err="1">
                <a:solidFill>
                  <a:srgbClr val="0000FF"/>
                </a:solidFill>
                <a:uFillTx/>
                <a:latin typeface="Calibri"/>
                <a:ea typeface="DejaVu Sans"/>
                <a:hlinkClick r:id="rId8"/>
              </a:rPr>
              <a:t>School</a:t>
            </a:r>
            <a:r>
              <a:rPr lang="es-ES" sz="1800" b="0" u="sng" strike="noStrike" spc="-1" dirty="0">
                <a:solidFill>
                  <a:srgbClr val="0000FF"/>
                </a:solidFill>
                <a:uFillTx/>
                <a:latin typeface="Calibri"/>
                <a:ea typeface="DejaVu Sans"/>
                <a:hlinkClick r:id="rId8"/>
              </a:rPr>
              <a:t> </a:t>
            </a:r>
            <a:r>
              <a:rPr lang="es-ES" sz="1800" b="0" u="sng" strike="noStrike" spc="-1" dirty="0" err="1">
                <a:solidFill>
                  <a:srgbClr val="0000FF"/>
                </a:solidFill>
                <a:uFillTx/>
                <a:latin typeface="Calibri"/>
                <a:ea typeface="DejaVu Sans"/>
                <a:hlinkClick r:id="rId8"/>
              </a:rPr>
              <a:t>of</a:t>
            </a:r>
            <a:r>
              <a:rPr lang="es-ES" sz="1800" b="0" u="sng" strike="noStrike" spc="-1" dirty="0">
                <a:solidFill>
                  <a:srgbClr val="0000FF"/>
                </a:solidFill>
                <a:uFillTx/>
                <a:latin typeface="Calibri"/>
                <a:ea typeface="DejaVu Sans"/>
                <a:hlinkClick r:id="rId8"/>
              </a:rPr>
              <a:t> Management</a:t>
            </a:r>
            <a:endParaRPr lang="es-ES" sz="18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0">
                                            <p:txEl>
                                              <p:pRg st="2" end="2"/>
                                            </p:txEl>
                                          </p:spTgt>
                                        </p:tgtEl>
                                        <p:attrNameLst>
                                          <p:attrName>style.visibility</p:attrName>
                                        </p:attrNameLst>
                                      </p:cBhvr>
                                      <p:to>
                                        <p:strVal val="visible"/>
                                      </p:to>
                                    </p:set>
                                    <p:animEffect transition="in" filter="barn(inVertical)">
                                      <p:cBhvr additive="repl">
                                        <p:cTn id="7" dur="500"/>
                                        <p:tgtEl>
                                          <p:spTgt spid="2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ustomShape 1"/>
          <p:cNvSpPr/>
          <p:nvPr/>
        </p:nvSpPr>
        <p:spPr>
          <a:xfrm>
            <a:off x="15087600" y="647640"/>
            <a:ext cx="2763000" cy="74340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1</a:t>
            </a:r>
            <a:endParaRPr lang="es-ES" sz="4800" b="0" strike="noStrike" spc="-1">
              <a:latin typeface="Arial"/>
            </a:endParaRPr>
          </a:p>
        </p:txBody>
      </p:sp>
      <p:sp>
        <p:nvSpPr>
          <p:cNvPr id="245" name="CustomShape 2"/>
          <p:cNvSpPr/>
          <p:nvPr/>
        </p:nvSpPr>
        <p:spPr>
          <a:xfrm>
            <a:off x="938160" y="2019240"/>
            <a:ext cx="16912440" cy="62352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gn="just">
              <a:lnSpc>
                <a:spcPct val="100000"/>
              </a:lnSpc>
              <a:spcBef>
                <a:spcPts val="111"/>
              </a:spcBef>
            </a:pPr>
            <a:r>
              <a:rPr lang="es-ES" sz="4000" b="1" strike="noStrike" spc="43">
                <a:solidFill>
                  <a:srgbClr val="243255"/>
                </a:solidFill>
                <a:latin typeface="Calibri"/>
                <a:ea typeface="DejaVu Sans"/>
              </a:rPr>
              <a:t>Daniel Goleman y la popularización del concepto</a:t>
            </a:r>
            <a:endParaRPr lang="es-ES" sz="4000" b="0" strike="noStrike" spc="-1">
              <a:latin typeface="Arial"/>
            </a:endParaRPr>
          </a:p>
        </p:txBody>
      </p:sp>
      <p:sp>
        <p:nvSpPr>
          <p:cNvPr id="246" name="CustomShape 3"/>
          <p:cNvSpPr/>
          <p:nvPr/>
        </p:nvSpPr>
        <p:spPr>
          <a:xfrm>
            <a:off x="228600" y="9563040"/>
            <a:ext cx="12571920" cy="5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ea typeface="DejaVu Sans"/>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247" name="Imagen 7"/>
          <p:cNvPicPr/>
          <p:nvPr/>
        </p:nvPicPr>
        <p:blipFill>
          <a:blip r:embed="rId3"/>
          <a:stretch/>
        </p:blipFill>
        <p:spPr>
          <a:xfrm>
            <a:off x="1370520" y="8943120"/>
            <a:ext cx="1683360" cy="480240"/>
          </a:xfrm>
          <a:prstGeom prst="rect">
            <a:avLst/>
          </a:prstGeom>
          <a:ln>
            <a:noFill/>
          </a:ln>
        </p:spPr>
      </p:pic>
      <p:pic>
        <p:nvPicPr>
          <p:cNvPr id="248" name="Imagen 18"/>
          <p:cNvPicPr/>
          <p:nvPr/>
        </p:nvPicPr>
        <p:blipFill>
          <a:blip r:embed="rId4"/>
          <a:stretch/>
        </p:blipFill>
        <p:spPr>
          <a:xfrm>
            <a:off x="228600" y="8912160"/>
            <a:ext cx="1065600" cy="510840"/>
          </a:xfrm>
          <a:prstGeom prst="rect">
            <a:avLst/>
          </a:prstGeom>
          <a:ln>
            <a:noFill/>
          </a:ln>
        </p:spPr>
      </p:pic>
      <p:sp>
        <p:nvSpPr>
          <p:cNvPr id="249" name="CustomShape 4"/>
          <p:cNvSpPr/>
          <p:nvPr/>
        </p:nvSpPr>
        <p:spPr>
          <a:xfrm>
            <a:off x="938160" y="3046680"/>
            <a:ext cx="11405160" cy="483063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2800" b="0" strike="noStrike" spc="-1" dirty="0">
                <a:solidFill>
                  <a:srgbClr val="000000"/>
                </a:solidFill>
                <a:latin typeface="Calibri"/>
                <a:ea typeface="DejaVu Sans"/>
              </a:rPr>
              <a:t>La Inteligencia Emocional se convirtió en un fenómeno “pop” en 1995 gracias al psicólogo americano y ensayista Daniel Goleman, autor del bestseller mundial </a:t>
            </a:r>
            <a:r>
              <a:rPr lang="es-ES" sz="2800" b="1" i="1" strike="noStrike" spc="-1" dirty="0">
                <a:solidFill>
                  <a:srgbClr val="000000"/>
                </a:solidFill>
                <a:latin typeface="Calibri"/>
                <a:ea typeface="DejaVu Sans"/>
              </a:rPr>
              <a:t>Inteligencia Emocional. El libro pionero que redefine el concepto de ser inteligente</a:t>
            </a:r>
            <a:r>
              <a:rPr lang="es-ES" sz="2800" b="0" i="1" strike="noStrike" spc="-1" dirty="0">
                <a:solidFill>
                  <a:srgbClr val="000000"/>
                </a:solidFill>
                <a:latin typeface="Calibri"/>
                <a:ea typeface="DejaVu Sans"/>
              </a:rPr>
              <a:t>.</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ea typeface="DejaVu Sans"/>
              </a:rPr>
              <a:t>El éxito internacional de este libro de autoayuda ayudó a difundir el concepto de Inteligencia Emocional más allá del circuito académico y hacerlo extremadamente popular incluso entre el público general. </a:t>
            </a:r>
            <a:endParaRPr lang="es-ES" sz="2800" b="0" strike="noStrike" spc="-1" dirty="0">
              <a:latin typeface="Arial"/>
            </a:endParaRPr>
          </a:p>
          <a:p>
            <a:pPr algn="just">
              <a:lnSpc>
                <a:spcPct val="100000"/>
              </a:lnSpc>
            </a:pPr>
            <a:endParaRPr lang="es-ES" sz="2800" b="0" strike="noStrike" spc="-1" dirty="0">
              <a:latin typeface="Arial"/>
            </a:endParaRPr>
          </a:p>
          <a:p>
            <a:pPr algn="just">
              <a:lnSpc>
                <a:spcPct val="100000"/>
              </a:lnSpc>
            </a:pPr>
            <a:r>
              <a:rPr lang="es-ES" sz="2800" b="0" strike="noStrike" spc="-1" dirty="0">
                <a:solidFill>
                  <a:srgbClr val="000000"/>
                </a:solidFill>
                <a:latin typeface="Calibri"/>
                <a:ea typeface="DejaVu Sans"/>
              </a:rPr>
              <a:t>A partir de aquí, un incontable número de autores, ponentes e investigadores siguieron los pasos dejados por Mayer, Salovey y Goleman. </a:t>
            </a:r>
            <a:endParaRPr lang="es-ES" sz="2800" b="0" strike="noStrike" spc="-1" dirty="0">
              <a:latin typeface="Arial"/>
            </a:endParaRPr>
          </a:p>
        </p:txBody>
      </p:sp>
      <p:pic>
        <p:nvPicPr>
          <p:cNvPr id="250" name="Immagine 2"/>
          <p:cNvPicPr/>
          <p:nvPr/>
        </p:nvPicPr>
        <p:blipFill>
          <a:blip r:embed="rId5"/>
          <a:srcRect l="31999" t="-1323" r="3602" b="1323"/>
          <a:stretch/>
        </p:blipFill>
        <p:spPr>
          <a:xfrm>
            <a:off x="13233240" y="2648880"/>
            <a:ext cx="4617360" cy="4033080"/>
          </a:xfrm>
          <a:prstGeom prst="rect">
            <a:avLst/>
          </a:prstGeom>
          <a:ln>
            <a:noFill/>
          </a:ln>
        </p:spPr>
      </p:pic>
      <p:sp>
        <p:nvSpPr>
          <p:cNvPr id="251" name="CustomShape 5"/>
          <p:cNvSpPr/>
          <p:nvPr/>
        </p:nvSpPr>
        <p:spPr>
          <a:xfrm>
            <a:off x="14020920" y="6819840"/>
            <a:ext cx="337752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800" b="0" strike="noStrike" spc="-1">
                <a:solidFill>
                  <a:srgbClr val="000000"/>
                </a:solidFill>
                <a:latin typeface="Calibri"/>
                <a:ea typeface="DejaVu Sans"/>
              </a:rPr>
              <a:t>Fuente: </a:t>
            </a:r>
            <a:r>
              <a:rPr lang="es-ES" sz="1800" b="0" u="sng" strike="noStrike" spc="-1">
                <a:solidFill>
                  <a:srgbClr val="0000FF"/>
                </a:solidFill>
                <a:uFillTx/>
                <a:latin typeface="Calibri"/>
                <a:ea typeface="DejaVu Sans"/>
                <a:hlinkClick r:id="rId6"/>
              </a:rPr>
              <a:t>www.danielgoleman.info</a:t>
            </a:r>
            <a:r>
              <a:rPr lang="es-ES" sz="1800" b="0" strike="noStrike" spc="-1">
                <a:solidFill>
                  <a:srgbClr val="000000"/>
                </a:solidFill>
                <a:latin typeface="Calibri"/>
                <a:ea typeface="DejaVu Sans"/>
              </a:rPr>
              <a:t> </a:t>
            </a:r>
            <a:endParaRPr lang="es-ES" sz="18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9">
                                            <p:txEl>
                                              <p:pRg st="4" end="4"/>
                                            </p:txEl>
                                          </p:spTgt>
                                        </p:tgtEl>
                                        <p:attrNameLst>
                                          <p:attrName>style.visibility</p:attrName>
                                        </p:attrNameLst>
                                      </p:cBhvr>
                                      <p:to>
                                        <p:strVal val="visible"/>
                                      </p:to>
                                    </p:set>
                                    <p:animEffect transition="in" filter="barn(inVertical)">
                                      <p:cBhvr additive="repl">
                                        <p:cTn id="7" dur="500"/>
                                        <p:tgtEl>
                                          <p:spTgt spid="24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4177</TotalTime>
  <Words>5237</Words>
  <Application>Microsoft Office PowerPoint</Application>
  <PresentationFormat>Personalizado</PresentationFormat>
  <Paragraphs>411</Paragraphs>
  <Slides>35</Slides>
  <Notes>31</Notes>
  <HiddenSlides>0</HiddenSlides>
  <MMClips>0</MMClips>
  <ScaleCrop>false</ScaleCrop>
  <HeadingPairs>
    <vt:vector size="6" baseType="variant">
      <vt:variant>
        <vt:lpstr>Fuentes usadas</vt:lpstr>
      </vt:variant>
      <vt:variant>
        <vt:i4>7</vt:i4>
      </vt:variant>
      <vt:variant>
        <vt:lpstr>Tema</vt:lpstr>
      </vt:variant>
      <vt:variant>
        <vt:i4>4</vt:i4>
      </vt:variant>
      <vt:variant>
        <vt:lpstr>Títulos de diapositiva</vt:lpstr>
      </vt:variant>
      <vt:variant>
        <vt:i4>35</vt:i4>
      </vt:variant>
    </vt:vector>
  </HeadingPairs>
  <TitlesOfParts>
    <vt:vector size="46" baseType="lpstr">
      <vt:lpstr>Arial</vt:lpstr>
      <vt:lpstr>Calibri</vt:lpstr>
      <vt:lpstr>Symbol</vt:lpstr>
      <vt:lpstr>Tahoma</vt:lpstr>
      <vt:lpstr>Times New Roman</vt:lpstr>
      <vt:lpstr>Wingdings</vt:lpstr>
      <vt:lpstr>YADLjI9qxTA 0</vt:lpstr>
      <vt:lpstr>Office Theme</vt:lpstr>
      <vt:lpstr>Office Theme</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essence RED</dc:title>
  <dc:subject/>
  <dc:creator>Monia Coppola</dc:creator>
  <cp:keywords>DAEZM6eZgec BAEXurJiHZU</cp:keywords>
  <dc:description/>
  <cp:lastModifiedBy>User IWS</cp:lastModifiedBy>
  <cp:revision>104</cp:revision>
  <dcterms:created xsi:type="dcterms:W3CDTF">2021-03-19T11:51:00Z</dcterms:created>
  <dcterms:modified xsi:type="dcterms:W3CDTF">2022-01-25T11:43:08Z</dcterms:modified>
  <dc:language>es-ES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reated">
    <vt:filetime>2021-03-19T00:00:00Z</vt:filetime>
  </property>
  <property fmtid="{D5CDD505-2E9C-101B-9397-08002B2CF9AE}" pid="4" name="Creator">
    <vt:lpwstr>Canva</vt:lpwstr>
  </property>
  <property fmtid="{D5CDD505-2E9C-101B-9397-08002B2CF9AE}" pid="5" name="HiddenSlides">
    <vt:i4>0</vt:i4>
  </property>
  <property fmtid="{D5CDD505-2E9C-101B-9397-08002B2CF9AE}" pid="6" name="HyperlinksChanged">
    <vt:bool>false</vt:bool>
  </property>
  <property fmtid="{D5CDD505-2E9C-101B-9397-08002B2CF9AE}" pid="7" name="LastSaved">
    <vt:filetime>2021-03-19T00:00:00Z</vt:filetime>
  </property>
  <property fmtid="{D5CDD505-2E9C-101B-9397-08002B2CF9AE}" pid="8" name="LinksUpToDate">
    <vt:bool>false</vt:bool>
  </property>
  <property fmtid="{D5CDD505-2E9C-101B-9397-08002B2CF9AE}" pid="9" name="MMClips">
    <vt:i4>0</vt:i4>
  </property>
  <property fmtid="{D5CDD505-2E9C-101B-9397-08002B2CF9AE}" pid="10" name="Notes">
    <vt:i4>31</vt:i4>
  </property>
  <property fmtid="{D5CDD505-2E9C-101B-9397-08002B2CF9AE}" pid="11" name="PresentationFormat">
    <vt:lpwstr>Personalizzato</vt:lpwstr>
  </property>
  <property fmtid="{D5CDD505-2E9C-101B-9397-08002B2CF9AE}" pid="12" name="ScaleCrop">
    <vt:bool>false</vt:bool>
  </property>
  <property fmtid="{D5CDD505-2E9C-101B-9397-08002B2CF9AE}" pid="13" name="ShareDoc">
    <vt:bool>false</vt:bool>
  </property>
  <property fmtid="{D5CDD505-2E9C-101B-9397-08002B2CF9AE}" pid="14" name="Slides">
    <vt:i4>35</vt:i4>
  </property>
</Properties>
</file>