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1.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6.jpg" ContentType="image/jpeg"/>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28.jpg" ContentType="image/jpeg"/>
  <Override PartName="/ppt/media/image29.jpg" ContentType="image/jpeg"/>
  <Override PartName="/ppt/media/image30.jpg" ContentType="image/jpeg"/>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media/image49.jp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2"/>
  </p:notesMasterIdLst>
  <p:sldIdLst>
    <p:sldId id="269" r:id="rId3"/>
    <p:sldId id="257" r:id="rId4"/>
    <p:sldId id="276" r:id="rId5"/>
    <p:sldId id="273" r:id="rId6"/>
    <p:sldId id="264"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8" r:id="rId24"/>
    <p:sldId id="293" r:id="rId25"/>
    <p:sldId id="294" r:id="rId26"/>
    <p:sldId id="295" r:id="rId27"/>
    <p:sldId id="296" r:id="rId28"/>
    <p:sldId id="275" r:id="rId29"/>
    <p:sldId id="297" r:id="rId30"/>
    <p:sldId id="270" r:id="rId31"/>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D54"/>
    <a:srgbClr val="FF1B20"/>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A1A982-7C0E-415C-80CE-7B6C370A91B1}" v="1426" dt="2022-01-23T22:17:28.6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72" y="1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ar Petrov" userId="f42f9621-0036-4bcd-a715-607a0057b9b8" providerId="ADAL" clId="{B1FE4286-0428-43E6-8841-EE5C5B25A3C5}"/>
    <pc:docChg chg="undo custSel addSld modSld sldOrd">
      <pc:chgData name="Petar Petrov" userId="f42f9621-0036-4bcd-a715-607a0057b9b8" providerId="ADAL" clId="{B1FE4286-0428-43E6-8841-EE5C5B25A3C5}" dt="2021-12-07T20:50:27.775" v="436" actId="1076"/>
      <pc:docMkLst>
        <pc:docMk/>
      </pc:docMkLst>
      <pc:sldChg chg="addSp delSp modSp mod">
        <pc:chgData name="Petar Petrov" userId="f42f9621-0036-4bcd-a715-607a0057b9b8" providerId="ADAL" clId="{B1FE4286-0428-43E6-8841-EE5C5B25A3C5}" dt="2021-12-07T18:16:50.055" v="78" actId="1036"/>
        <pc:sldMkLst>
          <pc:docMk/>
          <pc:sldMk cId="0" sldId="257"/>
        </pc:sldMkLst>
        <pc:spChg chg="mod">
          <ac:chgData name="Petar Petrov" userId="f42f9621-0036-4bcd-a715-607a0057b9b8" providerId="ADAL" clId="{B1FE4286-0428-43E6-8841-EE5C5B25A3C5}" dt="2021-12-07T18:16:02.771" v="62" actId="1076"/>
          <ac:spMkLst>
            <pc:docMk/>
            <pc:sldMk cId="0" sldId="257"/>
            <ac:spMk id="4" creationId="{00000000-0000-0000-0000-000000000000}"/>
          </ac:spMkLst>
        </pc:spChg>
        <pc:spChg chg="mod">
          <ac:chgData name="Petar Petrov" userId="f42f9621-0036-4bcd-a715-607a0057b9b8" providerId="ADAL" clId="{B1FE4286-0428-43E6-8841-EE5C5B25A3C5}" dt="2021-12-07T18:14:27.390" v="50" actId="20577"/>
          <ac:spMkLst>
            <pc:docMk/>
            <pc:sldMk cId="0" sldId="257"/>
            <ac:spMk id="16" creationId="{00000000-0000-0000-0000-000000000000}"/>
          </ac:spMkLst>
        </pc:spChg>
        <pc:spChg chg="add del">
          <ac:chgData name="Petar Petrov" userId="f42f9621-0036-4bcd-a715-607a0057b9b8" providerId="ADAL" clId="{B1FE4286-0428-43E6-8841-EE5C5B25A3C5}" dt="2021-12-07T18:15:53.648" v="61" actId="478"/>
          <ac:spMkLst>
            <pc:docMk/>
            <pc:sldMk cId="0" sldId="257"/>
            <ac:spMk id="17" creationId="{00000000-0000-0000-0000-000000000000}"/>
          </ac:spMkLst>
        </pc:spChg>
        <pc:spChg chg="mod">
          <ac:chgData name="Petar Petrov" userId="f42f9621-0036-4bcd-a715-607a0057b9b8" providerId="ADAL" clId="{B1FE4286-0428-43E6-8841-EE5C5B25A3C5}" dt="2021-12-07T18:16:19.374" v="63" actId="1076"/>
          <ac:spMkLst>
            <pc:docMk/>
            <pc:sldMk cId="0" sldId="257"/>
            <ac:spMk id="29" creationId="{EB7856EA-3BCB-4284-8307-A02405ECB9AA}"/>
          </ac:spMkLst>
        </pc:spChg>
        <pc:spChg chg="add del">
          <ac:chgData name="Petar Petrov" userId="f42f9621-0036-4bcd-a715-607a0057b9b8" providerId="ADAL" clId="{B1FE4286-0428-43E6-8841-EE5C5B25A3C5}" dt="2021-12-07T18:15:50.765" v="59" actId="478"/>
          <ac:spMkLst>
            <pc:docMk/>
            <pc:sldMk cId="0" sldId="257"/>
            <ac:spMk id="33" creationId="{8C048760-2215-47FF-98AE-D2506BBD665E}"/>
          </ac:spMkLst>
        </pc:spChg>
        <pc:spChg chg="mod">
          <ac:chgData name="Petar Petrov" userId="f42f9621-0036-4bcd-a715-607a0057b9b8" providerId="ADAL" clId="{B1FE4286-0428-43E6-8841-EE5C5B25A3C5}" dt="2021-12-07T18:16:46.432" v="76" actId="1036"/>
          <ac:spMkLst>
            <pc:docMk/>
            <pc:sldMk cId="0" sldId="257"/>
            <ac:spMk id="34" creationId="{D9A4FBB1-9632-4015-A622-552D89E9405D}"/>
          </ac:spMkLst>
        </pc:spChg>
        <pc:spChg chg="mod">
          <ac:chgData name="Petar Petrov" userId="f42f9621-0036-4bcd-a715-607a0057b9b8" providerId="ADAL" clId="{B1FE4286-0428-43E6-8841-EE5C5B25A3C5}" dt="2021-12-07T18:16:22.154" v="64" actId="403"/>
          <ac:spMkLst>
            <pc:docMk/>
            <pc:sldMk cId="0" sldId="257"/>
            <ac:spMk id="35" creationId="{494C9F60-B899-4229-BE66-52A19C9BF537}"/>
          </ac:spMkLst>
        </pc:spChg>
        <pc:spChg chg="mod">
          <ac:chgData name="Petar Petrov" userId="f42f9621-0036-4bcd-a715-607a0057b9b8" providerId="ADAL" clId="{B1FE4286-0428-43E6-8841-EE5C5B25A3C5}" dt="2021-12-07T18:16:48.477" v="77" actId="1036"/>
          <ac:spMkLst>
            <pc:docMk/>
            <pc:sldMk cId="0" sldId="257"/>
            <ac:spMk id="36" creationId="{A16E1D88-033A-4121-A886-D395EC6B4A73}"/>
          </ac:spMkLst>
        </pc:spChg>
        <pc:spChg chg="mod">
          <ac:chgData name="Petar Petrov" userId="f42f9621-0036-4bcd-a715-607a0057b9b8" providerId="ADAL" clId="{B1FE4286-0428-43E6-8841-EE5C5B25A3C5}" dt="2021-12-07T18:16:25.021" v="65" actId="403"/>
          <ac:spMkLst>
            <pc:docMk/>
            <pc:sldMk cId="0" sldId="257"/>
            <ac:spMk id="37" creationId="{CAAA617F-02D8-4BEB-B5A9-29F73C53E850}"/>
          </ac:spMkLst>
        </pc:spChg>
        <pc:spChg chg="add del">
          <ac:chgData name="Petar Petrov" userId="f42f9621-0036-4bcd-a715-607a0057b9b8" providerId="ADAL" clId="{B1FE4286-0428-43E6-8841-EE5C5B25A3C5}" dt="2021-12-07T18:15:51.880" v="60" actId="478"/>
          <ac:spMkLst>
            <pc:docMk/>
            <pc:sldMk cId="0" sldId="257"/>
            <ac:spMk id="40" creationId="{6DE325E9-168A-4E98-8D1C-98D1C80D9B74}"/>
          </ac:spMkLst>
        </pc:spChg>
        <pc:spChg chg="add del">
          <ac:chgData name="Petar Petrov" userId="f42f9621-0036-4bcd-a715-607a0057b9b8" providerId="ADAL" clId="{B1FE4286-0428-43E6-8841-EE5C5B25A3C5}" dt="2021-12-07T18:15:50.077" v="58" actId="478"/>
          <ac:spMkLst>
            <pc:docMk/>
            <pc:sldMk cId="0" sldId="257"/>
            <ac:spMk id="41" creationId="{D30CFFC9-0910-4AEB-ACCE-4FB39BBB51EE}"/>
          </ac:spMkLst>
        </pc:spChg>
        <pc:spChg chg="mod">
          <ac:chgData name="Petar Petrov" userId="f42f9621-0036-4bcd-a715-607a0057b9b8" providerId="ADAL" clId="{B1FE4286-0428-43E6-8841-EE5C5B25A3C5}" dt="2021-12-07T18:16:50.055" v="78" actId="1036"/>
          <ac:spMkLst>
            <pc:docMk/>
            <pc:sldMk cId="0" sldId="257"/>
            <ac:spMk id="42" creationId="{2AC878DE-64DD-40AF-9E31-6AA43817ED8A}"/>
          </ac:spMkLst>
        </pc:spChg>
        <pc:spChg chg="mod">
          <ac:chgData name="Petar Petrov" userId="f42f9621-0036-4bcd-a715-607a0057b9b8" providerId="ADAL" clId="{B1FE4286-0428-43E6-8841-EE5C5B25A3C5}" dt="2021-12-07T18:16:27.540" v="66" actId="403"/>
          <ac:spMkLst>
            <pc:docMk/>
            <pc:sldMk cId="0" sldId="257"/>
            <ac:spMk id="43" creationId="{296E3461-3EE8-4F02-A473-DBC09AFF5FAF}"/>
          </ac:spMkLst>
        </pc:spChg>
      </pc:sldChg>
      <pc:sldChg chg="addSp delSp modSp mod">
        <pc:chgData name="Petar Petrov" userId="f42f9621-0036-4bcd-a715-607a0057b9b8" providerId="ADAL" clId="{B1FE4286-0428-43E6-8841-EE5C5B25A3C5}" dt="2021-12-07T18:39:49.483" v="360" actId="478"/>
        <pc:sldMkLst>
          <pc:docMk/>
          <pc:sldMk cId="0" sldId="264"/>
        </pc:sldMkLst>
        <pc:spChg chg="mod">
          <ac:chgData name="Petar Petrov" userId="f42f9621-0036-4bcd-a715-607a0057b9b8" providerId="ADAL" clId="{B1FE4286-0428-43E6-8841-EE5C5B25A3C5}" dt="2021-12-07T18:39:27.879" v="357" actId="14100"/>
          <ac:spMkLst>
            <pc:docMk/>
            <pc:sldMk cId="0" sldId="264"/>
            <ac:spMk id="4" creationId="{E8BCB89B-C162-49D8-8C12-EF9C5ED4083E}"/>
          </ac:spMkLst>
        </pc:spChg>
        <pc:spChg chg="del mod">
          <ac:chgData name="Petar Petrov" userId="f42f9621-0036-4bcd-a715-607a0057b9b8" providerId="ADAL" clId="{B1FE4286-0428-43E6-8841-EE5C5B25A3C5}" dt="2021-12-07T18:39:47.788" v="359" actId="478"/>
          <ac:spMkLst>
            <pc:docMk/>
            <pc:sldMk cId="0" sldId="264"/>
            <ac:spMk id="5" creationId="{0409B19A-6693-43E7-B35B-C85E49857B17}"/>
          </ac:spMkLst>
        </pc:spChg>
        <pc:spChg chg="mod">
          <ac:chgData name="Petar Petrov" userId="f42f9621-0036-4bcd-a715-607a0057b9b8" providerId="ADAL" clId="{B1FE4286-0428-43E6-8841-EE5C5B25A3C5}" dt="2021-12-07T18:39:38.903" v="358"/>
          <ac:spMkLst>
            <pc:docMk/>
            <pc:sldMk cId="0" sldId="264"/>
            <ac:spMk id="10" creationId="{FF387B6A-5047-4EFF-8F1F-CCC31E055809}"/>
          </ac:spMkLst>
        </pc:spChg>
        <pc:spChg chg="add del">
          <ac:chgData name="Petar Petrov" userId="f42f9621-0036-4bcd-a715-607a0057b9b8" providerId="ADAL" clId="{B1FE4286-0428-43E6-8841-EE5C5B25A3C5}" dt="2021-12-07T18:39:49.483" v="360" actId="478"/>
          <ac:spMkLst>
            <pc:docMk/>
            <pc:sldMk cId="0" sldId="264"/>
            <ac:spMk id="11" creationId="{6DB2408F-C8E3-481B-BEFD-24DB75CA61AF}"/>
          </ac:spMkLst>
        </pc:spChg>
      </pc:sldChg>
      <pc:sldChg chg="modSp mod">
        <pc:chgData name="Petar Petrov" userId="f42f9621-0036-4bcd-a715-607a0057b9b8" providerId="ADAL" clId="{B1FE4286-0428-43E6-8841-EE5C5B25A3C5}" dt="2021-12-07T18:08:11.956" v="12" actId="20577"/>
        <pc:sldMkLst>
          <pc:docMk/>
          <pc:sldMk cId="0" sldId="269"/>
        </pc:sldMkLst>
        <pc:spChg chg="mod">
          <ac:chgData name="Petar Petrov" userId="f42f9621-0036-4bcd-a715-607a0057b9b8" providerId="ADAL" clId="{B1FE4286-0428-43E6-8841-EE5C5B25A3C5}" dt="2021-12-07T18:08:11.956" v="12" actId="20577"/>
          <ac:spMkLst>
            <pc:docMk/>
            <pc:sldMk cId="0" sldId="269"/>
            <ac:spMk id="5" creationId="{C7FEDA95-0A56-4050-BF37-D149971C5E0B}"/>
          </ac:spMkLst>
        </pc:spChg>
        <pc:spChg chg="mod">
          <ac:chgData name="Petar Petrov" userId="f42f9621-0036-4bcd-a715-607a0057b9b8" providerId="ADAL" clId="{B1FE4286-0428-43E6-8841-EE5C5B25A3C5}" dt="2021-12-07T18:07:22.362" v="9" actId="122"/>
          <ac:spMkLst>
            <pc:docMk/>
            <pc:sldMk cId="0" sldId="269"/>
            <ac:spMk id="11" creationId="{8D6FD40E-974E-4899-B2AE-AFC9BA64F374}"/>
          </ac:spMkLst>
        </pc:spChg>
      </pc:sldChg>
      <pc:sldChg chg="delSp modSp mod">
        <pc:chgData name="Petar Petrov" userId="f42f9621-0036-4bcd-a715-607a0057b9b8" providerId="ADAL" clId="{B1FE4286-0428-43E6-8841-EE5C5B25A3C5}" dt="2021-12-07T18:30:26.182" v="336" actId="313"/>
        <pc:sldMkLst>
          <pc:docMk/>
          <pc:sldMk cId="2914988568" sldId="273"/>
        </pc:sldMkLst>
        <pc:spChg chg="del topLvl">
          <ac:chgData name="Petar Petrov" userId="f42f9621-0036-4bcd-a715-607a0057b9b8" providerId="ADAL" clId="{B1FE4286-0428-43E6-8841-EE5C5B25A3C5}" dt="2021-12-07T18:26:26.074" v="188" actId="478"/>
          <ac:spMkLst>
            <pc:docMk/>
            <pc:sldMk cId="2914988568" sldId="273"/>
            <ac:spMk id="21" creationId="{363075C9-9554-40E8-8D98-C687898DA96D}"/>
          </ac:spMkLst>
        </pc:spChg>
        <pc:spChg chg="topLvl">
          <ac:chgData name="Petar Petrov" userId="f42f9621-0036-4bcd-a715-607a0057b9b8" providerId="ADAL" clId="{B1FE4286-0428-43E6-8841-EE5C5B25A3C5}" dt="2021-12-07T18:26:26.074" v="188" actId="478"/>
          <ac:spMkLst>
            <pc:docMk/>
            <pc:sldMk cId="2914988568" sldId="273"/>
            <ac:spMk id="22" creationId="{D63C63AE-59BE-4E96-AC53-F60FC1F4358C}"/>
          </ac:spMkLst>
        </pc:spChg>
        <pc:spChg chg="mod">
          <ac:chgData name="Petar Petrov" userId="f42f9621-0036-4bcd-a715-607a0057b9b8" providerId="ADAL" clId="{B1FE4286-0428-43E6-8841-EE5C5B25A3C5}" dt="2021-12-07T18:28:01.691" v="246" actId="1038"/>
          <ac:spMkLst>
            <pc:docMk/>
            <pc:sldMk cId="2914988568" sldId="273"/>
            <ac:spMk id="23" creationId="{E3AE9101-FC9B-450C-BE24-88DF5DB061BC}"/>
          </ac:spMkLst>
        </pc:spChg>
        <pc:spChg chg="mod">
          <ac:chgData name="Petar Petrov" userId="f42f9621-0036-4bcd-a715-607a0057b9b8" providerId="ADAL" clId="{B1FE4286-0428-43E6-8841-EE5C5B25A3C5}" dt="2021-12-07T18:26:53.591" v="206" actId="6549"/>
          <ac:spMkLst>
            <pc:docMk/>
            <pc:sldMk cId="2914988568" sldId="273"/>
            <ac:spMk id="47" creationId="{611F3A84-94C4-48B0-AA6E-E346E1BF6A5A}"/>
          </ac:spMkLst>
        </pc:spChg>
        <pc:spChg chg="mod">
          <ac:chgData name="Petar Petrov" userId="f42f9621-0036-4bcd-a715-607a0057b9b8" providerId="ADAL" clId="{B1FE4286-0428-43E6-8841-EE5C5B25A3C5}" dt="2021-12-07T18:26:19.298" v="187" actId="20577"/>
          <ac:spMkLst>
            <pc:docMk/>
            <pc:sldMk cId="2914988568" sldId="273"/>
            <ac:spMk id="48" creationId="{9A4BBE72-BFEB-4C72-9760-B722279C9CA7}"/>
          </ac:spMkLst>
        </pc:spChg>
        <pc:spChg chg="mod">
          <ac:chgData name="Petar Petrov" userId="f42f9621-0036-4bcd-a715-607a0057b9b8" providerId="ADAL" clId="{B1FE4286-0428-43E6-8841-EE5C5B25A3C5}" dt="2021-12-07T18:29:34.021" v="312" actId="20577"/>
          <ac:spMkLst>
            <pc:docMk/>
            <pc:sldMk cId="2914988568" sldId="273"/>
            <ac:spMk id="50" creationId="{260397A8-85F6-4ABA-95FC-3C9E9A075CB3}"/>
          </ac:spMkLst>
        </pc:spChg>
        <pc:spChg chg="mod">
          <ac:chgData name="Petar Petrov" userId="f42f9621-0036-4bcd-a715-607a0057b9b8" providerId="ADAL" clId="{B1FE4286-0428-43E6-8841-EE5C5B25A3C5}" dt="2021-12-07T18:27:06.387" v="210" actId="20577"/>
          <ac:spMkLst>
            <pc:docMk/>
            <pc:sldMk cId="2914988568" sldId="273"/>
            <ac:spMk id="51" creationId="{9456F793-01BD-4953-A99E-8176A0EDB3AA}"/>
          </ac:spMkLst>
        </pc:spChg>
        <pc:spChg chg="mod">
          <ac:chgData name="Petar Petrov" userId="f42f9621-0036-4bcd-a715-607a0057b9b8" providerId="ADAL" clId="{B1FE4286-0428-43E6-8841-EE5C5B25A3C5}" dt="2021-12-07T18:28:23.011" v="260" actId="20577"/>
          <ac:spMkLst>
            <pc:docMk/>
            <pc:sldMk cId="2914988568" sldId="273"/>
            <ac:spMk id="53" creationId="{8BD68FBC-44FC-4EFC-A09F-16946911D992}"/>
          </ac:spMkLst>
        </pc:spChg>
        <pc:spChg chg="mod">
          <ac:chgData name="Petar Petrov" userId="f42f9621-0036-4bcd-a715-607a0057b9b8" providerId="ADAL" clId="{B1FE4286-0428-43E6-8841-EE5C5B25A3C5}" dt="2021-12-07T18:27:29.435" v="218" actId="20577"/>
          <ac:spMkLst>
            <pc:docMk/>
            <pc:sldMk cId="2914988568" sldId="273"/>
            <ac:spMk id="54" creationId="{B9C5B90D-278A-4F7F-B76A-E666BB41EBA3}"/>
          </ac:spMkLst>
        </pc:spChg>
        <pc:spChg chg="mod">
          <ac:chgData name="Petar Petrov" userId="f42f9621-0036-4bcd-a715-607a0057b9b8" providerId="ADAL" clId="{B1FE4286-0428-43E6-8841-EE5C5B25A3C5}" dt="2021-12-07T18:30:26.182" v="336" actId="313"/>
          <ac:spMkLst>
            <pc:docMk/>
            <pc:sldMk cId="2914988568" sldId="273"/>
            <ac:spMk id="56" creationId="{0BC45CAB-3677-49A3-AB97-94FFF0DA3D8F}"/>
          </ac:spMkLst>
        </pc:spChg>
        <pc:spChg chg="mod">
          <ac:chgData name="Petar Petrov" userId="f42f9621-0036-4bcd-a715-607a0057b9b8" providerId="ADAL" clId="{B1FE4286-0428-43E6-8841-EE5C5B25A3C5}" dt="2021-12-07T18:28:37.515" v="264" actId="20577"/>
          <ac:spMkLst>
            <pc:docMk/>
            <pc:sldMk cId="2914988568" sldId="273"/>
            <ac:spMk id="57" creationId="{6DB4FEBA-34E0-4265-AA78-301F92167A2F}"/>
          </ac:spMkLst>
        </pc:spChg>
        <pc:spChg chg="del topLvl">
          <ac:chgData name="Petar Petrov" userId="f42f9621-0036-4bcd-a715-607a0057b9b8" providerId="ADAL" clId="{B1FE4286-0428-43E6-8841-EE5C5B25A3C5}" dt="2021-12-07T18:26:29.139" v="190" actId="478"/>
          <ac:spMkLst>
            <pc:docMk/>
            <pc:sldMk cId="2914988568" sldId="273"/>
            <ac:spMk id="60" creationId="{0DDE4045-17C9-47CF-B419-FB19A8527C6E}"/>
          </ac:spMkLst>
        </pc:spChg>
        <pc:spChg chg="del topLvl">
          <ac:chgData name="Petar Petrov" userId="f42f9621-0036-4bcd-a715-607a0057b9b8" providerId="ADAL" clId="{B1FE4286-0428-43E6-8841-EE5C5B25A3C5}" dt="2021-12-07T18:26:27.491" v="189" actId="478"/>
          <ac:spMkLst>
            <pc:docMk/>
            <pc:sldMk cId="2914988568" sldId="273"/>
            <ac:spMk id="61" creationId="{6CE690BD-AF17-46EA-9F9B-92E04E9C3EA0}"/>
          </ac:spMkLst>
        </pc:spChg>
        <pc:grpChg chg="del">
          <ac:chgData name="Petar Petrov" userId="f42f9621-0036-4bcd-a715-607a0057b9b8" providerId="ADAL" clId="{B1FE4286-0428-43E6-8841-EE5C5B25A3C5}" dt="2021-12-07T18:26:26.074" v="188" actId="478"/>
          <ac:grpSpMkLst>
            <pc:docMk/>
            <pc:sldMk cId="2914988568" sldId="273"/>
            <ac:grpSpMk id="20" creationId="{BFD87B04-6EE0-4225-B87A-DC88B06D66C1}"/>
          </ac:grpSpMkLst>
        </pc:grpChg>
        <pc:grpChg chg="mod">
          <ac:chgData name="Petar Petrov" userId="f42f9621-0036-4bcd-a715-607a0057b9b8" providerId="ADAL" clId="{B1FE4286-0428-43E6-8841-EE5C5B25A3C5}" dt="2021-12-07T18:26:16.490" v="185" actId="14100"/>
          <ac:grpSpMkLst>
            <pc:docMk/>
            <pc:sldMk cId="2914988568" sldId="273"/>
            <ac:grpSpMk id="46" creationId="{FC0B86D3-10E4-4A4E-B970-B4043839F4DF}"/>
          </ac:grpSpMkLst>
        </pc:grpChg>
        <pc:grpChg chg="mod">
          <ac:chgData name="Petar Petrov" userId="f42f9621-0036-4bcd-a715-607a0057b9b8" providerId="ADAL" clId="{B1FE4286-0428-43E6-8841-EE5C5B25A3C5}" dt="2021-12-07T18:27:05.007" v="208" actId="14100"/>
          <ac:grpSpMkLst>
            <pc:docMk/>
            <pc:sldMk cId="2914988568" sldId="273"/>
            <ac:grpSpMk id="49" creationId="{AED96A6A-A82E-4DE9-BE65-0BFED9971E65}"/>
          </ac:grpSpMkLst>
        </pc:grpChg>
        <pc:grpChg chg="mod">
          <ac:chgData name="Petar Petrov" userId="f42f9621-0036-4bcd-a715-607a0057b9b8" providerId="ADAL" clId="{B1FE4286-0428-43E6-8841-EE5C5B25A3C5}" dt="2021-12-07T18:28:15.049" v="250" actId="14100"/>
          <ac:grpSpMkLst>
            <pc:docMk/>
            <pc:sldMk cId="2914988568" sldId="273"/>
            <ac:grpSpMk id="52" creationId="{96A9D34C-2DFC-4ABF-9A58-E2D5DAE4839B}"/>
          </ac:grpSpMkLst>
        </pc:grpChg>
        <pc:grpChg chg="mod">
          <ac:chgData name="Petar Petrov" userId="f42f9621-0036-4bcd-a715-607a0057b9b8" providerId="ADAL" clId="{B1FE4286-0428-43E6-8841-EE5C5B25A3C5}" dt="2021-12-07T18:28:35.990" v="262" actId="14100"/>
          <ac:grpSpMkLst>
            <pc:docMk/>
            <pc:sldMk cId="2914988568" sldId="273"/>
            <ac:grpSpMk id="55" creationId="{6E2133CD-0FE1-41E7-A5BB-E832142F813B}"/>
          </ac:grpSpMkLst>
        </pc:grpChg>
        <pc:grpChg chg="del">
          <ac:chgData name="Petar Petrov" userId="f42f9621-0036-4bcd-a715-607a0057b9b8" providerId="ADAL" clId="{B1FE4286-0428-43E6-8841-EE5C5B25A3C5}" dt="2021-12-07T18:26:27.491" v="189" actId="478"/>
          <ac:grpSpMkLst>
            <pc:docMk/>
            <pc:sldMk cId="2914988568" sldId="273"/>
            <ac:grpSpMk id="59" creationId="{7F9B183F-5C67-40DB-AAD0-B2FCE2D37940}"/>
          </ac:grpSpMkLst>
        </pc:grpChg>
      </pc:sldChg>
      <pc:sldChg chg="addSp delSp modSp add mod">
        <pc:chgData name="Petar Petrov" userId="f42f9621-0036-4bcd-a715-607a0057b9b8" providerId="ADAL" clId="{B1FE4286-0428-43E6-8841-EE5C5B25A3C5}" dt="2021-12-07T18:25:47.203" v="183" actId="1036"/>
        <pc:sldMkLst>
          <pc:docMk/>
          <pc:sldMk cId="3294906592" sldId="276"/>
        </pc:sldMkLst>
        <pc:spChg chg="mod">
          <ac:chgData name="Petar Petrov" userId="f42f9621-0036-4bcd-a715-607a0057b9b8" providerId="ADAL" clId="{B1FE4286-0428-43E6-8841-EE5C5B25A3C5}" dt="2021-12-07T18:21:11.507" v="106" actId="1035"/>
          <ac:spMkLst>
            <pc:docMk/>
            <pc:sldMk cId="3294906592" sldId="276"/>
            <ac:spMk id="4" creationId="{00000000-0000-0000-0000-000000000000}"/>
          </ac:spMkLst>
        </pc:spChg>
        <pc:spChg chg="mod">
          <ac:chgData name="Petar Petrov" userId="f42f9621-0036-4bcd-a715-607a0057b9b8" providerId="ADAL" clId="{B1FE4286-0428-43E6-8841-EE5C5B25A3C5}" dt="2021-12-07T18:15:45.703" v="57" actId="6549"/>
          <ac:spMkLst>
            <pc:docMk/>
            <pc:sldMk cId="3294906592" sldId="276"/>
            <ac:spMk id="16" creationId="{00000000-0000-0000-0000-000000000000}"/>
          </ac:spMkLst>
        </pc:spChg>
        <pc:spChg chg="mod">
          <ac:chgData name="Petar Petrov" userId="f42f9621-0036-4bcd-a715-607a0057b9b8" providerId="ADAL" clId="{B1FE4286-0428-43E6-8841-EE5C5B25A3C5}" dt="2021-12-07T18:17:23.011" v="81"/>
          <ac:spMkLst>
            <pc:docMk/>
            <pc:sldMk cId="3294906592" sldId="276"/>
            <ac:spMk id="17" creationId="{00000000-0000-0000-0000-000000000000}"/>
          </ac:spMkLst>
        </pc:spChg>
        <pc:spChg chg="add mod">
          <ac:chgData name="Petar Petrov" userId="f42f9621-0036-4bcd-a715-607a0057b9b8" providerId="ADAL" clId="{B1FE4286-0428-43E6-8841-EE5C5B25A3C5}" dt="2021-12-07T18:25:47.203" v="183" actId="1036"/>
          <ac:spMkLst>
            <pc:docMk/>
            <pc:sldMk cId="3294906592" sldId="276"/>
            <ac:spMk id="20" creationId="{E3BF2D52-1E37-4E98-9044-56FF944D8061}"/>
          </ac:spMkLst>
        </pc:spChg>
        <pc:spChg chg="add mod">
          <ac:chgData name="Petar Petrov" userId="f42f9621-0036-4bcd-a715-607a0057b9b8" providerId="ADAL" clId="{B1FE4286-0428-43E6-8841-EE5C5B25A3C5}" dt="2021-12-07T18:25:47.203" v="183" actId="1036"/>
          <ac:spMkLst>
            <pc:docMk/>
            <pc:sldMk cId="3294906592" sldId="276"/>
            <ac:spMk id="21" creationId="{480B447C-0E41-4996-9A91-D0E3E150B563}"/>
          </ac:spMkLst>
        </pc:spChg>
        <pc:spChg chg="add mod">
          <ac:chgData name="Petar Petrov" userId="f42f9621-0036-4bcd-a715-607a0057b9b8" providerId="ADAL" clId="{B1FE4286-0428-43E6-8841-EE5C5B25A3C5}" dt="2021-12-07T18:25:47.203" v="183" actId="1036"/>
          <ac:spMkLst>
            <pc:docMk/>
            <pc:sldMk cId="3294906592" sldId="276"/>
            <ac:spMk id="22" creationId="{1E3B2C66-70B5-4D04-8C83-046FCEF1FD52}"/>
          </ac:spMkLst>
        </pc:spChg>
        <pc:spChg chg="add mod">
          <ac:chgData name="Petar Petrov" userId="f42f9621-0036-4bcd-a715-607a0057b9b8" providerId="ADAL" clId="{B1FE4286-0428-43E6-8841-EE5C5B25A3C5}" dt="2021-12-07T18:25:47.203" v="183" actId="1036"/>
          <ac:spMkLst>
            <pc:docMk/>
            <pc:sldMk cId="3294906592" sldId="276"/>
            <ac:spMk id="23" creationId="{C60ACA05-000D-4F4B-97A2-1BF37862FD43}"/>
          </ac:spMkLst>
        </pc:spChg>
        <pc:spChg chg="add mod">
          <ac:chgData name="Petar Petrov" userId="f42f9621-0036-4bcd-a715-607a0057b9b8" providerId="ADAL" clId="{B1FE4286-0428-43E6-8841-EE5C5B25A3C5}" dt="2021-12-07T18:25:47.203" v="183" actId="1036"/>
          <ac:spMkLst>
            <pc:docMk/>
            <pc:sldMk cId="3294906592" sldId="276"/>
            <ac:spMk id="24" creationId="{ADD7848D-6EB3-4C2C-86CC-BAEDF250F89E}"/>
          </ac:spMkLst>
        </pc:spChg>
        <pc:spChg chg="mod">
          <ac:chgData name="Petar Petrov" userId="f42f9621-0036-4bcd-a715-607a0057b9b8" providerId="ADAL" clId="{B1FE4286-0428-43E6-8841-EE5C5B25A3C5}" dt="2021-12-07T18:21:17.210" v="115" actId="1035"/>
          <ac:spMkLst>
            <pc:docMk/>
            <pc:sldMk cId="3294906592" sldId="276"/>
            <ac:spMk id="28" creationId="{8F9E0F54-1F8C-46EB-9848-8D716F9E695C}"/>
          </ac:spMkLst>
        </pc:spChg>
        <pc:spChg chg="mod">
          <ac:chgData name="Petar Petrov" userId="f42f9621-0036-4bcd-a715-607a0057b9b8" providerId="ADAL" clId="{B1FE4286-0428-43E6-8841-EE5C5B25A3C5}" dt="2021-12-07T18:21:21.983" v="127" actId="1035"/>
          <ac:spMkLst>
            <pc:docMk/>
            <pc:sldMk cId="3294906592" sldId="276"/>
            <ac:spMk id="29" creationId="{EB7856EA-3BCB-4284-8307-A02405ECB9AA}"/>
          </ac:spMkLst>
        </pc:spChg>
        <pc:spChg chg="mod">
          <ac:chgData name="Petar Petrov" userId="f42f9621-0036-4bcd-a715-607a0057b9b8" providerId="ADAL" clId="{B1FE4286-0428-43E6-8841-EE5C5B25A3C5}" dt="2021-12-07T18:21:33.045" v="151" actId="14100"/>
          <ac:spMkLst>
            <pc:docMk/>
            <pc:sldMk cId="3294906592" sldId="276"/>
            <ac:spMk id="33" creationId="{8C048760-2215-47FF-98AE-D2506BBD665E}"/>
          </ac:spMkLst>
        </pc:spChg>
        <pc:spChg chg="del">
          <ac:chgData name="Petar Petrov" userId="f42f9621-0036-4bcd-a715-607a0057b9b8" providerId="ADAL" clId="{B1FE4286-0428-43E6-8841-EE5C5B25A3C5}" dt="2021-12-07T18:17:41.391" v="85" actId="478"/>
          <ac:spMkLst>
            <pc:docMk/>
            <pc:sldMk cId="3294906592" sldId="276"/>
            <ac:spMk id="34" creationId="{D9A4FBB1-9632-4015-A622-552D89E9405D}"/>
          </ac:spMkLst>
        </pc:spChg>
        <pc:spChg chg="mod">
          <ac:chgData name="Petar Petrov" userId="f42f9621-0036-4bcd-a715-607a0057b9b8" providerId="ADAL" clId="{B1FE4286-0428-43E6-8841-EE5C5B25A3C5}" dt="2021-12-07T18:21:11.507" v="106" actId="1035"/>
          <ac:spMkLst>
            <pc:docMk/>
            <pc:sldMk cId="3294906592" sldId="276"/>
            <ac:spMk id="35" creationId="{494C9F60-B899-4229-BE66-52A19C9BF537}"/>
          </ac:spMkLst>
        </pc:spChg>
        <pc:spChg chg="del mod">
          <ac:chgData name="Petar Petrov" userId="f42f9621-0036-4bcd-a715-607a0057b9b8" providerId="ADAL" clId="{B1FE4286-0428-43E6-8841-EE5C5B25A3C5}" dt="2021-12-07T18:21:23.614" v="129"/>
          <ac:spMkLst>
            <pc:docMk/>
            <pc:sldMk cId="3294906592" sldId="276"/>
            <ac:spMk id="36" creationId="{A16E1D88-033A-4121-A886-D395EC6B4A73}"/>
          </ac:spMkLst>
        </pc:spChg>
        <pc:spChg chg="mod">
          <ac:chgData name="Petar Petrov" userId="f42f9621-0036-4bcd-a715-607a0057b9b8" providerId="ADAL" clId="{B1FE4286-0428-43E6-8841-EE5C5B25A3C5}" dt="2021-12-07T18:21:17.210" v="115" actId="1035"/>
          <ac:spMkLst>
            <pc:docMk/>
            <pc:sldMk cId="3294906592" sldId="276"/>
            <ac:spMk id="37" creationId="{CAAA617F-02D8-4BEB-B5A9-29F73C53E850}"/>
          </ac:spMkLst>
        </pc:spChg>
        <pc:spChg chg="del mod">
          <ac:chgData name="Petar Petrov" userId="f42f9621-0036-4bcd-a715-607a0057b9b8" providerId="ADAL" clId="{B1FE4286-0428-43E6-8841-EE5C5B25A3C5}" dt="2021-12-07T18:21:23.616" v="133"/>
          <ac:spMkLst>
            <pc:docMk/>
            <pc:sldMk cId="3294906592" sldId="276"/>
            <ac:spMk id="40" creationId="{6DE325E9-168A-4E98-8D1C-98D1C80D9B74}"/>
          </ac:spMkLst>
        </pc:spChg>
        <pc:spChg chg="mod">
          <ac:chgData name="Petar Petrov" userId="f42f9621-0036-4bcd-a715-607a0057b9b8" providerId="ADAL" clId="{B1FE4286-0428-43E6-8841-EE5C5B25A3C5}" dt="2021-12-07T18:25:11.954" v="174" actId="1076"/>
          <ac:spMkLst>
            <pc:docMk/>
            <pc:sldMk cId="3294906592" sldId="276"/>
            <ac:spMk id="41" creationId="{D30CFFC9-0910-4AEB-ACCE-4FB39BBB51EE}"/>
          </ac:spMkLst>
        </pc:spChg>
        <pc:spChg chg="del mod">
          <ac:chgData name="Petar Petrov" userId="f42f9621-0036-4bcd-a715-607a0057b9b8" providerId="ADAL" clId="{B1FE4286-0428-43E6-8841-EE5C5B25A3C5}" dt="2021-12-07T18:21:23.615" v="131"/>
          <ac:spMkLst>
            <pc:docMk/>
            <pc:sldMk cId="3294906592" sldId="276"/>
            <ac:spMk id="42" creationId="{2AC878DE-64DD-40AF-9E31-6AA43817ED8A}"/>
          </ac:spMkLst>
        </pc:spChg>
        <pc:spChg chg="mod">
          <ac:chgData name="Petar Petrov" userId="f42f9621-0036-4bcd-a715-607a0057b9b8" providerId="ADAL" clId="{B1FE4286-0428-43E6-8841-EE5C5B25A3C5}" dt="2021-12-07T18:21:21.983" v="127" actId="1035"/>
          <ac:spMkLst>
            <pc:docMk/>
            <pc:sldMk cId="3294906592" sldId="276"/>
            <ac:spMk id="43" creationId="{296E3461-3EE8-4F02-A473-DBC09AFF5FAF}"/>
          </ac:spMkLst>
        </pc:spChg>
      </pc:sldChg>
      <pc:sldChg chg="delSp modSp add mod">
        <pc:chgData name="Petar Petrov" userId="f42f9621-0036-4bcd-a715-607a0057b9b8" providerId="ADAL" clId="{B1FE4286-0428-43E6-8841-EE5C5B25A3C5}" dt="2021-12-07T20:44:40.341" v="369" actId="1076"/>
        <pc:sldMkLst>
          <pc:docMk/>
          <pc:sldMk cId="919067538" sldId="277"/>
        </pc:sldMkLst>
        <pc:spChg chg="mod">
          <ac:chgData name="Petar Petrov" userId="f42f9621-0036-4bcd-a715-607a0057b9b8" providerId="ADAL" clId="{B1FE4286-0428-43E6-8841-EE5C5B25A3C5}" dt="2021-12-07T18:39:58.336" v="362" actId="14100"/>
          <ac:spMkLst>
            <pc:docMk/>
            <pc:sldMk cId="919067538" sldId="277"/>
            <ac:spMk id="4" creationId="{E8BCB89B-C162-49D8-8C12-EF9C5ED4083E}"/>
          </ac:spMkLst>
        </pc:spChg>
        <pc:spChg chg="mod">
          <ac:chgData name="Petar Petrov" userId="f42f9621-0036-4bcd-a715-607a0057b9b8" providerId="ADAL" clId="{B1FE4286-0428-43E6-8841-EE5C5B25A3C5}" dt="2021-12-07T18:40:37.806" v="366" actId="20577"/>
          <ac:spMkLst>
            <pc:docMk/>
            <pc:sldMk cId="919067538" sldId="277"/>
            <ac:spMk id="5" creationId="{0409B19A-6693-43E7-B35B-C85E49857B17}"/>
          </ac:spMkLst>
        </pc:spChg>
        <pc:spChg chg="mod">
          <ac:chgData name="Petar Petrov" userId="f42f9621-0036-4bcd-a715-607a0057b9b8" providerId="ADAL" clId="{B1FE4286-0428-43E6-8841-EE5C5B25A3C5}" dt="2021-12-07T20:44:40.341" v="369" actId="1076"/>
          <ac:spMkLst>
            <pc:docMk/>
            <pc:sldMk cId="919067538" sldId="277"/>
            <ac:spMk id="10" creationId="{FF387B6A-5047-4EFF-8F1F-CCC31E055809}"/>
          </ac:spMkLst>
        </pc:spChg>
        <pc:spChg chg="del">
          <ac:chgData name="Petar Petrov" userId="f42f9621-0036-4bcd-a715-607a0057b9b8" providerId="ADAL" clId="{B1FE4286-0428-43E6-8841-EE5C5B25A3C5}" dt="2021-12-07T20:44:17.763" v="367" actId="478"/>
          <ac:spMkLst>
            <pc:docMk/>
            <pc:sldMk cId="919067538" sldId="277"/>
            <ac:spMk id="11" creationId="{6DB2408F-C8E3-481B-BEFD-24DB75CA61AF}"/>
          </ac:spMkLst>
        </pc:spChg>
      </pc:sldChg>
      <pc:sldChg chg="addSp delSp modSp add mod">
        <pc:chgData name="Petar Petrov" userId="f42f9621-0036-4bcd-a715-607a0057b9b8" providerId="ADAL" clId="{B1FE4286-0428-43E6-8841-EE5C5B25A3C5}" dt="2021-12-07T20:45:50.747" v="386"/>
        <pc:sldMkLst>
          <pc:docMk/>
          <pc:sldMk cId="1541184916" sldId="278"/>
        </pc:sldMkLst>
        <pc:spChg chg="mod">
          <ac:chgData name="Petar Petrov" userId="f42f9621-0036-4bcd-a715-607a0057b9b8" providerId="ADAL" clId="{B1FE4286-0428-43E6-8841-EE5C5B25A3C5}" dt="2021-12-07T20:44:48.422" v="371"/>
          <ac:spMkLst>
            <pc:docMk/>
            <pc:sldMk cId="1541184916" sldId="278"/>
            <ac:spMk id="5" creationId="{0409B19A-6693-43E7-B35B-C85E49857B17}"/>
          </ac:spMkLst>
        </pc:spChg>
        <pc:spChg chg="add mod">
          <ac:chgData name="Petar Petrov" userId="f42f9621-0036-4bcd-a715-607a0057b9b8" providerId="ADAL" clId="{B1FE4286-0428-43E6-8841-EE5C5B25A3C5}" dt="2021-12-07T20:45:50.747" v="386"/>
          <ac:spMkLst>
            <pc:docMk/>
            <pc:sldMk cId="1541184916" sldId="278"/>
            <ac:spMk id="9" creationId="{A540F6AD-7A46-4E26-A7C1-E2996DAB3C88}"/>
          </ac:spMkLst>
        </pc:spChg>
        <pc:spChg chg="del mod">
          <ac:chgData name="Petar Petrov" userId="f42f9621-0036-4bcd-a715-607a0057b9b8" providerId="ADAL" clId="{B1FE4286-0428-43E6-8841-EE5C5B25A3C5}" dt="2021-12-07T20:45:03.185" v="375"/>
          <ac:spMkLst>
            <pc:docMk/>
            <pc:sldMk cId="1541184916" sldId="278"/>
            <ac:spMk id="10" creationId="{FF387B6A-5047-4EFF-8F1F-CCC31E055809}"/>
          </ac:spMkLst>
        </pc:spChg>
        <pc:graphicFrameChg chg="add mod modGraphic">
          <ac:chgData name="Petar Petrov" userId="f42f9621-0036-4bcd-a715-607a0057b9b8" providerId="ADAL" clId="{B1FE4286-0428-43E6-8841-EE5C5B25A3C5}" dt="2021-12-07T20:45:12.666" v="384" actId="403"/>
          <ac:graphicFrameMkLst>
            <pc:docMk/>
            <pc:sldMk cId="1541184916" sldId="278"/>
            <ac:graphicFrameMk id="2" creationId="{4FEECC79-7FB8-425B-9599-C4FA7AECAAE8}"/>
          </ac:graphicFrameMkLst>
        </pc:graphicFrameChg>
      </pc:sldChg>
      <pc:sldChg chg="addSp delSp modSp add mod">
        <pc:chgData name="Petar Petrov" userId="f42f9621-0036-4bcd-a715-607a0057b9b8" providerId="ADAL" clId="{B1FE4286-0428-43E6-8841-EE5C5B25A3C5}" dt="2021-12-07T20:46:52.045" v="404" actId="1076"/>
        <pc:sldMkLst>
          <pc:docMk/>
          <pc:sldMk cId="34098397" sldId="279"/>
        </pc:sldMkLst>
        <pc:spChg chg="del">
          <ac:chgData name="Petar Petrov" userId="f42f9621-0036-4bcd-a715-607a0057b9b8" providerId="ADAL" clId="{B1FE4286-0428-43E6-8841-EE5C5B25A3C5}" dt="2021-12-07T20:46:22.610" v="389" actId="478"/>
          <ac:spMkLst>
            <pc:docMk/>
            <pc:sldMk cId="34098397" sldId="279"/>
            <ac:spMk id="9" creationId="{A540F6AD-7A46-4E26-A7C1-E2996DAB3C88}"/>
          </ac:spMkLst>
        </pc:spChg>
        <pc:spChg chg="add mod">
          <ac:chgData name="Petar Petrov" userId="f42f9621-0036-4bcd-a715-607a0057b9b8" providerId="ADAL" clId="{B1FE4286-0428-43E6-8841-EE5C5B25A3C5}" dt="2021-12-07T20:46:47.464" v="403" actId="1076"/>
          <ac:spMkLst>
            <pc:docMk/>
            <pc:sldMk cId="34098397" sldId="279"/>
            <ac:spMk id="11" creationId="{6C0AF937-4594-4289-B620-709019E6EE65}"/>
          </ac:spMkLst>
        </pc:spChg>
        <pc:graphicFrameChg chg="del">
          <ac:chgData name="Petar Petrov" userId="f42f9621-0036-4bcd-a715-607a0057b9b8" providerId="ADAL" clId="{B1FE4286-0428-43E6-8841-EE5C5B25A3C5}" dt="2021-12-07T20:46:21.144" v="388" actId="478"/>
          <ac:graphicFrameMkLst>
            <pc:docMk/>
            <pc:sldMk cId="34098397" sldId="279"/>
            <ac:graphicFrameMk id="2" creationId="{4FEECC79-7FB8-425B-9599-C4FA7AECAAE8}"/>
          </ac:graphicFrameMkLst>
        </pc:graphicFrameChg>
        <pc:graphicFrameChg chg="add mod modGraphic">
          <ac:chgData name="Petar Petrov" userId="f42f9621-0036-4bcd-a715-607a0057b9b8" providerId="ADAL" clId="{B1FE4286-0428-43E6-8841-EE5C5B25A3C5}" dt="2021-12-07T20:46:52.045" v="404" actId="1076"/>
          <ac:graphicFrameMkLst>
            <pc:docMk/>
            <pc:sldMk cId="34098397" sldId="279"/>
            <ac:graphicFrameMk id="3" creationId="{E7C60285-0A45-41A5-B78F-C2CC33A4191E}"/>
          </ac:graphicFrameMkLst>
        </pc:graphicFrameChg>
      </pc:sldChg>
      <pc:sldChg chg="addSp modSp add mod ord">
        <pc:chgData name="Petar Petrov" userId="f42f9621-0036-4bcd-a715-607a0057b9b8" providerId="ADAL" clId="{B1FE4286-0428-43E6-8841-EE5C5B25A3C5}" dt="2021-12-07T20:48:55.480" v="421" actId="1076"/>
        <pc:sldMkLst>
          <pc:docMk/>
          <pc:sldMk cId="1378162106" sldId="280"/>
        </pc:sldMkLst>
        <pc:spChg chg="mod">
          <ac:chgData name="Petar Petrov" userId="f42f9621-0036-4bcd-a715-607a0057b9b8" providerId="ADAL" clId="{B1FE4286-0428-43E6-8841-EE5C5B25A3C5}" dt="2021-12-07T20:47:38.361" v="410"/>
          <ac:spMkLst>
            <pc:docMk/>
            <pc:sldMk cId="1378162106" sldId="280"/>
            <ac:spMk id="5" creationId="{0409B19A-6693-43E7-B35B-C85E49857B17}"/>
          </ac:spMkLst>
        </pc:spChg>
        <pc:spChg chg="mod">
          <ac:chgData name="Petar Petrov" userId="f42f9621-0036-4bcd-a715-607a0057b9b8" providerId="ADAL" clId="{B1FE4286-0428-43E6-8841-EE5C5B25A3C5}" dt="2021-12-07T20:48:25.856" v="412" actId="1076"/>
          <ac:spMkLst>
            <pc:docMk/>
            <pc:sldMk cId="1378162106" sldId="280"/>
            <ac:spMk id="10" creationId="{FF387B6A-5047-4EFF-8F1F-CCC31E055809}"/>
          </ac:spMkLst>
        </pc:spChg>
        <pc:spChg chg="add mod">
          <ac:chgData name="Petar Petrov" userId="f42f9621-0036-4bcd-a715-607a0057b9b8" providerId="ADAL" clId="{B1FE4286-0428-43E6-8841-EE5C5B25A3C5}" dt="2021-12-07T20:48:49.442" v="419" actId="1076"/>
          <ac:spMkLst>
            <pc:docMk/>
            <pc:sldMk cId="1378162106" sldId="280"/>
            <ac:spMk id="11" creationId="{58110C42-1D66-4606-91F9-01DD08BBF3EE}"/>
          </ac:spMkLst>
        </pc:spChg>
        <pc:spChg chg="add mod">
          <ac:chgData name="Petar Petrov" userId="f42f9621-0036-4bcd-a715-607a0057b9b8" providerId="ADAL" clId="{B1FE4286-0428-43E6-8841-EE5C5B25A3C5}" dt="2021-12-07T20:48:55.480" v="421" actId="1076"/>
          <ac:spMkLst>
            <pc:docMk/>
            <pc:sldMk cId="1378162106" sldId="280"/>
            <ac:spMk id="12" creationId="{766163E6-7A70-46CA-9BD2-3D5FD8B17AC5}"/>
          </ac:spMkLst>
        </pc:spChg>
        <pc:picChg chg="add mod">
          <ac:chgData name="Petar Petrov" userId="f42f9621-0036-4bcd-a715-607a0057b9b8" providerId="ADAL" clId="{B1FE4286-0428-43E6-8841-EE5C5B25A3C5}" dt="2021-12-07T20:48:38.162" v="415" actId="1076"/>
          <ac:picMkLst>
            <pc:docMk/>
            <pc:sldMk cId="1378162106" sldId="280"/>
            <ac:picMk id="9" creationId="{9516471B-AF4A-496F-8F26-011DAFC27BE8}"/>
          </ac:picMkLst>
        </pc:picChg>
      </pc:sldChg>
      <pc:sldChg chg="addSp delSp modSp add mod">
        <pc:chgData name="Petar Petrov" userId="f42f9621-0036-4bcd-a715-607a0057b9b8" providerId="ADAL" clId="{B1FE4286-0428-43E6-8841-EE5C5B25A3C5}" dt="2021-12-07T20:49:43.240" v="429" actId="1076"/>
        <pc:sldMkLst>
          <pc:docMk/>
          <pc:sldMk cId="3187408441" sldId="281"/>
        </pc:sldMkLst>
        <pc:spChg chg="mod">
          <ac:chgData name="Petar Petrov" userId="f42f9621-0036-4bcd-a715-607a0057b9b8" providerId="ADAL" clId="{B1FE4286-0428-43E6-8841-EE5C5B25A3C5}" dt="2021-12-07T20:49:13.483" v="423"/>
          <ac:spMkLst>
            <pc:docMk/>
            <pc:sldMk cId="3187408441" sldId="281"/>
            <ac:spMk id="5" creationId="{0409B19A-6693-43E7-B35B-C85E49857B17}"/>
          </ac:spMkLst>
        </pc:spChg>
        <pc:spChg chg="del">
          <ac:chgData name="Petar Petrov" userId="f42f9621-0036-4bcd-a715-607a0057b9b8" providerId="ADAL" clId="{B1FE4286-0428-43E6-8841-EE5C5B25A3C5}" dt="2021-12-07T20:49:40.402" v="427" actId="478"/>
          <ac:spMkLst>
            <pc:docMk/>
            <pc:sldMk cId="3187408441" sldId="281"/>
            <ac:spMk id="10" creationId="{FF387B6A-5047-4EFF-8F1F-CCC31E055809}"/>
          </ac:spMkLst>
        </pc:spChg>
        <pc:spChg chg="del">
          <ac:chgData name="Petar Petrov" userId="f42f9621-0036-4bcd-a715-607a0057b9b8" providerId="ADAL" clId="{B1FE4286-0428-43E6-8841-EE5C5B25A3C5}" dt="2021-12-07T20:49:38.051" v="425" actId="478"/>
          <ac:spMkLst>
            <pc:docMk/>
            <pc:sldMk cId="3187408441" sldId="281"/>
            <ac:spMk id="11" creationId="{58110C42-1D66-4606-91F9-01DD08BBF3EE}"/>
          </ac:spMkLst>
        </pc:spChg>
        <pc:spChg chg="del">
          <ac:chgData name="Petar Petrov" userId="f42f9621-0036-4bcd-a715-607a0057b9b8" providerId="ADAL" clId="{B1FE4286-0428-43E6-8841-EE5C5B25A3C5}" dt="2021-12-07T20:49:39.138" v="426" actId="478"/>
          <ac:spMkLst>
            <pc:docMk/>
            <pc:sldMk cId="3187408441" sldId="281"/>
            <ac:spMk id="12" creationId="{766163E6-7A70-46CA-9BD2-3D5FD8B17AC5}"/>
          </ac:spMkLst>
        </pc:spChg>
        <pc:spChg chg="add mod">
          <ac:chgData name="Petar Petrov" userId="f42f9621-0036-4bcd-a715-607a0057b9b8" providerId="ADAL" clId="{B1FE4286-0428-43E6-8841-EE5C5B25A3C5}" dt="2021-12-07T20:49:43.240" v="429" actId="1076"/>
          <ac:spMkLst>
            <pc:docMk/>
            <pc:sldMk cId="3187408441" sldId="281"/>
            <ac:spMk id="13" creationId="{8C1DE810-A0F6-48B3-B3DB-177EF453EA1A}"/>
          </ac:spMkLst>
        </pc:spChg>
        <pc:picChg chg="del">
          <ac:chgData name="Petar Petrov" userId="f42f9621-0036-4bcd-a715-607a0057b9b8" providerId="ADAL" clId="{B1FE4286-0428-43E6-8841-EE5C5B25A3C5}" dt="2021-12-07T20:49:37.092" v="424" actId="478"/>
          <ac:picMkLst>
            <pc:docMk/>
            <pc:sldMk cId="3187408441" sldId="281"/>
            <ac:picMk id="9" creationId="{9516471B-AF4A-496F-8F26-011DAFC27BE8}"/>
          </ac:picMkLst>
        </pc:picChg>
      </pc:sldChg>
      <pc:sldChg chg="addSp delSp modSp add mod">
        <pc:chgData name="Petar Petrov" userId="f42f9621-0036-4bcd-a715-607a0057b9b8" providerId="ADAL" clId="{B1FE4286-0428-43E6-8841-EE5C5B25A3C5}" dt="2021-12-07T20:50:27.775" v="436" actId="1076"/>
        <pc:sldMkLst>
          <pc:docMk/>
          <pc:sldMk cId="85618838" sldId="282"/>
        </pc:sldMkLst>
        <pc:spChg chg="mod">
          <ac:chgData name="Petar Petrov" userId="f42f9621-0036-4bcd-a715-607a0057b9b8" providerId="ADAL" clId="{B1FE4286-0428-43E6-8841-EE5C5B25A3C5}" dt="2021-12-07T20:49:57.740" v="431"/>
          <ac:spMkLst>
            <pc:docMk/>
            <pc:sldMk cId="85618838" sldId="282"/>
            <ac:spMk id="5" creationId="{0409B19A-6693-43E7-B35B-C85E49857B17}"/>
          </ac:spMkLst>
        </pc:spChg>
        <pc:spChg chg="add mod">
          <ac:chgData name="Petar Petrov" userId="f42f9621-0036-4bcd-a715-607a0057b9b8" providerId="ADAL" clId="{B1FE4286-0428-43E6-8841-EE5C5B25A3C5}" dt="2021-12-07T20:50:24.849" v="434" actId="1076"/>
          <ac:spMkLst>
            <pc:docMk/>
            <pc:sldMk cId="85618838" sldId="282"/>
            <ac:spMk id="9" creationId="{5175A056-88B3-4F79-B171-9A93AB281075}"/>
          </ac:spMkLst>
        </pc:spChg>
        <pc:spChg chg="add mod">
          <ac:chgData name="Petar Petrov" userId="f42f9621-0036-4bcd-a715-607a0057b9b8" providerId="ADAL" clId="{B1FE4286-0428-43E6-8841-EE5C5B25A3C5}" dt="2021-12-07T20:50:27.775" v="436" actId="1076"/>
          <ac:spMkLst>
            <pc:docMk/>
            <pc:sldMk cId="85618838" sldId="282"/>
            <ac:spMk id="11" creationId="{03EF572F-CCD1-4578-A443-AEB8936D458E}"/>
          </ac:spMkLst>
        </pc:spChg>
        <pc:spChg chg="del">
          <ac:chgData name="Petar Petrov" userId="f42f9621-0036-4bcd-a715-607a0057b9b8" providerId="ADAL" clId="{B1FE4286-0428-43E6-8841-EE5C5B25A3C5}" dt="2021-12-07T20:50:12.963" v="432" actId="478"/>
          <ac:spMkLst>
            <pc:docMk/>
            <pc:sldMk cId="85618838" sldId="282"/>
            <ac:spMk id="13" creationId="{8C1DE810-A0F6-48B3-B3DB-177EF453EA1A}"/>
          </ac:spMkLst>
        </pc:spChg>
      </pc:sldChg>
    </pc:docChg>
  </pc:docChgLst>
  <pc:docChgLst>
    <pc:chgData name="Petar Petrov" userId="f42f9621-0036-4bcd-a715-607a0057b9b8" providerId="ADAL" clId="{3EA1A982-7C0E-415C-80CE-7B6C370A91B1}"/>
    <pc:docChg chg="undo redo custSel modSld">
      <pc:chgData name="Petar Petrov" userId="f42f9621-0036-4bcd-a715-607a0057b9b8" providerId="ADAL" clId="{3EA1A982-7C0E-415C-80CE-7B6C370A91B1}" dt="2022-01-23T22:17:28.606" v="2038"/>
      <pc:docMkLst>
        <pc:docMk/>
      </pc:docMkLst>
      <pc:sldChg chg="modSp mod">
        <pc:chgData name="Petar Petrov" userId="f42f9621-0036-4bcd-a715-607a0057b9b8" providerId="ADAL" clId="{3EA1A982-7C0E-415C-80CE-7B6C370A91B1}" dt="2022-01-23T19:17:31.330" v="574" actId="14100"/>
        <pc:sldMkLst>
          <pc:docMk/>
          <pc:sldMk cId="0" sldId="257"/>
        </pc:sldMkLst>
        <pc:spChg chg="mod">
          <ac:chgData name="Petar Petrov" userId="f42f9621-0036-4bcd-a715-607a0057b9b8" providerId="ADAL" clId="{3EA1A982-7C0E-415C-80CE-7B6C370A91B1}" dt="2022-01-23T19:14:33.319" v="519"/>
          <ac:spMkLst>
            <pc:docMk/>
            <pc:sldMk cId="0" sldId="257"/>
            <ac:spMk id="16" creationId="{00000000-0000-0000-0000-000000000000}"/>
          </ac:spMkLst>
        </pc:spChg>
        <pc:spChg chg="mod">
          <ac:chgData name="Petar Petrov" userId="f42f9621-0036-4bcd-a715-607a0057b9b8" providerId="ADAL" clId="{3EA1A982-7C0E-415C-80CE-7B6C370A91B1}" dt="2022-01-23T19:17:17.369" v="570" actId="20577"/>
          <ac:spMkLst>
            <pc:docMk/>
            <pc:sldMk cId="0" sldId="257"/>
            <ac:spMk id="34" creationId="{D9A4FBB1-9632-4015-A622-552D89E9405D}"/>
          </ac:spMkLst>
        </pc:spChg>
        <pc:spChg chg="mod">
          <ac:chgData name="Petar Petrov" userId="f42f9621-0036-4bcd-a715-607a0057b9b8" providerId="ADAL" clId="{3EA1A982-7C0E-415C-80CE-7B6C370A91B1}" dt="2022-01-23T19:16:34.697" v="540" actId="20577"/>
          <ac:spMkLst>
            <pc:docMk/>
            <pc:sldMk cId="0" sldId="257"/>
            <ac:spMk id="35" creationId="{494C9F60-B899-4229-BE66-52A19C9BF537}"/>
          </ac:spMkLst>
        </pc:spChg>
        <pc:spChg chg="mod">
          <ac:chgData name="Petar Petrov" userId="f42f9621-0036-4bcd-a715-607a0057b9b8" providerId="ADAL" clId="{3EA1A982-7C0E-415C-80CE-7B6C370A91B1}" dt="2022-01-23T19:17:13.674" v="569" actId="6549"/>
          <ac:spMkLst>
            <pc:docMk/>
            <pc:sldMk cId="0" sldId="257"/>
            <ac:spMk id="36" creationId="{A16E1D88-033A-4121-A886-D395EC6B4A73}"/>
          </ac:spMkLst>
        </pc:spChg>
        <pc:spChg chg="mod">
          <ac:chgData name="Petar Petrov" userId="f42f9621-0036-4bcd-a715-607a0057b9b8" providerId="ADAL" clId="{3EA1A982-7C0E-415C-80CE-7B6C370A91B1}" dt="2022-01-23T19:16:50.505" v="548" actId="6549"/>
          <ac:spMkLst>
            <pc:docMk/>
            <pc:sldMk cId="0" sldId="257"/>
            <ac:spMk id="37" creationId="{CAAA617F-02D8-4BEB-B5A9-29F73C53E850}"/>
          </ac:spMkLst>
        </pc:spChg>
        <pc:spChg chg="mod">
          <ac:chgData name="Petar Petrov" userId="f42f9621-0036-4bcd-a715-607a0057b9b8" providerId="ADAL" clId="{3EA1A982-7C0E-415C-80CE-7B6C370A91B1}" dt="2022-01-23T19:17:31.330" v="574" actId="14100"/>
          <ac:spMkLst>
            <pc:docMk/>
            <pc:sldMk cId="0" sldId="257"/>
            <ac:spMk id="42" creationId="{2AC878DE-64DD-40AF-9E31-6AA43817ED8A}"/>
          </ac:spMkLst>
        </pc:spChg>
        <pc:spChg chg="mod">
          <ac:chgData name="Petar Petrov" userId="f42f9621-0036-4bcd-a715-607a0057b9b8" providerId="ADAL" clId="{3EA1A982-7C0E-415C-80CE-7B6C370A91B1}" dt="2022-01-23T19:16:53.019" v="553" actId="6549"/>
          <ac:spMkLst>
            <pc:docMk/>
            <pc:sldMk cId="0" sldId="257"/>
            <ac:spMk id="43" creationId="{296E3461-3EE8-4F02-A473-DBC09AFF5FAF}"/>
          </ac:spMkLst>
        </pc:spChg>
      </pc:sldChg>
      <pc:sldChg chg="modSp mod">
        <pc:chgData name="Petar Petrov" userId="f42f9621-0036-4bcd-a715-607a0057b9b8" providerId="ADAL" clId="{3EA1A982-7C0E-415C-80CE-7B6C370A91B1}" dt="2022-01-23T19:26:00.954" v="829" actId="1035"/>
        <pc:sldMkLst>
          <pc:docMk/>
          <pc:sldMk cId="0" sldId="264"/>
        </pc:sldMkLst>
        <pc:spChg chg="mod">
          <ac:chgData name="Petar Petrov" userId="f42f9621-0036-4bcd-a715-607a0057b9b8" providerId="ADAL" clId="{3EA1A982-7C0E-415C-80CE-7B6C370A91B1}" dt="2022-01-23T19:24:45.283" v="806" actId="20577"/>
          <ac:spMkLst>
            <pc:docMk/>
            <pc:sldMk cId="0" sldId="264"/>
            <ac:spMk id="4" creationId="{E8BCB89B-C162-49D8-8C12-EF9C5ED4083E}"/>
          </ac:spMkLst>
        </pc:spChg>
        <pc:spChg chg="mod">
          <ac:chgData name="Petar Petrov" userId="f42f9621-0036-4bcd-a715-607a0057b9b8" providerId="ADAL" clId="{3EA1A982-7C0E-415C-80CE-7B6C370A91B1}" dt="2022-01-23T19:26:00.954" v="829" actId="1035"/>
          <ac:spMkLst>
            <pc:docMk/>
            <pc:sldMk cId="0" sldId="264"/>
            <ac:spMk id="10" creationId="{FF387B6A-5047-4EFF-8F1F-CCC31E055809}"/>
          </ac:spMkLst>
        </pc:spChg>
      </pc:sldChg>
      <pc:sldChg chg="modSp mod">
        <pc:chgData name="Petar Petrov" userId="f42f9621-0036-4bcd-a715-607a0057b9b8" providerId="ADAL" clId="{3EA1A982-7C0E-415C-80CE-7B6C370A91B1}" dt="2022-01-23T19:11:47.495" v="494"/>
        <pc:sldMkLst>
          <pc:docMk/>
          <pc:sldMk cId="0" sldId="269"/>
        </pc:sldMkLst>
        <pc:spChg chg="mod">
          <ac:chgData name="Petar Petrov" userId="f42f9621-0036-4bcd-a715-607a0057b9b8" providerId="ADAL" clId="{3EA1A982-7C0E-415C-80CE-7B6C370A91B1}" dt="2022-01-23T19:11:47.495" v="494"/>
          <ac:spMkLst>
            <pc:docMk/>
            <pc:sldMk cId="0" sldId="269"/>
            <ac:spMk id="5" creationId="{C7FEDA95-0A56-4050-BF37-D149971C5E0B}"/>
          </ac:spMkLst>
        </pc:spChg>
        <pc:spChg chg="mod">
          <ac:chgData name="Petar Petrov" userId="f42f9621-0036-4bcd-a715-607a0057b9b8" providerId="ADAL" clId="{3EA1A982-7C0E-415C-80CE-7B6C370A91B1}" dt="2022-01-23T19:11:37.849" v="493" actId="20577"/>
          <ac:spMkLst>
            <pc:docMk/>
            <pc:sldMk cId="0" sldId="269"/>
            <ac:spMk id="11" creationId="{8D6FD40E-974E-4899-B2AE-AFC9BA64F374}"/>
          </ac:spMkLst>
        </pc:spChg>
      </pc:sldChg>
      <pc:sldChg chg="modSp mod">
        <pc:chgData name="Petar Petrov" userId="f42f9621-0036-4bcd-a715-607a0057b9b8" providerId="ADAL" clId="{3EA1A982-7C0E-415C-80CE-7B6C370A91B1}" dt="2022-01-23T21:52:55.876" v="1702" actId="20577"/>
        <pc:sldMkLst>
          <pc:docMk/>
          <pc:sldMk cId="0" sldId="270"/>
        </pc:sldMkLst>
        <pc:spChg chg="mod">
          <ac:chgData name="Petar Petrov" userId="f42f9621-0036-4bcd-a715-607a0057b9b8" providerId="ADAL" clId="{3EA1A982-7C0E-415C-80CE-7B6C370A91B1}" dt="2022-01-23T21:52:55.876" v="1702" actId="20577"/>
          <ac:spMkLst>
            <pc:docMk/>
            <pc:sldMk cId="0" sldId="270"/>
            <ac:spMk id="2" creationId="{00000000-0000-0000-0000-000000000000}"/>
          </ac:spMkLst>
        </pc:spChg>
      </pc:sldChg>
      <pc:sldChg chg="modSp mod">
        <pc:chgData name="Petar Petrov" userId="f42f9621-0036-4bcd-a715-607a0057b9b8" providerId="ADAL" clId="{3EA1A982-7C0E-415C-80CE-7B6C370A91B1}" dt="2022-01-23T22:12:11.838" v="2030" actId="6549"/>
        <pc:sldMkLst>
          <pc:docMk/>
          <pc:sldMk cId="2914988568" sldId="273"/>
        </pc:sldMkLst>
        <pc:spChg chg="mod">
          <ac:chgData name="Petar Petrov" userId="f42f9621-0036-4bcd-a715-607a0057b9b8" providerId="ADAL" clId="{3EA1A982-7C0E-415C-80CE-7B6C370A91B1}" dt="2022-01-23T19:14:47.248" v="531"/>
          <ac:spMkLst>
            <pc:docMk/>
            <pc:sldMk cId="2914988568" sldId="273"/>
            <ac:spMk id="16" creationId="{00000000-0000-0000-0000-000000000000}"/>
          </ac:spMkLst>
        </pc:spChg>
        <pc:spChg chg="mod">
          <ac:chgData name="Petar Petrov" userId="f42f9621-0036-4bcd-a715-607a0057b9b8" providerId="ADAL" clId="{3EA1A982-7C0E-415C-80CE-7B6C370A91B1}" dt="2022-01-23T19:21:06.602" v="660" actId="20577"/>
          <ac:spMkLst>
            <pc:docMk/>
            <pc:sldMk cId="2914988568" sldId="273"/>
            <ac:spMk id="47" creationId="{611F3A84-94C4-48B0-AA6E-E346E1BF6A5A}"/>
          </ac:spMkLst>
        </pc:spChg>
        <pc:spChg chg="mod">
          <ac:chgData name="Petar Petrov" userId="f42f9621-0036-4bcd-a715-607a0057b9b8" providerId="ADAL" clId="{3EA1A982-7C0E-415C-80CE-7B6C370A91B1}" dt="2022-01-23T19:20:35.923" v="636" actId="20577"/>
          <ac:spMkLst>
            <pc:docMk/>
            <pc:sldMk cId="2914988568" sldId="273"/>
            <ac:spMk id="48" creationId="{9A4BBE72-BFEB-4C72-9760-B722279C9CA7}"/>
          </ac:spMkLst>
        </pc:spChg>
        <pc:spChg chg="mod">
          <ac:chgData name="Petar Petrov" userId="f42f9621-0036-4bcd-a715-607a0057b9b8" providerId="ADAL" clId="{3EA1A982-7C0E-415C-80CE-7B6C370A91B1}" dt="2022-01-23T19:21:40.290" v="686" actId="20577"/>
          <ac:spMkLst>
            <pc:docMk/>
            <pc:sldMk cId="2914988568" sldId="273"/>
            <ac:spMk id="50" creationId="{260397A8-85F6-4ABA-95FC-3C9E9A075CB3}"/>
          </ac:spMkLst>
        </pc:spChg>
        <pc:spChg chg="mod">
          <ac:chgData name="Petar Petrov" userId="f42f9621-0036-4bcd-a715-607a0057b9b8" providerId="ADAL" clId="{3EA1A982-7C0E-415C-80CE-7B6C370A91B1}" dt="2022-01-23T19:20:44.907" v="640" actId="20577"/>
          <ac:spMkLst>
            <pc:docMk/>
            <pc:sldMk cId="2914988568" sldId="273"/>
            <ac:spMk id="51" creationId="{9456F793-01BD-4953-A99E-8176A0EDB3AA}"/>
          </ac:spMkLst>
        </pc:spChg>
        <pc:spChg chg="mod">
          <ac:chgData name="Petar Petrov" userId="f42f9621-0036-4bcd-a715-607a0057b9b8" providerId="ADAL" clId="{3EA1A982-7C0E-415C-80CE-7B6C370A91B1}" dt="2022-01-23T22:12:11.838" v="2030" actId="6549"/>
          <ac:spMkLst>
            <pc:docMk/>
            <pc:sldMk cId="2914988568" sldId="273"/>
            <ac:spMk id="53" creationId="{8BD68FBC-44FC-4EFC-A09F-16946911D992}"/>
          </ac:spMkLst>
        </pc:spChg>
        <pc:spChg chg="mod">
          <ac:chgData name="Petar Petrov" userId="f42f9621-0036-4bcd-a715-607a0057b9b8" providerId="ADAL" clId="{3EA1A982-7C0E-415C-80CE-7B6C370A91B1}" dt="2022-01-23T19:21:52.418" v="690" actId="20577"/>
          <ac:spMkLst>
            <pc:docMk/>
            <pc:sldMk cId="2914988568" sldId="273"/>
            <ac:spMk id="54" creationId="{B9C5B90D-278A-4F7F-B76A-E666BB41EBA3}"/>
          </ac:spMkLst>
        </pc:spChg>
        <pc:spChg chg="mod">
          <ac:chgData name="Petar Petrov" userId="f42f9621-0036-4bcd-a715-607a0057b9b8" providerId="ADAL" clId="{3EA1A982-7C0E-415C-80CE-7B6C370A91B1}" dt="2022-01-23T19:24:22.242" v="802" actId="20577"/>
          <ac:spMkLst>
            <pc:docMk/>
            <pc:sldMk cId="2914988568" sldId="273"/>
            <ac:spMk id="56" creationId="{0BC45CAB-3677-49A3-AB97-94FFF0DA3D8F}"/>
          </ac:spMkLst>
        </pc:spChg>
        <pc:spChg chg="mod">
          <ac:chgData name="Petar Petrov" userId="f42f9621-0036-4bcd-a715-607a0057b9b8" providerId="ADAL" clId="{3EA1A982-7C0E-415C-80CE-7B6C370A91B1}" dt="2022-01-23T19:22:20.714" v="704" actId="14100"/>
          <ac:spMkLst>
            <pc:docMk/>
            <pc:sldMk cId="2914988568" sldId="273"/>
            <ac:spMk id="57" creationId="{6DB4FEBA-34E0-4265-AA78-301F92167A2F}"/>
          </ac:spMkLst>
        </pc:spChg>
        <pc:grpChg chg="mod">
          <ac:chgData name="Petar Petrov" userId="f42f9621-0036-4bcd-a715-607a0057b9b8" providerId="ADAL" clId="{3EA1A982-7C0E-415C-80CE-7B6C370A91B1}" dt="2022-01-23T19:22:14.258" v="702" actId="14100"/>
          <ac:grpSpMkLst>
            <pc:docMk/>
            <pc:sldMk cId="2914988568" sldId="273"/>
            <ac:grpSpMk id="55" creationId="{6E2133CD-0FE1-41E7-A5BB-E832142F813B}"/>
          </ac:grpSpMkLst>
        </pc:grpChg>
      </pc:sldChg>
      <pc:sldChg chg="modSp mod modAnim">
        <pc:chgData name="Petar Petrov" userId="f42f9621-0036-4bcd-a715-607a0057b9b8" providerId="ADAL" clId="{3EA1A982-7C0E-415C-80CE-7B6C370A91B1}" dt="2022-01-23T22:04:12.510" v="1932" actId="20577"/>
        <pc:sldMkLst>
          <pc:docMk/>
          <pc:sldMk cId="2898948055" sldId="275"/>
        </pc:sldMkLst>
        <pc:spChg chg="mod">
          <ac:chgData name="Petar Petrov" userId="f42f9621-0036-4bcd-a715-607a0057b9b8" providerId="ADAL" clId="{3EA1A982-7C0E-415C-80CE-7B6C370A91B1}" dt="2022-01-23T22:00:49.953" v="1841"/>
          <ac:spMkLst>
            <pc:docMk/>
            <pc:sldMk cId="2898948055" sldId="275"/>
            <ac:spMk id="4" creationId="{E8BCB89B-C162-49D8-8C12-EF9C5ED4083E}"/>
          </ac:spMkLst>
        </pc:spChg>
        <pc:spChg chg="mod">
          <ac:chgData name="Petar Petrov" userId="f42f9621-0036-4bcd-a715-607a0057b9b8" providerId="ADAL" clId="{3EA1A982-7C0E-415C-80CE-7B6C370A91B1}" dt="2022-01-23T22:02:14.870" v="1876" actId="6549"/>
          <ac:spMkLst>
            <pc:docMk/>
            <pc:sldMk cId="2898948055" sldId="275"/>
            <ac:spMk id="22" creationId="{FEDC1398-449F-40B6-AD38-A23597BC0CC7}"/>
          </ac:spMkLst>
        </pc:spChg>
        <pc:spChg chg="mod">
          <ac:chgData name="Petar Petrov" userId="f42f9621-0036-4bcd-a715-607a0057b9b8" providerId="ADAL" clId="{3EA1A982-7C0E-415C-80CE-7B6C370A91B1}" dt="2022-01-23T22:02:52.166" v="1891" actId="1035"/>
          <ac:spMkLst>
            <pc:docMk/>
            <pc:sldMk cId="2898948055" sldId="275"/>
            <ac:spMk id="23" creationId="{37FB56C6-EF42-443B-A3B9-34E04FECBE0F}"/>
          </ac:spMkLst>
        </pc:spChg>
        <pc:spChg chg="mod">
          <ac:chgData name="Petar Petrov" userId="f42f9621-0036-4bcd-a715-607a0057b9b8" providerId="ADAL" clId="{3EA1A982-7C0E-415C-80CE-7B6C370A91B1}" dt="2022-01-23T22:03:16.935" v="1908" actId="1035"/>
          <ac:spMkLst>
            <pc:docMk/>
            <pc:sldMk cId="2898948055" sldId="275"/>
            <ac:spMk id="24" creationId="{60F1AEBD-7468-4926-9325-952D30A69C3D}"/>
          </ac:spMkLst>
        </pc:spChg>
        <pc:spChg chg="mod">
          <ac:chgData name="Petar Petrov" userId="f42f9621-0036-4bcd-a715-607a0057b9b8" providerId="ADAL" clId="{3EA1A982-7C0E-415C-80CE-7B6C370A91B1}" dt="2022-01-23T22:03:48.454" v="1925" actId="6549"/>
          <ac:spMkLst>
            <pc:docMk/>
            <pc:sldMk cId="2898948055" sldId="275"/>
            <ac:spMk id="25" creationId="{5323EC87-4F3D-4DAD-8179-738E767258A9}"/>
          </ac:spMkLst>
        </pc:spChg>
        <pc:spChg chg="mod">
          <ac:chgData name="Petar Petrov" userId="f42f9621-0036-4bcd-a715-607a0057b9b8" providerId="ADAL" clId="{3EA1A982-7C0E-415C-80CE-7B6C370A91B1}" dt="2022-01-23T22:04:01.350" v="1929" actId="6549"/>
          <ac:spMkLst>
            <pc:docMk/>
            <pc:sldMk cId="2898948055" sldId="275"/>
            <ac:spMk id="33" creationId="{C1793E25-598D-4A66-9AD0-B5A3E888F16F}"/>
          </ac:spMkLst>
        </pc:spChg>
        <pc:spChg chg="mod">
          <ac:chgData name="Petar Petrov" userId="f42f9621-0036-4bcd-a715-607a0057b9b8" providerId="ADAL" clId="{3EA1A982-7C0E-415C-80CE-7B6C370A91B1}" dt="2022-01-23T22:01:51.085" v="1861" actId="14100"/>
          <ac:spMkLst>
            <pc:docMk/>
            <pc:sldMk cId="2898948055" sldId="275"/>
            <ac:spMk id="36" creationId="{E4B0EC0B-2A49-400A-9F21-A3725C4616F9}"/>
          </ac:spMkLst>
        </pc:spChg>
        <pc:spChg chg="mod">
          <ac:chgData name="Petar Petrov" userId="f42f9621-0036-4bcd-a715-607a0057b9b8" providerId="ADAL" clId="{3EA1A982-7C0E-415C-80CE-7B6C370A91B1}" dt="2022-01-23T22:02:04.323" v="1866" actId="14100"/>
          <ac:spMkLst>
            <pc:docMk/>
            <pc:sldMk cId="2898948055" sldId="275"/>
            <ac:spMk id="39" creationId="{283A1E78-D9DB-4FAF-B5E1-6AD849C7D97C}"/>
          </ac:spMkLst>
        </pc:spChg>
        <pc:spChg chg="mod">
          <ac:chgData name="Petar Petrov" userId="f42f9621-0036-4bcd-a715-607a0057b9b8" providerId="ADAL" clId="{3EA1A982-7C0E-415C-80CE-7B6C370A91B1}" dt="2022-01-23T22:03:02.525" v="1892"/>
          <ac:spMkLst>
            <pc:docMk/>
            <pc:sldMk cId="2898948055" sldId="275"/>
            <ac:spMk id="53" creationId="{890CA5A7-7115-42A1-AB29-05E5164651DE}"/>
          </ac:spMkLst>
        </pc:spChg>
        <pc:spChg chg="mod">
          <ac:chgData name="Petar Petrov" userId="f42f9621-0036-4bcd-a715-607a0057b9b8" providerId="ADAL" clId="{3EA1A982-7C0E-415C-80CE-7B6C370A91B1}" dt="2022-01-23T22:03:32.590" v="1913" actId="14100"/>
          <ac:spMkLst>
            <pc:docMk/>
            <pc:sldMk cId="2898948055" sldId="275"/>
            <ac:spMk id="55" creationId="{2413F76B-A7A6-4AA2-ADCE-C9374F3C91C7}"/>
          </ac:spMkLst>
        </pc:spChg>
        <pc:spChg chg="mod">
          <ac:chgData name="Petar Petrov" userId="f42f9621-0036-4bcd-a715-607a0057b9b8" providerId="ADAL" clId="{3EA1A982-7C0E-415C-80CE-7B6C370A91B1}" dt="2022-01-23T22:04:12.510" v="1932" actId="20577"/>
          <ac:spMkLst>
            <pc:docMk/>
            <pc:sldMk cId="2898948055" sldId="275"/>
            <ac:spMk id="61" creationId="{3E210C73-3A2F-4A29-BDCF-6D18547B0905}"/>
          </ac:spMkLst>
        </pc:spChg>
      </pc:sldChg>
      <pc:sldChg chg="modSp mod">
        <pc:chgData name="Petar Petrov" userId="f42f9621-0036-4bcd-a715-607a0057b9b8" providerId="ADAL" clId="{3EA1A982-7C0E-415C-80CE-7B6C370A91B1}" dt="2022-01-23T19:19:42.391" v="632" actId="14100"/>
        <pc:sldMkLst>
          <pc:docMk/>
          <pc:sldMk cId="3294906592" sldId="276"/>
        </pc:sldMkLst>
        <pc:spChg chg="mod">
          <ac:chgData name="Petar Petrov" userId="f42f9621-0036-4bcd-a715-607a0057b9b8" providerId="ADAL" clId="{3EA1A982-7C0E-415C-80CE-7B6C370A91B1}" dt="2022-01-23T19:14:37.760" v="520"/>
          <ac:spMkLst>
            <pc:docMk/>
            <pc:sldMk cId="3294906592" sldId="276"/>
            <ac:spMk id="16" creationId="{00000000-0000-0000-0000-000000000000}"/>
          </ac:spMkLst>
        </pc:spChg>
        <pc:spChg chg="mod">
          <ac:chgData name="Petar Petrov" userId="f42f9621-0036-4bcd-a715-607a0057b9b8" providerId="ADAL" clId="{3EA1A982-7C0E-415C-80CE-7B6C370A91B1}" dt="2022-01-23T19:17:57.322" v="589" actId="20577"/>
          <ac:spMkLst>
            <pc:docMk/>
            <pc:sldMk cId="3294906592" sldId="276"/>
            <ac:spMk id="17" creationId="{00000000-0000-0000-0000-000000000000}"/>
          </ac:spMkLst>
        </pc:spChg>
        <pc:spChg chg="mod">
          <ac:chgData name="Petar Petrov" userId="f42f9621-0036-4bcd-a715-607a0057b9b8" providerId="ADAL" clId="{3EA1A982-7C0E-415C-80CE-7B6C370A91B1}" dt="2022-01-23T19:18:59.362" v="617" actId="20577"/>
          <ac:spMkLst>
            <pc:docMk/>
            <pc:sldMk cId="3294906592" sldId="276"/>
            <ac:spMk id="20" creationId="{E3BF2D52-1E37-4E98-9044-56FF944D8061}"/>
          </ac:spMkLst>
        </pc:spChg>
        <pc:spChg chg="mod">
          <ac:chgData name="Petar Petrov" userId="f42f9621-0036-4bcd-a715-607a0057b9b8" providerId="ADAL" clId="{3EA1A982-7C0E-415C-80CE-7B6C370A91B1}" dt="2022-01-23T19:19:21.315" v="627" actId="20577"/>
          <ac:spMkLst>
            <pc:docMk/>
            <pc:sldMk cId="3294906592" sldId="276"/>
            <ac:spMk id="23" creationId="{C60ACA05-000D-4F4B-97A2-1BF37862FD43}"/>
          </ac:spMkLst>
        </pc:spChg>
        <pc:spChg chg="mod">
          <ac:chgData name="Petar Petrov" userId="f42f9621-0036-4bcd-a715-607a0057b9b8" providerId="ADAL" clId="{3EA1A982-7C0E-415C-80CE-7B6C370A91B1}" dt="2022-01-23T19:19:39.271" v="631" actId="14100"/>
          <ac:spMkLst>
            <pc:docMk/>
            <pc:sldMk cId="3294906592" sldId="276"/>
            <ac:spMk id="24" creationId="{ADD7848D-6EB3-4C2C-86CC-BAEDF250F89E}"/>
          </ac:spMkLst>
        </pc:spChg>
        <pc:spChg chg="mod">
          <ac:chgData name="Petar Petrov" userId="f42f9621-0036-4bcd-a715-607a0057b9b8" providerId="ADAL" clId="{3EA1A982-7C0E-415C-80CE-7B6C370A91B1}" dt="2022-01-23T19:18:13.218" v="594" actId="20577"/>
          <ac:spMkLst>
            <pc:docMk/>
            <pc:sldMk cId="3294906592" sldId="276"/>
            <ac:spMk id="35" creationId="{494C9F60-B899-4229-BE66-52A19C9BF537}"/>
          </ac:spMkLst>
        </pc:spChg>
        <pc:spChg chg="mod">
          <ac:chgData name="Petar Petrov" userId="f42f9621-0036-4bcd-a715-607a0057b9b8" providerId="ADAL" clId="{3EA1A982-7C0E-415C-80CE-7B6C370A91B1}" dt="2022-01-23T19:19:16.304" v="623" actId="20577"/>
          <ac:spMkLst>
            <pc:docMk/>
            <pc:sldMk cId="3294906592" sldId="276"/>
            <ac:spMk id="37" creationId="{CAAA617F-02D8-4BEB-B5A9-29F73C53E850}"/>
          </ac:spMkLst>
        </pc:spChg>
        <pc:spChg chg="mod">
          <ac:chgData name="Petar Petrov" userId="f42f9621-0036-4bcd-a715-607a0057b9b8" providerId="ADAL" clId="{3EA1A982-7C0E-415C-80CE-7B6C370A91B1}" dt="2022-01-23T19:19:42.391" v="632" actId="14100"/>
          <ac:spMkLst>
            <pc:docMk/>
            <pc:sldMk cId="3294906592" sldId="276"/>
            <ac:spMk id="41" creationId="{D30CFFC9-0910-4AEB-ACCE-4FB39BBB51EE}"/>
          </ac:spMkLst>
        </pc:spChg>
        <pc:spChg chg="mod">
          <ac:chgData name="Petar Petrov" userId="f42f9621-0036-4bcd-a715-607a0057b9b8" providerId="ADAL" clId="{3EA1A982-7C0E-415C-80CE-7B6C370A91B1}" dt="2022-01-23T19:19:14.258" v="622" actId="20577"/>
          <ac:spMkLst>
            <pc:docMk/>
            <pc:sldMk cId="3294906592" sldId="276"/>
            <ac:spMk id="43" creationId="{296E3461-3EE8-4F02-A473-DBC09AFF5FAF}"/>
          </ac:spMkLst>
        </pc:spChg>
      </pc:sldChg>
      <pc:sldChg chg="modSp mod">
        <pc:chgData name="Petar Petrov" userId="f42f9621-0036-4bcd-a715-607a0057b9b8" providerId="ADAL" clId="{3EA1A982-7C0E-415C-80CE-7B6C370A91B1}" dt="2022-01-23T22:13:08.942" v="2034" actId="14100"/>
        <pc:sldMkLst>
          <pc:docMk/>
          <pc:sldMk cId="919067538" sldId="277"/>
        </pc:sldMkLst>
        <pc:spChg chg="mod">
          <ac:chgData name="Petar Petrov" userId="f42f9621-0036-4bcd-a715-607a0057b9b8" providerId="ADAL" clId="{3EA1A982-7C0E-415C-80CE-7B6C370A91B1}" dt="2022-01-23T19:25:00.465" v="807"/>
          <ac:spMkLst>
            <pc:docMk/>
            <pc:sldMk cId="919067538" sldId="277"/>
            <ac:spMk id="4" creationId="{E8BCB89B-C162-49D8-8C12-EF9C5ED4083E}"/>
          </ac:spMkLst>
        </pc:spChg>
        <pc:spChg chg="mod">
          <ac:chgData name="Petar Petrov" userId="f42f9621-0036-4bcd-a715-607a0057b9b8" providerId="ADAL" clId="{3EA1A982-7C0E-415C-80CE-7B6C370A91B1}" dt="2022-01-23T19:26:18.818" v="835" actId="20577"/>
          <ac:spMkLst>
            <pc:docMk/>
            <pc:sldMk cId="919067538" sldId="277"/>
            <ac:spMk id="5" creationId="{0409B19A-6693-43E7-B35B-C85E49857B17}"/>
          </ac:spMkLst>
        </pc:spChg>
        <pc:spChg chg="mod">
          <ac:chgData name="Petar Petrov" userId="f42f9621-0036-4bcd-a715-607a0057b9b8" providerId="ADAL" clId="{3EA1A982-7C0E-415C-80CE-7B6C370A91B1}" dt="2022-01-23T22:13:08.942" v="2034" actId="14100"/>
          <ac:spMkLst>
            <pc:docMk/>
            <pc:sldMk cId="919067538" sldId="277"/>
            <ac:spMk id="9" creationId="{95265542-2575-47B3-BAD9-98E285F19311}"/>
          </ac:spMkLst>
        </pc:spChg>
        <pc:spChg chg="mod">
          <ac:chgData name="Petar Petrov" userId="f42f9621-0036-4bcd-a715-607a0057b9b8" providerId="ADAL" clId="{3EA1A982-7C0E-415C-80CE-7B6C370A91B1}" dt="2022-01-23T19:27:27.628" v="846" actId="14100"/>
          <ac:spMkLst>
            <pc:docMk/>
            <pc:sldMk cId="919067538" sldId="277"/>
            <ac:spMk id="10" creationId="{FF387B6A-5047-4EFF-8F1F-CCC31E055809}"/>
          </ac:spMkLst>
        </pc:spChg>
        <pc:spChg chg="mod">
          <ac:chgData name="Petar Petrov" userId="f42f9621-0036-4bcd-a715-607a0057b9b8" providerId="ADAL" clId="{3EA1A982-7C0E-415C-80CE-7B6C370A91B1}" dt="2022-01-23T19:27:03.238" v="841"/>
          <ac:spMkLst>
            <pc:docMk/>
            <pc:sldMk cId="919067538" sldId="277"/>
            <ac:spMk id="11" creationId="{72E9B083-8EC7-4AF8-B30C-D388C009430F}"/>
          </ac:spMkLst>
        </pc:spChg>
      </pc:sldChg>
      <pc:sldChg chg="modSp mod">
        <pc:chgData name="Petar Petrov" userId="f42f9621-0036-4bcd-a715-607a0057b9b8" providerId="ADAL" clId="{3EA1A982-7C0E-415C-80CE-7B6C370A91B1}" dt="2022-01-23T19:38:26.934" v="1011" actId="113"/>
        <pc:sldMkLst>
          <pc:docMk/>
          <pc:sldMk cId="1541184916" sldId="278"/>
        </pc:sldMkLst>
        <pc:spChg chg="mod">
          <ac:chgData name="Petar Petrov" userId="f42f9621-0036-4bcd-a715-607a0057b9b8" providerId="ADAL" clId="{3EA1A982-7C0E-415C-80CE-7B6C370A91B1}" dt="2022-01-23T19:25:03.776" v="808"/>
          <ac:spMkLst>
            <pc:docMk/>
            <pc:sldMk cId="1541184916" sldId="278"/>
            <ac:spMk id="4" creationId="{E8BCB89B-C162-49D8-8C12-EF9C5ED4083E}"/>
          </ac:spMkLst>
        </pc:spChg>
        <pc:spChg chg="mod">
          <ac:chgData name="Petar Petrov" userId="f42f9621-0036-4bcd-a715-607a0057b9b8" providerId="ADAL" clId="{3EA1A982-7C0E-415C-80CE-7B6C370A91B1}" dt="2022-01-23T19:27:50.963" v="852" actId="20577"/>
          <ac:spMkLst>
            <pc:docMk/>
            <pc:sldMk cId="1541184916" sldId="278"/>
            <ac:spMk id="5" creationId="{0409B19A-6693-43E7-B35B-C85E49857B17}"/>
          </ac:spMkLst>
        </pc:spChg>
        <pc:spChg chg="mod">
          <ac:chgData name="Petar Petrov" userId="f42f9621-0036-4bcd-a715-607a0057b9b8" providerId="ADAL" clId="{3EA1A982-7C0E-415C-80CE-7B6C370A91B1}" dt="2022-01-23T19:38:26.934" v="1011" actId="113"/>
          <ac:spMkLst>
            <pc:docMk/>
            <pc:sldMk cId="1541184916" sldId="278"/>
            <ac:spMk id="9" creationId="{A540F6AD-7A46-4E26-A7C1-E2996DAB3C88}"/>
          </ac:spMkLst>
        </pc:spChg>
        <pc:spChg chg="mod">
          <ac:chgData name="Petar Petrov" userId="f42f9621-0036-4bcd-a715-607a0057b9b8" providerId="ADAL" clId="{3EA1A982-7C0E-415C-80CE-7B6C370A91B1}" dt="2022-01-23T19:35:12.980" v="963" actId="113"/>
          <ac:spMkLst>
            <pc:docMk/>
            <pc:sldMk cId="1541184916" sldId="278"/>
            <ac:spMk id="10" creationId="{8FB822BF-7F93-42C2-96C9-93A807E43455}"/>
          </ac:spMkLst>
        </pc:spChg>
        <pc:graphicFrameChg chg="mod modGraphic">
          <ac:chgData name="Petar Petrov" userId="f42f9621-0036-4bcd-a715-607a0057b9b8" providerId="ADAL" clId="{3EA1A982-7C0E-415C-80CE-7B6C370A91B1}" dt="2022-01-23T19:29:26.038" v="875" actId="404"/>
          <ac:graphicFrameMkLst>
            <pc:docMk/>
            <pc:sldMk cId="1541184916" sldId="278"/>
            <ac:graphicFrameMk id="2" creationId="{4FEECC79-7FB8-425B-9599-C4FA7AECAAE8}"/>
          </ac:graphicFrameMkLst>
        </pc:graphicFrameChg>
      </pc:sldChg>
      <pc:sldChg chg="modSp mod">
        <pc:chgData name="Petar Petrov" userId="f42f9621-0036-4bcd-a715-607a0057b9b8" providerId="ADAL" clId="{3EA1A982-7C0E-415C-80CE-7B6C370A91B1}" dt="2022-01-23T20:42:48.447" v="1159"/>
        <pc:sldMkLst>
          <pc:docMk/>
          <pc:sldMk cId="34098397" sldId="279"/>
        </pc:sldMkLst>
        <pc:spChg chg="mod">
          <ac:chgData name="Petar Petrov" userId="f42f9621-0036-4bcd-a715-607a0057b9b8" providerId="ADAL" clId="{3EA1A982-7C0E-415C-80CE-7B6C370A91B1}" dt="2022-01-23T19:25:07.906" v="809"/>
          <ac:spMkLst>
            <pc:docMk/>
            <pc:sldMk cId="34098397" sldId="279"/>
            <ac:spMk id="4" creationId="{E8BCB89B-C162-49D8-8C12-EF9C5ED4083E}"/>
          </ac:spMkLst>
        </pc:spChg>
        <pc:spChg chg="mod">
          <ac:chgData name="Petar Petrov" userId="f42f9621-0036-4bcd-a715-607a0057b9b8" providerId="ADAL" clId="{3EA1A982-7C0E-415C-80CE-7B6C370A91B1}" dt="2022-01-23T19:33:45.979" v="930" actId="20577"/>
          <ac:spMkLst>
            <pc:docMk/>
            <pc:sldMk cId="34098397" sldId="279"/>
            <ac:spMk id="5" creationId="{0409B19A-6693-43E7-B35B-C85E49857B17}"/>
          </ac:spMkLst>
        </pc:spChg>
        <pc:spChg chg="mod">
          <ac:chgData name="Petar Petrov" userId="f42f9621-0036-4bcd-a715-607a0057b9b8" providerId="ADAL" clId="{3EA1A982-7C0E-415C-80CE-7B6C370A91B1}" dt="2022-01-23T20:42:48.447" v="1159"/>
          <ac:spMkLst>
            <pc:docMk/>
            <pc:sldMk cId="34098397" sldId="279"/>
            <ac:spMk id="11" creationId="{6C0AF937-4594-4289-B620-709019E6EE65}"/>
          </ac:spMkLst>
        </pc:spChg>
        <pc:spChg chg="mod">
          <ac:chgData name="Petar Petrov" userId="f42f9621-0036-4bcd-a715-607a0057b9b8" providerId="ADAL" clId="{3EA1A982-7C0E-415C-80CE-7B6C370A91B1}" dt="2022-01-23T19:31:21.484" v="895" actId="1038"/>
          <ac:spMkLst>
            <pc:docMk/>
            <pc:sldMk cId="34098397" sldId="279"/>
            <ac:spMk id="12" creationId="{9C9A9DCD-CE27-4C45-9814-1728F7372FB2}"/>
          </ac:spMkLst>
        </pc:spChg>
        <pc:spChg chg="mod">
          <ac:chgData name="Petar Petrov" userId="f42f9621-0036-4bcd-a715-607a0057b9b8" providerId="ADAL" clId="{3EA1A982-7C0E-415C-80CE-7B6C370A91B1}" dt="2022-01-23T19:31:10.870" v="887"/>
          <ac:spMkLst>
            <pc:docMk/>
            <pc:sldMk cId="34098397" sldId="279"/>
            <ac:spMk id="13" creationId="{3861A08D-5E03-4D8A-873E-F8FFC8088F1C}"/>
          </ac:spMkLst>
        </pc:spChg>
        <pc:graphicFrameChg chg="mod">
          <ac:chgData name="Petar Petrov" userId="f42f9621-0036-4bcd-a715-607a0057b9b8" providerId="ADAL" clId="{3EA1A982-7C0E-415C-80CE-7B6C370A91B1}" dt="2022-01-23T19:33:32.548" v="924" actId="20577"/>
          <ac:graphicFrameMkLst>
            <pc:docMk/>
            <pc:sldMk cId="34098397" sldId="279"/>
            <ac:graphicFrameMk id="2" creationId="{16848A34-CCAA-4F9E-8ABA-ECBB65D9EE64}"/>
          </ac:graphicFrameMkLst>
        </pc:graphicFrameChg>
      </pc:sldChg>
      <pc:sldChg chg="modSp mod modAnim">
        <pc:chgData name="Petar Petrov" userId="f42f9621-0036-4bcd-a715-607a0057b9b8" providerId="ADAL" clId="{3EA1A982-7C0E-415C-80CE-7B6C370A91B1}" dt="2022-01-23T19:35:06.061" v="961" actId="20577"/>
        <pc:sldMkLst>
          <pc:docMk/>
          <pc:sldMk cId="1378162106" sldId="280"/>
        </pc:sldMkLst>
        <pc:spChg chg="mod">
          <ac:chgData name="Petar Petrov" userId="f42f9621-0036-4bcd-a715-607a0057b9b8" providerId="ADAL" clId="{3EA1A982-7C0E-415C-80CE-7B6C370A91B1}" dt="2022-01-03T17:59:45.965" v="54" actId="20577"/>
          <ac:spMkLst>
            <pc:docMk/>
            <pc:sldMk cId="1378162106" sldId="280"/>
            <ac:spMk id="2" creationId="{80BAAA19-30A7-404A-9E9C-740773F36E15}"/>
          </ac:spMkLst>
        </pc:spChg>
        <pc:spChg chg="mod">
          <ac:chgData name="Petar Petrov" userId="f42f9621-0036-4bcd-a715-607a0057b9b8" providerId="ADAL" clId="{3EA1A982-7C0E-415C-80CE-7B6C370A91B1}" dt="2022-01-23T19:25:10.905" v="810"/>
          <ac:spMkLst>
            <pc:docMk/>
            <pc:sldMk cId="1378162106" sldId="280"/>
            <ac:spMk id="4" creationId="{E8BCB89B-C162-49D8-8C12-EF9C5ED4083E}"/>
          </ac:spMkLst>
        </pc:spChg>
        <pc:spChg chg="mod">
          <ac:chgData name="Petar Petrov" userId="f42f9621-0036-4bcd-a715-607a0057b9b8" providerId="ADAL" clId="{3EA1A982-7C0E-415C-80CE-7B6C370A91B1}" dt="2022-01-23T19:34:09.515" v="936" actId="20577"/>
          <ac:spMkLst>
            <pc:docMk/>
            <pc:sldMk cId="1378162106" sldId="280"/>
            <ac:spMk id="5" creationId="{0409B19A-6693-43E7-B35B-C85E49857B17}"/>
          </ac:spMkLst>
        </pc:spChg>
        <pc:spChg chg="mod">
          <ac:chgData name="Petar Petrov" userId="f42f9621-0036-4bcd-a715-607a0057b9b8" providerId="ADAL" clId="{3EA1A982-7C0E-415C-80CE-7B6C370A91B1}" dt="2022-01-03T17:59:24.739" v="26" actId="14100"/>
          <ac:spMkLst>
            <pc:docMk/>
            <pc:sldMk cId="1378162106" sldId="280"/>
            <ac:spMk id="11" creationId="{58110C42-1D66-4606-91F9-01DD08BBF3EE}"/>
          </ac:spMkLst>
        </pc:spChg>
        <pc:spChg chg="mod">
          <ac:chgData name="Petar Petrov" userId="f42f9621-0036-4bcd-a715-607a0057b9b8" providerId="ADAL" clId="{3EA1A982-7C0E-415C-80CE-7B6C370A91B1}" dt="2022-01-23T19:35:06.061" v="961" actId="20577"/>
          <ac:spMkLst>
            <pc:docMk/>
            <pc:sldMk cId="1378162106" sldId="280"/>
            <ac:spMk id="12" creationId="{766163E6-7A70-46CA-9BD2-3D5FD8B17AC5}"/>
          </ac:spMkLst>
        </pc:spChg>
        <pc:spChg chg="mod">
          <ac:chgData name="Petar Petrov" userId="f42f9621-0036-4bcd-a715-607a0057b9b8" providerId="ADAL" clId="{3EA1A982-7C0E-415C-80CE-7B6C370A91B1}" dt="2022-01-03T18:01:09.520" v="207" actId="20577"/>
          <ac:spMkLst>
            <pc:docMk/>
            <pc:sldMk cId="1378162106" sldId="280"/>
            <ac:spMk id="13" creationId="{160FC958-791C-426E-B54D-6C11B8B40A15}"/>
          </ac:spMkLst>
        </pc:spChg>
        <pc:spChg chg="mod">
          <ac:chgData name="Petar Petrov" userId="f42f9621-0036-4bcd-a715-607a0057b9b8" providerId="ADAL" clId="{3EA1A982-7C0E-415C-80CE-7B6C370A91B1}" dt="2022-01-03T19:14:10.505" v="449" actId="20577"/>
          <ac:spMkLst>
            <pc:docMk/>
            <pc:sldMk cId="1378162106" sldId="280"/>
            <ac:spMk id="15" creationId="{D0213F7C-DB00-4D8C-82F2-215B93F44BE2}"/>
          </ac:spMkLst>
        </pc:spChg>
        <pc:spChg chg="mod">
          <ac:chgData name="Petar Petrov" userId="f42f9621-0036-4bcd-a715-607a0057b9b8" providerId="ADAL" clId="{3EA1A982-7C0E-415C-80CE-7B6C370A91B1}" dt="2022-01-03T18:04:08.020" v="408" actId="404"/>
          <ac:spMkLst>
            <pc:docMk/>
            <pc:sldMk cId="1378162106" sldId="280"/>
            <ac:spMk id="17" creationId="{4EF0049A-5AAB-48B2-B7C8-5E762EBFBEFC}"/>
          </ac:spMkLst>
        </pc:spChg>
        <pc:spChg chg="mod">
          <ac:chgData name="Petar Petrov" userId="f42f9621-0036-4bcd-a715-607a0057b9b8" providerId="ADAL" clId="{3EA1A982-7C0E-415C-80CE-7B6C370A91B1}" dt="2022-01-03T18:05:46.962" v="422" actId="313"/>
          <ac:spMkLst>
            <pc:docMk/>
            <pc:sldMk cId="1378162106" sldId="280"/>
            <ac:spMk id="20" creationId="{68FA2125-A62D-45F9-B251-499F5E858596}"/>
          </ac:spMkLst>
        </pc:spChg>
        <pc:spChg chg="mod">
          <ac:chgData name="Petar Petrov" userId="f42f9621-0036-4bcd-a715-607a0057b9b8" providerId="ADAL" clId="{3EA1A982-7C0E-415C-80CE-7B6C370A91B1}" dt="2022-01-03T18:04:14.874" v="411" actId="1035"/>
          <ac:spMkLst>
            <pc:docMk/>
            <pc:sldMk cId="1378162106" sldId="280"/>
            <ac:spMk id="21" creationId="{56324A77-50B0-4B02-ACE1-0D3DCC3CC443}"/>
          </ac:spMkLst>
        </pc:spChg>
        <pc:spChg chg="mod">
          <ac:chgData name="Petar Petrov" userId="f42f9621-0036-4bcd-a715-607a0057b9b8" providerId="ADAL" clId="{3EA1A982-7C0E-415C-80CE-7B6C370A91B1}" dt="2022-01-03T18:04:00.638" v="407" actId="20577"/>
          <ac:spMkLst>
            <pc:docMk/>
            <pc:sldMk cId="1378162106" sldId="280"/>
            <ac:spMk id="23" creationId="{EDE717C1-4553-495B-A4D5-92B0977DE2B1}"/>
          </ac:spMkLst>
        </pc:spChg>
        <pc:spChg chg="mod">
          <ac:chgData name="Petar Petrov" userId="f42f9621-0036-4bcd-a715-607a0057b9b8" providerId="ADAL" clId="{3EA1A982-7C0E-415C-80CE-7B6C370A91B1}" dt="2022-01-03T18:03:57.464" v="398" actId="20577"/>
          <ac:spMkLst>
            <pc:docMk/>
            <pc:sldMk cId="1378162106" sldId="280"/>
            <ac:spMk id="25" creationId="{33D82927-F5F7-47BB-9A3E-27592EAC15DF}"/>
          </ac:spMkLst>
        </pc:spChg>
        <pc:spChg chg="mod">
          <ac:chgData name="Petar Petrov" userId="f42f9621-0036-4bcd-a715-607a0057b9b8" providerId="ADAL" clId="{3EA1A982-7C0E-415C-80CE-7B6C370A91B1}" dt="2022-01-03T18:03:48.955" v="389" actId="404"/>
          <ac:spMkLst>
            <pc:docMk/>
            <pc:sldMk cId="1378162106" sldId="280"/>
            <ac:spMk id="27" creationId="{B26C5030-7C4C-4CD4-ADC5-8F1C5969582F}"/>
          </ac:spMkLst>
        </pc:spChg>
        <pc:spChg chg="mod">
          <ac:chgData name="Petar Petrov" userId="f42f9621-0036-4bcd-a715-607a0057b9b8" providerId="ADAL" clId="{3EA1A982-7C0E-415C-80CE-7B6C370A91B1}" dt="2022-01-23T19:34:25.162" v="953" actId="20577"/>
          <ac:spMkLst>
            <pc:docMk/>
            <pc:sldMk cId="1378162106" sldId="280"/>
            <ac:spMk id="69" creationId="{0AD07BA3-0AAB-4E31-B2AF-256DA577B554}"/>
          </ac:spMkLst>
        </pc:spChg>
        <pc:grpChg chg="mod">
          <ac:chgData name="Petar Petrov" userId="f42f9621-0036-4bcd-a715-607a0057b9b8" providerId="ADAL" clId="{3EA1A982-7C0E-415C-80CE-7B6C370A91B1}" dt="2022-01-03T18:03:48.955" v="389" actId="404"/>
          <ac:grpSpMkLst>
            <pc:docMk/>
            <pc:sldMk cId="1378162106" sldId="280"/>
            <ac:grpSpMk id="3" creationId="{BC036052-C866-4866-814B-76B38462C5F5}"/>
          </ac:grpSpMkLst>
        </pc:grpChg>
        <pc:grpChg chg="mod">
          <ac:chgData name="Petar Petrov" userId="f42f9621-0036-4bcd-a715-607a0057b9b8" providerId="ADAL" clId="{3EA1A982-7C0E-415C-80CE-7B6C370A91B1}" dt="2022-01-03T18:03:56.625" v="390" actId="20577"/>
          <ac:grpSpMkLst>
            <pc:docMk/>
            <pc:sldMk cId="1378162106" sldId="280"/>
            <ac:grpSpMk id="75" creationId="{17FAF79D-88FC-4078-B572-9359F32CD2B2}"/>
          </ac:grpSpMkLst>
        </pc:grpChg>
        <pc:cxnChg chg="mod">
          <ac:chgData name="Petar Petrov" userId="f42f9621-0036-4bcd-a715-607a0057b9b8" providerId="ADAL" clId="{3EA1A982-7C0E-415C-80CE-7B6C370A91B1}" dt="2022-01-03T18:04:08.020" v="408" actId="404"/>
          <ac:cxnSpMkLst>
            <pc:docMk/>
            <pc:sldMk cId="1378162106" sldId="280"/>
            <ac:cxnSpMk id="30" creationId="{3B797711-BECC-457F-81F5-24E79616FD9A}"/>
          </ac:cxnSpMkLst>
        </pc:cxnChg>
        <pc:cxnChg chg="mod">
          <ac:chgData name="Petar Petrov" userId="f42f9621-0036-4bcd-a715-607a0057b9b8" providerId="ADAL" clId="{3EA1A982-7C0E-415C-80CE-7B6C370A91B1}" dt="2022-01-03T18:04:08.020" v="408" actId="404"/>
          <ac:cxnSpMkLst>
            <pc:docMk/>
            <pc:sldMk cId="1378162106" sldId="280"/>
            <ac:cxnSpMk id="31" creationId="{CB72DF08-CEB5-4594-B157-ACA581AEA498}"/>
          </ac:cxnSpMkLst>
        </pc:cxnChg>
        <pc:cxnChg chg="mod">
          <ac:chgData name="Petar Petrov" userId="f42f9621-0036-4bcd-a715-607a0057b9b8" providerId="ADAL" clId="{3EA1A982-7C0E-415C-80CE-7B6C370A91B1}" dt="2022-01-03T18:04:29.297" v="414" actId="14100"/>
          <ac:cxnSpMkLst>
            <pc:docMk/>
            <pc:sldMk cId="1378162106" sldId="280"/>
            <ac:cxnSpMk id="36" creationId="{C304AFCC-5FA0-4F8F-9613-C23360FAFF9B}"/>
          </ac:cxnSpMkLst>
        </pc:cxnChg>
        <pc:cxnChg chg="mod">
          <ac:chgData name="Petar Petrov" userId="f42f9621-0036-4bcd-a715-607a0057b9b8" providerId="ADAL" clId="{3EA1A982-7C0E-415C-80CE-7B6C370A91B1}" dt="2022-01-03T18:04:14.874" v="411" actId="1035"/>
          <ac:cxnSpMkLst>
            <pc:docMk/>
            <pc:sldMk cId="1378162106" sldId="280"/>
            <ac:cxnSpMk id="39" creationId="{3B6D9D89-7DED-4AA3-BE31-F821C8C8D65B}"/>
          </ac:cxnSpMkLst>
        </pc:cxnChg>
        <pc:cxnChg chg="mod">
          <ac:chgData name="Petar Petrov" userId="f42f9621-0036-4bcd-a715-607a0057b9b8" providerId="ADAL" clId="{3EA1A982-7C0E-415C-80CE-7B6C370A91B1}" dt="2022-01-03T18:04:14.874" v="411" actId="1035"/>
          <ac:cxnSpMkLst>
            <pc:docMk/>
            <pc:sldMk cId="1378162106" sldId="280"/>
            <ac:cxnSpMk id="42" creationId="{37CE9B1D-5D7E-4191-A8CC-919EF64D6F39}"/>
          </ac:cxnSpMkLst>
        </pc:cxnChg>
        <pc:cxnChg chg="mod">
          <ac:chgData name="Petar Petrov" userId="f42f9621-0036-4bcd-a715-607a0057b9b8" providerId="ADAL" clId="{3EA1A982-7C0E-415C-80CE-7B6C370A91B1}" dt="2022-01-03T18:03:48.955" v="389" actId="404"/>
          <ac:cxnSpMkLst>
            <pc:docMk/>
            <pc:sldMk cId="1378162106" sldId="280"/>
            <ac:cxnSpMk id="48" creationId="{15E82B06-C885-4795-A197-08AE892D909A}"/>
          </ac:cxnSpMkLst>
        </pc:cxnChg>
        <pc:cxnChg chg="mod">
          <ac:chgData name="Petar Petrov" userId="f42f9621-0036-4bcd-a715-607a0057b9b8" providerId="ADAL" clId="{3EA1A982-7C0E-415C-80CE-7B6C370A91B1}" dt="2022-01-03T18:05:38.153" v="421" actId="14100"/>
          <ac:cxnSpMkLst>
            <pc:docMk/>
            <pc:sldMk cId="1378162106" sldId="280"/>
            <ac:cxnSpMk id="50" creationId="{040E4287-7027-4678-AA76-372A35C9F5AC}"/>
          </ac:cxnSpMkLst>
        </pc:cxnChg>
        <pc:cxnChg chg="mod">
          <ac:chgData name="Petar Petrov" userId="f42f9621-0036-4bcd-a715-607a0057b9b8" providerId="ADAL" clId="{3EA1A982-7C0E-415C-80CE-7B6C370A91B1}" dt="2022-01-03T18:03:56.625" v="390" actId="20577"/>
          <ac:cxnSpMkLst>
            <pc:docMk/>
            <pc:sldMk cId="1378162106" sldId="280"/>
            <ac:cxnSpMk id="58" creationId="{4D2520D8-6D69-4447-B785-08ABC9B6E26D}"/>
          </ac:cxnSpMkLst>
        </pc:cxnChg>
        <pc:cxnChg chg="mod">
          <ac:chgData name="Petar Petrov" userId="f42f9621-0036-4bcd-a715-607a0057b9b8" providerId="ADAL" clId="{3EA1A982-7C0E-415C-80CE-7B6C370A91B1}" dt="2022-01-03T18:04:40.494" v="415" actId="14100"/>
          <ac:cxnSpMkLst>
            <pc:docMk/>
            <pc:sldMk cId="1378162106" sldId="280"/>
            <ac:cxnSpMk id="60" creationId="{8B1FF841-0409-4256-ABF1-052D21EB4A8E}"/>
          </ac:cxnSpMkLst>
        </pc:cxnChg>
      </pc:sldChg>
      <pc:sldChg chg="modSp mod">
        <pc:chgData name="Petar Petrov" userId="f42f9621-0036-4bcd-a715-607a0057b9b8" providerId="ADAL" clId="{3EA1A982-7C0E-415C-80CE-7B6C370A91B1}" dt="2022-01-23T19:37:52.922" v="1003" actId="20577"/>
        <pc:sldMkLst>
          <pc:docMk/>
          <pc:sldMk cId="3187408441" sldId="281"/>
        </pc:sldMkLst>
        <pc:spChg chg="mod">
          <ac:chgData name="Petar Petrov" userId="f42f9621-0036-4bcd-a715-607a0057b9b8" providerId="ADAL" clId="{3EA1A982-7C0E-415C-80CE-7B6C370A91B1}" dt="2022-01-23T19:25:14.545" v="811"/>
          <ac:spMkLst>
            <pc:docMk/>
            <pc:sldMk cId="3187408441" sldId="281"/>
            <ac:spMk id="4" creationId="{E8BCB89B-C162-49D8-8C12-EF9C5ED4083E}"/>
          </ac:spMkLst>
        </pc:spChg>
        <pc:spChg chg="mod">
          <ac:chgData name="Petar Petrov" userId="f42f9621-0036-4bcd-a715-607a0057b9b8" providerId="ADAL" clId="{3EA1A982-7C0E-415C-80CE-7B6C370A91B1}" dt="2022-01-23T19:37:52.922" v="1003" actId="20577"/>
          <ac:spMkLst>
            <pc:docMk/>
            <pc:sldMk cId="3187408441" sldId="281"/>
            <ac:spMk id="5" creationId="{0409B19A-6693-43E7-B35B-C85E49857B17}"/>
          </ac:spMkLst>
        </pc:spChg>
        <pc:graphicFrameChg chg="mod modGraphic">
          <ac:chgData name="Petar Petrov" userId="f42f9621-0036-4bcd-a715-607a0057b9b8" providerId="ADAL" clId="{3EA1A982-7C0E-415C-80CE-7B6C370A91B1}" dt="2022-01-23T19:37:49.362" v="998" actId="20577"/>
          <ac:graphicFrameMkLst>
            <pc:docMk/>
            <pc:sldMk cId="3187408441" sldId="281"/>
            <ac:graphicFrameMk id="11" creationId="{DC567E17-D20A-4C50-A3E1-E27ABBAD8A58}"/>
          </ac:graphicFrameMkLst>
        </pc:graphicFrameChg>
      </pc:sldChg>
      <pc:sldChg chg="modSp mod modAnim">
        <pc:chgData name="Petar Petrov" userId="f42f9621-0036-4bcd-a715-607a0057b9b8" providerId="ADAL" clId="{3EA1A982-7C0E-415C-80CE-7B6C370A91B1}" dt="2022-01-23T19:41:16.001" v="1037"/>
        <pc:sldMkLst>
          <pc:docMk/>
          <pc:sldMk cId="85618838" sldId="282"/>
        </pc:sldMkLst>
        <pc:spChg chg="mod">
          <ac:chgData name="Petar Petrov" userId="f42f9621-0036-4bcd-a715-607a0057b9b8" providerId="ADAL" clId="{3EA1A982-7C0E-415C-80CE-7B6C370A91B1}" dt="2022-01-23T19:25:17.521" v="812"/>
          <ac:spMkLst>
            <pc:docMk/>
            <pc:sldMk cId="85618838" sldId="282"/>
            <ac:spMk id="4" creationId="{E8BCB89B-C162-49D8-8C12-EF9C5ED4083E}"/>
          </ac:spMkLst>
        </pc:spChg>
        <pc:spChg chg="mod">
          <ac:chgData name="Petar Petrov" userId="f42f9621-0036-4bcd-a715-607a0057b9b8" providerId="ADAL" clId="{3EA1A982-7C0E-415C-80CE-7B6C370A91B1}" dt="2022-01-23T19:38:07.637" v="1009" actId="20577"/>
          <ac:spMkLst>
            <pc:docMk/>
            <pc:sldMk cId="85618838" sldId="282"/>
            <ac:spMk id="5" creationId="{0409B19A-6693-43E7-B35B-C85E49857B17}"/>
          </ac:spMkLst>
        </pc:spChg>
        <pc:spChg chg="mod">
          <ac:chgData name="Petar Petrov" userId="f42f9621-0036-4bcd-a715-607a0057b9b8" providerId="ADAL" clId="{3EA1A982-7C0E-415C-80CE-7B6C370A91B1}" dt="2022-01-23T19:38:20.923" v="1010"/>
          <ac:spMkLst>
            <pc:docMk/>
            <pc:sldMk cId="85618838" sldId="282"/>
            <ac:spMk id="9" creationId="{5175A056-88B3-4F79-B171-9A93AB281075}"/>
          </ac:spMkLst>
        </pc:spChg>
        <pc:spChg chg="mod">
          <ac:chgData name="Petar Petrov" userId="f42f9621-0036-4bcd-a715-607a0057b9b8" providerId="ADAL" clId="{3EA1A982-7C0E-415C-80CE-7B6C370A91B1}" dt="2022-01-23T19:38:50.609" v="1013"/>
          <ac:spMkLst>
            <pc:docMk/>
            <pc:sldMk cId="85618838" sldId="282"/>
            <ac:spMk id="11" creationId="{03EF572F-CCD1-4578-A443-AEB8936D458E}"/>
          </ac:spMkLst>
        </pc:spChg>
        <pc:graphicFrameChg chg="mod">
          <ac:chgData name="Petar Petrov" userId="f42f9621-0036-4bcd-a715-607a0057b9b8" providerId="ADAL" clId="{3EA1A982-7C0E-415C-80CE-7B6C370A91B1}" dt="2022-01-23T19:41:16.001" v="1037"/>
          <ac:graphicFrameMkLst>
            <pc:docMk/>
            <pc:sldMk cId="85618838" sldId="282"/>
            <ac:graphicFrameMk id="2" creationId="{31AED461-7130-463F-9A62-E222DC4C96B8}"/>
          </ac:graphicFrameMkLst>
        </pc:graphicFrameChg>
      </pc:sldChg>
      <pc:sldChg chg="modSp mod">
        <pc:chgData name="Petar Petrov" userId="f42f9621-0036-4bcd-a715-607a0057b9b8" providerId="ADAL" clId="{3EA1A982-7C0E-415C-80CE-7B6C370A91B1}" dt="2022-01-23T20:33:42.202" v="1051"/>
        <pc:sldMkLst>
          <pc:docMk/>
          <pc:sldMk cId="471337536" sldId="283"/>
        </pc:sldMkLst>
        <pc:spChg chg="mod">
          <ac:chgData name="Petar Petrov" userId="f42f9621-0036-4bcd-a715-607a0057b9b8" providerId="ADAL" clId="{3EA1A982-7C0E-415C-80CE-7B6C370A91B1}" dt="2022-01-23T19:41:35.315" v="1041" actId="20577"/>
          <ac:spMkLst>
            <pc:docMk/>
            <pc:sldMk cId="471337536" sldId="283"/>
            <ac:spMk id="4" creationId="{E8BCB89B-C162-49D8-8C12-EF9C5ED4083E}"/>
          </ac:spMkLst>
        </pc:spChg>
        <pc:spChg chg="mod">
          <ac:chgData name="Petar Petrov" userId="f42f9621-0036-4bcd-a715-607a0057b9b8" providerId="ADAL" clId="{3EA1A982-7C0E-415C-80CE-7B6C370A91B1}" dt="2022-01-23T20:33:42.202" v="1051"/>
          <ac:spMkLst>
            <pc:docMk/>
            <pc:sldMk cId="471337536" sldId="283"/>
            <ac:spMk id="10" creationId="{C09D286C-2D60-48CB-B8AA-B32B3B7F1092}"/>
          </ac:spMkLst>
        </pc:spChg>
      </pc:sldChg>
      <pc:sldChg chg="modSp mod modAnim">
        <pc:chgData name="Petar Petrov" userId="f42f9621-0036-4bcd-a715-607a0057b9b8" providerId="ADAL" clId="{3EA1A982-7C0E-415C-80CE-7B6C370A91B1}" dt="2022-01-23T20:35:53.635" v="1067" actId="255"/>
        <pc:sldMkLst>
          <pc:docMk/>
          <pc:sldMk cId="1676147743" sldId="284"/>
        </pc:sldMkLst>
        <pc:spChg chg="mod">
          <ac:chgData name="Petar Petrov" userId="f42f9621-0036-4bcd-a715-607a0057b9b8" providerId="ADAL" clId="{3EA1A982-7C0E-415C-80CE-7B6C370A91B1}" dt="2022-01-23T19:41:39.859" v="1042"/>
          <ac:spMkLst>
            <pc:docMk/>
            <pc:sldMk cId="1676147743" sldId="284"/>
            <ac:spMk id="4" creationId="{E8BCB89B-C162-49D8-8C12-EF9C5ED4083E}"/>
          </ac:spMkLst>
        </pc:spChg>
        <pc:spChg chg="mod">
          <ac:chgData name="Petar Petrov" userId="f42f9621-0036-4bcd-a715-607a0057b9b8" providerId="ADAL" clId="{3EA1A982-7C0E-415C-80CE-7B6C370A91B1}" dt="2022-01-23T20:34:13.024" v="1055" actId="20577"/>
          <ac:spMkLst>
            <pc:docMk/>
            <pc:sldMk cId="1676147743" sldId="284"/>
            <ac:spMk id="12" creationId="{8C2195ED-E08F-490F-85A8-2A249B0C8A7C}"/>
          </ac:spMkLst>
        </pc:spChg>
        <pc:graphicFrameChg chg="mod modGraphic">
          <ac:chgData name="Petar Petrov" userId="f42f9621-0036-4bcd-a715-607a0057b9b8" providerId="ADAL" clId="{3EA1A982-7C0E-415C-80CE-7B6C370A91B1}" dt="2022-01-23T20:35:53.635" v="1067" actId="255"/>
          <ac:graphicFrameMkLst>
            <pc:docMk/>
            <pc:sldMk cId="1676147743" sldId="284"/>
            <ac:graphicFrameMk id="10" creationId="{33DF1D9B-32E3-45B3-A79A-A4EE0CA5CC08}"/>
          </ac:graphicFrameMkLst>
        </pc:graphicFrameChg>
      </pc:sldChg>
      <pc:sldChg chg="modSp mod">
        <pc:chgData name="Petar Petrov" userId="f42f9621-0036-4bcd-a715-607a0057b9b8" providerId="ADAL" clId="{3EA1A982-7C0E-415C-80CE-7B6C370A91B1}" dt="2022-01-23T20:37:51.906" v="1093" actId="113"/>
        <pc:sldMkLst>
          <pc:docMk/>
          <pc:sldMk cId="1071343803" sldId="285"/>
        </pc:sldMkLst>
        <pc:spChg chg="mod">
          <ac:chgData name="Petar Petrov" userId="f42f9621-0036-4bcd-a715-607a0057b9b8" providerId="ADAL" clId="{3EA1A982-7C0E-415C-80CE-7B6C370A91B1}" dt="2022-01-23T19:41:42.610" v="1043"/>
          <ac:spMkLst>
            <pc:docMk/>
            <pc:sldMk cId="1071343803" sldId="285"/>
            <ac:spMk id="4" creationId="{E8BCB89B-C162-49D8-8C12-EF9C5ED4083E}"/>
          </ac:spMkLst>
        </pc:spChg>
        <pc:spChg chg="mod">
          <ac:chgData name="Petar Petrov" userId="f42f9621-0036-4bcd-a715-607a0057b9b8" providerId="ADAL" clId="{3EA1A982-7C0E-415C-80CE-7B6C370A91B1}" dt="2022-01-23T20:37:51.906" v="1093" actId="113"/>
          <ac:spMkLst>
            <pc:docMk/>
            <pc:sldMk cId="1071343803" sldId="285"/>
            <ac:spMk id="9" creationId="{88C7F999-F840-45D2-8A83-96CEE33A0347}"/>
          </ac:spMkLst>
        </pc:spChg>
        <pc:graphicFrameChg chg="mod modGraphic">
          <ac:chgData name="Petar Petrov" userId="f42f9621-0036-4bcd-a715-607a0057b9b8" providerId="ADAL" clId="{3EA1A982-7C0E-415C-80CE-7B6C370A91B1}" dt="2022-01-23T20:37:45.219" v="1084" actId="1076"/>
          <ac:graphicFrameMkLst>
            <pc:docMk/>
            <pc:sldMk cId="1071343803" sldId="285"/>
            <ac:graphicFrameMk id="2" creationId="{00FBB5C1-1362-487D-9BBF-8132DE01EC72}"/>
          </ac:graphicFrameMkLst>
        </pc:graphicFrameChg>
      </pc:sldChg>
      <pc:sldChg chg="modSp mod">
        <pc:chgData name="Petar Petrov" userId="f42f9621-0036-4bcd-a715-607a0057b9b8" providerId="ADAL" clId="{3EA1A982-7C0E-415C-80CE-7B6C370A91B1}" dt="2022-01-23T20:38:29.760" v="1109" actId="1076"/>
        <pc:sldMkLst>
          <pc:docMk/>
          <pc:sldMk cId="2267330446" sldId="286"/>
        </pc:sldMkLst>
        <pc:spChg chg="mod">
          <ac:chgData name="Petar Petrov" userId="f42f9621-0036-4bcd-a715-607a0057b9b8" providerId="ADAL" clId="{3EA1A982-7C0E-415C-80CE-7B6C370A91B1}" dt="2022-01-23T20:38:10.184" v="1097" actId="20577"/>
          <ac:spMkLst>
            <pc:docMk/>
            <pc:sldMk cId="2267330446" sldId="286"/>
            <ac:spMk id="4" creationId="{E8BCB89B-C162-49D8-8C12-EF9C5ED4083E}"/>
          </ac:spMkLst>
        </pc:spChg>
        <pc:spChg chg="mod">
          <ac:chgData name="Petar Petrov" userId="f42f9621-0036-4bcd-a715-607a0057b9b8" providerId="ADAL" clId="{3EA1A982-7C0E-415C-80CE-7B6C370A91B1}" dt="2022-01-23T20:38:29.760" v="1109" actId="1076"/>
          <ac:spMkLst>
            <pc:docMk/>
            <pc:sldMk cId="2267330446" sldId="286"/>
            <ac:spMk id="9" creationId="{BD264932-04BD-4E2B-978E-B0863177AE69}"/>
          </ac:spMkLst>
        </pc:spChg>
      </pc:sldChg>
      <pc:sldChg chg="modSp mod">
        <pc:chgData name="Petar Petrov" userId="f42f9621-0036-4bcd-a715-607a0057b9b8" providerId="ADAL" clId="{3EA1A982-7C0E-415C-80CE-7B6C370A91B1}" dt="2022-01-23T20:41:08.296" v="1132" actId="20577"/>
        <pc:sldMkLst>
          <pc:docMk/>
          <pc:sldMk cId="2334749063" sldId="287"/>
        </pc:sldMkLst>
        <pc:spChg chg="mod">
          <ac:chgData name="Petar Petrov" userId="f42f9621-0036-4bcd-a715-607a0057b9b8" providerId="ADAL" clId="{3EA1A982-7C0E-415C-80CE-7B6C370A91B1}" dt="2022-01-23T20:38:35.287" v="1110"/>
          <ac:spMkLst>
            <pc:docMk/>
            <pc:sldMk cId="2334749063" sldId="287"/>
            <ac:spMk id="4" creationId="{E8BCB89B-C162-49D8-8C12-EF9C5ED4083E}"/>
          </ac:spMkLst>
        </pc:spChg>
        <pc:spChg chg="mod">
          <ac:chgData name="Petar Petrov" userId="f42f9621-0036-4bcd-a715-607a0057b9b8" providerId="ADAL" clId="{3EA1A982-7C0E-415C-80CE-7B6C370A91B1}" dt="2022-01-23T20:39:10.138" v="1121" actId="20577"/>
          <ac:spMkLst>
            <pc:docMk/>
            <pc:sldMk cId="2334749063" sldId="287"/>
            <ac:spMk id="5" creationId="{0409B19A-6693-43E7-B35B-C85E49857B17}"/>
          </ac:spMkLst>
        </pc:spChg>
        <pc:spChg chg="mod">
          <ac:chgData name="Petar Petrov" userId="f42f9621-0036-4bcd-a715-607a0057b9b8" providerId="ADAL" clId="{3EA1A982-7C0E-415C-80CE-7B6C370A91B1}" dt="2022-01-23T20:39:32.713" v="1125" actId="20577"/>
          <ac:spMkLst>
            <pc:docMk/>
            <pc:sldMk cId="2334749063" sldId="287"/>
            <ac:spMk id="10" creationId="{861B6C57-195E-44F4-A585-55381FF6A6FF}"/>
          </ac:spMkLst>
        </pc:spChg>
        <pc:spChg chg="mod">
          <ac:chgData name="Petar Petrov" userId="f42f9621-0036-4bcd-a715-607a0057b9b8" providerId="ADAL" clId="{3EA1A982-7C0E-415C-80CE-7B6C370A91B1}" dt="2022-01-23T20:40:36.914" v="1129" actId="6549"/>
          <ac:spMkLst>
            <pc:docMk/>
            <pc:sldMk cId="2334749063" sldId="287"/>
            <ac:spMk id="12" creationId="{1C3F063D-606C-4EB3-A637-6959350F2997}"/>
          </ac:spMkLst>
        </pc:spChg>
        <pc:spChg chg="mod">
          <ac:chgData name="Petar Petrov" userId="f42f9621-0036-4bcd-a715-607a0057b9b8" providerId="ADAL" clId="{3EA1A982-7C0E-415C-80CE-7B6C370A91B1}" dt="2022-01-23T20:41:08.296" v="1132" actId="20577"/>
          <ac:spMkLst>
            <pc:docMk/>
            <pc:sldMk cId="2334749063" sldId="287"/>
            <ac:spMk id="14" creationId="{72FDF7B0-719F-4120-8DC1-C75D0FDB64E4}"/>
          </ac:spMkLst>
        </pc:spChg>
      </pc:sldChg>
      <pc:sldChg chg="modSp mod modAnim">
        <pc:chgData name="Petar Petrov" userId="f42f9621-0036-4bcd-a715-607a0057b9b8" providerId="ADAL" clId="{3EA1A982-7C0E-415C-80CE-7B6C370A91B1}" dt="2022-01-23T20:45:02.631" v="1176"/>
        <pc:sldMkLst>
          <pc:docMk/>
          <pc:sldMk cId="1153257629" sldId="288"/>
        </pc:sldMkLst>
        <pc:spChg chg="mod">
          <ac:chgData name="Petar Petrov" userId="f42f9621-0036-4bcd-a715-607a0057b9b8" providerId="ADAL" clId="{3EA1A982-7C0E-415C-80CE-7B6C370A91B1}" dt="2022-01-23T20:45:02.631" v="1176"/>
          <ac:spMkLst>
            <pc:docMk/>
            <pc:sldMk cId="1153257629" sldId="288"/>
            <ac:spMk id="4" creationId="{E8BCB89B-C162-49D8-8C12-EF9C5ED4083E}"/>
          </ac:spMkLst>
        </pc:spChg>
        <pc:spChg chg="mod">
          <ac:chgData name="Petar Petrov" userId="f42f9621-0036-4bcd-a715-607a0057b9b8" providerId="ADAL" clId="{3EA1A982-7C0E-415C-80CE-7B6C370A91B1}" dt="2022-01-23T20:41:41.263" v="1148" actId="1036"/>
          <ac:spMkLst>
            <pc:docMk/>
            <pc:sldMk cId="1153257629" sldId="288"/>
            <ac:spMk id="5" creationId="{0409B19A-6693-43E7-B35B-C85E49857B17}"/>
          </ac:spMkLst>
        </pc:spChg>
        <pc:spChg chg="mod">
          <ac:chgData name="Petar Petrov" userId="f42f9621-0036-4bcd-a715-607a0057b9b8" providerId="ADAL" clId="{3EA1A982-7C0E-415C-80CE-7B6C370A91B1}" dt="2022-01-23T20:42:08.591" v="1158"/>
          <ac:spMkLst>
            <pc:docMk/>
            <pc:sldMk cId="1153257629" sldId="288"/>
            <ac:spMk id="15" creationId="{D0527D49-0AD2-4BDF-9DF2-1ED496BAD1D8}"/>
          </ac:spMkLst>
        </pc:spChg>
        <pc:graphicFrameChg chg="mod">
          <ac:chgData name="Petar Petrov" userId="f42f9621-0036-4bcd-a715-607a0057b9b8" providerId="ADAL" clId="{3EA1A982-7C0E-415C-80CE-7B6C370A91B1}" dt="2022-01-23T20:44:47.933" v="1175" actId="20577"/>
          <ac:graphicFrameMkLst>
            <pc:docMk/>
            <pc:sldMk cId="1153257629" sldId="288"/>
            <ac:graphicFrameMk id="2" creationId="{E41DB107-DA39-415E-8A10-DBEC008959EB}"/>
          </ac:graphicFrameMkLst>
        </pc:graphicFrameChg>
      </pc:sldChg>
      <pc:sldChg chg="modSp mod">
        <pc:chgData name="Petar Petrov" userId="f42f9621-0036-4bcd-a715-607a0057b9b8" providerId="ADAL" clId="{3EA1A982-7C0E-415C-80CE-7B6C370A91B1}" dt="2022-01-23T20:53:24.595" v="1302" actId="6549"/>
        <pc:sldMkLst>
          <pc:docMk/>
          <pc:sldMk cId="1420826011" sldId="289"/>
        </pc:sldMkLst>
        <pc:spChg chg="mod">
          <ac:chgData name="Petar Petrov" userId="f42f9621-0036-4bcd-a715-607a0057b9b8" providerId="ADAL" clId="{3EA1A982-7C0E-415C-80CE-7B6C370A91B1}" dt="2022-01-23T20:45:05.990" v="1177"/>
          <ac:spMkLst>
            <pc:docMk/>
            <pc:sldMk cId="1420826011" sldId="289"/>
            <ac:spMk id="4" creationId="{E8BCB89B-C162-49D8-8C12-EF9C5ED4083E}"/>
          </ac:spMkLst>
        </pc:spChg>
        <pc:spChg chg="mod">
          <ac:chgData name="Petar Petrov" userId="f42f9621-0036-4bcd-a715-607a0057b9b8" providerId="ADAL" clId="{3EA1A982-7C0E-415C-80CE-7B6C370A91B1}" dt="2022-01-23T20:51:32.112" v="1254" actId="1035"/>
          <ac:spMkLst>
            <pc:docMk/>
            <pc:sldMk cId="1420826011" sldId="289"/>
            <ac:spMk id="5" creationId="{0409B19A-6693-43E7-B35B-C85E49857B17}"/>
          </ac:spMkLst>
        </pc:spChg>
        <pc:spChg chg="mod">
          <ac:chgData name="Petar Petrov" userId="f42f9621-0036-4bcd-a715-607a0057b9b8" providerId="ADAL" clId="{3EA1A982-7C0E-415C-80CE-7B6C370A91B1}" dt="2022-01-23T20:53:24.595" v="1302" actId="6549"/>
          <ac:spMkLst>
            <pc:docMk/>
            <pc:sldMk cId="1420826011" sldId="289"/>
            <ac:spMk id="9" creationId="{B0171B59-80A0-4F61-9180-2B0C334C1E19}"/>
          </ac:spMkLst>
        </pc:spChg>
        <pc:spChg chg="mod">
          <ac:chgData name="Petar Petrov" userId="f42f9621-0036-4bcd-a715-607a0057b9b8" providerId="ADAL" clId="{3EA1A982-7C0E-415C-80CE-7B6C370A91B1}" dt="2022-01-23T20:51:32.112" v="1254" actId="1035"/>
          <ac:spMkLst>
            <pc:docMk/>
            <pc:sldMk cId="1420826011" sldId="289"/>
            <ac:spMk id="12" creationId="{71AB7A29-84D5-450D-A30C-E68BB4A07D8F}"/>
          </ac:spMkLst>
        </pc:spChg>
        <pc:graphicFrameChg chg="mod modGraphic">
          <ac:chgData name="Petar Petrov" userId="f42f9621-0036-4bcd-a715-607a0057b9b8" providerId="ADAL" clId="{3EA1A982-7C0E-415C-80CE-7B6C370A91B1}" dt="2022-01-23T20:52:35.678" v="1261" actId="14100"/>
          <ac:graphicFrameMkLst>
            <pc:docMk/>
            <pc:sldMk cId="1420826011" sldId="289"/>
            <ac:graphicFrameMk id="10" creationId="{8FE99825-CBEC-42B0-9CCC-31384E16ED35}"/>
          </ac:graphicFrameMkLst>
        </pc:graphicFrameChg>
      </pc:sldChg>
      <pc:sldChg chg="modSp mod">
        <pc:chgData name="Petar Petrov" userId="f42f9621-0036-4bcd-a715-607a0057b9b8" providerId="ADAL" clId="{3EA1A982-7C0E-415C-80CE-7B6C370A91B1}" dt="2022-01-23T21:30:09.848" v="1361" actId="14100"/>
        <pc:sldMkLst>
          <pc:docMk/>
          <pc:sldMk cId="1551200883" sldId="290"/>
        </pc:sldMkLst>
        <pc:spChg chg="mod">
          <ac:chgData name="Petar Petrov" userId="f42f9621-0036-4bcd-a715-607a0057b9b8" providerId="ADAL" clId="{3EA1A982-7C0E-415C-80CE-7B6C370A91B1}" dt="2022-01-23T20:38:39.642" v="1111"/>
          <ac:spMkLst>
            <pc:docMk/>
            <pc:sldMk cId="1551200883" sldId="290"/>
            <ac:spMk id="4" creationId="{E8BCB89B-C162-49D8-8C12-EF9C5ED4083E}"/>
          </ac:spMkLst>
        </pc:spChg>
        <pc:spChg chg="mod">
          <ac:chgData name="Petar Petrov" userId="f42f9621-0036-4bcd-a715-607a0057b9b8" providerId="ADAL" clId="{3EA1A982-7C0E-415C-80CE-7B6C370A91B1}" dt="2022-01-23T21:27:12.955" v="1320" actId="20577"/>
          <ac:spMkLst>
            <pc:docMk/>
            <pc:sldMk cId="1551200883" sldId="290"/>
            <ac:spMk id="5" creationId="{0409B19A-6693-43E7-B35B-C85E49857B17}"/>
          </ac:spMkLst>
        </pc:spChg>
        <pc:spChg chg="mod">
          <ac:chgData name="Petar Petrov" userId="f42f9621-0036-4bcd-a715-607a0057b9b8" providerId="ADAL" clId="{3EA1A982-7C0E-415C-80CE-7B6C370A91B1}" dt="2022-01-23T21:28:23.739" v="1337" actId="14100"/>
          <ac:spMkLst>
            <pc:docMk/>
            <pc:sldMk cId="1551200883" sldId="290"/>
            <ac:spMk id="10" creationId="{A4485EF6-FD98-4E61-9EC4-3800DFF1F15F}"/>
          </ac:spMkLst>
        </pc:spChg>
        <pc:spChg chg="mod">
          <ac:chgData name="Petar Petrov" userId="f42f9621-0036-4bcd-a715-607a0057b9b8" providerId="ADAL" clId="{3EA1A982-7C0E-415C-80CE-7B6C370A91B1}" dt="2022-01-23T21:00:47.548" v="1311" actId="113"/>
          <ac:spMkLst>
            <pc:docMk/>
            <pc:sldMk cId="1551200883" sldId="290"/>
            <ac:spMk id="13" creationId="{130B0AD2-BBE7-4478-B6DD-D0FF2D5C0479}"/>
          </ac:spMkLst>
        </pc:spChg>
        <pc:spChg chg="mod">
          <ac:chgData name="Petar Petrov" userId="f42f9621-0036-4bcd-a715-607a0057b9b8" providerId="ADAL" clId="{3EA1A982-7C0E-415C-80CE-7B6C370A91B1}" dt="2022-01-23T21:30:09.848" v="1361" actId="14100"/>
          <ac:spMkLst>
            <pc:docMk/>
            <pc:sldMk cId="1551200883" sldId="290"/>
            <ac:spMk id="17" creationId="{B371AE18-7CB1-41D8-9236-7BA2D9F21425}"/>
          </ac:spMkLst>
        </pc:spChg>
        <pc:graphicFrameChg chg="mod modGraphic">
          <ac:chgData name="Petar Petrov" userId="f42f9621-0036-4bcd-a715-607a0057b9b8" providerId="ADAL" clId="{3EA1A982-7C0E-415C-80CE-7B6C370A91B1}" dt="2022-01-23T21:30:04.485" v="1360" actId="14100"/>
          <ac:graphicFrameMkLst>
            <pc:docMk/>
            <pc:sldMk cId="1551200883" sldId="290"/>
            <ac:graphicFrameMk id="2" creationId="{A47CDE13-85BA-479A-9867-7C1ED4A234D2}"/>
          </ac:graphicFrameMkLst>
        </pc:graphicFrameChg>
        <pc:graphicFrameChg chg="mod modGraphic">
          <ac:chgData name="Petar Petrov" userId="f42f9621-0036-4bcd-a715-607a0057b9b8" providerId="ADAL" clId="{3EA1A982-7C0E-415C-80CE-7B6C370A91B1}" dt="2022-01-23T21:29:51.894" v="1357" actId="14100"/>
          <ac:graphicFrameMkLst>
            <pc:docMk/>
            <pc:sldMk cId="1551200883" sldId="290"/>
            <ac:graphicFrameMk id="9" creationId="{E759790E-4070-4A95-B675-D94064FE2592}"/>
          </ac:graphicFrameMkLst>
        </pc:graphicFrameChg>
      </pc:sldChg>
      <pc:sldChg chg="modSp mod modAnim">
        <pc:chgData name="Petar Petrov" userId="f42f9621-0036-4bcd-a715-607a0057b9b8" providerId="ADAL" clId="{3EA1A982-7C0E-415C-80CE-7B6C370A91B1}" dt="2022-01-23T22:16:16.664" v="2035" actId="113"/>
        <pc:sldMkLst>
          <pc:docMk/>
          <pc:sldMk cId="562298211" sldId="291"/>
        </pc:sldMkLst>
        <pc:spChg chg="mod">
          <ac:chgData name="Petar Petrov" userId="f42f9621-0036-4bcd-a715-607a0057b9b8" providerId="ADAL" clId="{3EA1A982-7C0E-415C-80CE-7B6C370A91B1}" dt="2022-01-23T20:38:42.223" v="1112"/>
          <ac:spMkLst>
            <pc:docMk/>
            <pc:sldMk cId="562298211" sldId="291"/>
            <ac:spMk id="4" creationId="{E8BCB89B-C162-49D8-8C12-EF9C5ED4083E}"/>
          </ac:spMkLst>
        </pc:spChg>
        <pc:spChg chg="mod">
          <ac:chgData name="Petar Petrov" userId="f42f9621-0036-4bcd-a715-607a0057b9b8" providerId="ADAL" clId="{3EA1A982-7C0E-415C-80CE-7B6C370A91B1}" dt="2022-01-23T21:31:10.647" v="1362"/>
          <ac:spMkLst>
            <pc:docMk/>
            <pc:sldMk cId="562298211" sldId="291"/>
            <ac:spMk id="5" creationId="{0409B19A-6693-43E7-B35B-C85E49857B17}"/>
          </ac:spMkLst>
        </pc:spChg>
        <pc:spChg chg="mod">
          <ac:chgData name="Petar Petrov" userId="f42f9621-0036-4bcd-a715-607a0057b9b8" providerId="ADAL" clId="{3EA1A982-7C0E-415C-80CE-7B6C370A91B1}" dt="2022-01-23T21:31:42.129" v="1366" actId="14100"/>
          <ac:spMkLst>
            <pc:docMk/>
            <pc:sldMk cId="562298211" sldId="291"/>
            <ac:spMk id="13" creationId="{4678BB3E-C673-4B4D-B008-2E5155E8AAC3}"/>
          </ac:spMkLst>
        </pc:spChg>
        <pc:spChg chg="mod">
          <ac:chgData name="Petar Petrov" userId="f42f9621-0036-4bcd-a715-607a0057b9b8" providerId="ADAL" clId="{3EA1A982-7C0E-415C-80CE-7B6C370A91B1}" dt="2022-01-23T22:16:16.664" v="2035" actId="113"/>
          <ac:spMkLst>
            <pc:docMk/>
            <pc:sldMk cId="562298211" sldId="291"/>
            <ac:spMk id="14" creationId="{625BF28A-94A8-4F62-9B94-8A924A17AC77}"/>
          </ac:spMkLst>
        </pc:spChg>
        <pc:graphicFrameChg chg="mod modGraphic">
          <ac:chgData name="Petar Petrov" userId="f42f9621-0036-4bcd-a715-607a0057b9b8" providerId="ADAL" clId="{3EA1A982-7C0E-415C-80CE-7B6C370A91B1}" dt="2022-01-23T21:34:17.341" v="1415" actId="403"/>
          <ac:graphicFrameMkLst>
            <pc:docMk/>
            <pc:sldMk cId="562298211" sldId="291"/>
            <ac:graphicFrameMk id="2" creationId="{9B34543F-A278-46A5-ABC1-4E43F89C9B02}"/>
          </ac:graphicFrameMkLst>
        </pc:graphicFrameChg>
      </pc:sldChg>
      <pc:sldChg chg="modSp mod modAnim">
        <pc:chgData name="Petar Petrov" userId="f42f9621-0036-4bcd-a715-607a0057b9b8" providerId="ADAL" clId="{3EA1A982-7C0E-415C-80CE-7B6C370A91B1}" dt="2022-01-23T21:37:06.223" v="1450"/>
        <pc:sldMkLst>
          <pc:docMk/>
          <pc:sldMk cId="2523076272" sldId="292"/>
        </pc:sldMkLst>
        <pc:spChg chg="mod">
          <ac:chgData name="Petar Petrov" userId="f42f9621-0036-4bcd-a715-607a0057b9b8" providerId="ADAL" clId="{3EA1A982-7C0E-415C-80CE-7B6C370A91B1}" dt="2022-01-23T20:38:44.822" v="1113"/>
          <ac:spMkLst>
            <pc:docMk/>
            <pc:sldMk cId="2523076272" sldId="292"/>
            <ac:spMk id="4" creationId="{E8BCB89B-C162-49D8-8C12-EF9C5ED4083E}"/>
          </ac:spMkLst>
        </pc:spChg>
        <pc:spChg chg="mod">
          <ac:chgData name="Petar Petrov" userId="f42f9621-0036-4bcd-a715-607a0057b9b8" providerId="ADAL" clId="{3EA1A982-7C0E-415C-80CE-7B6C370A91B1}" dt="2022-01-23T21:34:36.782" v="1421" actId="20577"/>
          <ac:spMkLst>
            <pc:docMk/>
            <pc:sldMk cId="2523076272" sldId="292"/>
            <ac:spMk id="5" creationId="{0409B19A-6693-43E7-B35B-C85E49857B17}"/>
          </ac:spMkLst>
        </pc:spChg>
        <pc:spChg chg="mod">
          <ac:chgData name="Petar Petrov" userId="f42f9621-0036-4bcd-a715-607a0057b9b8" providerId="ADAL" clId="{3EA1A982-7C0E-415C-80CE-7B6C370A91B1}" dt="2022-01-23T21:35:47.613" v="1435" actId="20577"/>
          <ac:spMkLst>
            <pc:docMk/>
            <pc:sldMk cId="2523076272" sldId="292"/>
            <ac:spMk id="9" creationId="{1F5E1469-3FBC-4720-AA5E-151E8CCA843E}"/>
          </ac:spMkLst>
        </pc:spChg>
        <pc:spChg chg="mod">
          <ac:chgData name="Petar Petrov" userId="f42f9621-0036-4bcd-a715-607a0057b9b8" providerId="ADAL" clId="{3EA1A982-7C0E-415C-80CE-7B6C370A91B1}" dt="2022-01-23T21:36:02.187" v="1437" actId="1076"/>
          <ac:spMkLst>
            <pc:docMk/>
            <pc:sldMk cId="2523076272" sldId="292"/>
            <ac:spMk id="13" creationId="{3A6C310C-3CCB-43F4-BDA1-B24AC14C2FC0}"/>
          </ac:spMkLst>
        </pc:spChg>
        <pc:graphicFrameChg chg="mod">
          <ac:chgData name="Petar Petrov" userId="f42f9621-0036-4bcd-a715-607a0057b9b8" providerId="ADAL" clId="{3EA1A982-7C0E-415C-80CE-7B6C370A91B1}" dt="2022-01-23T21:37:06.223" v="1450"/>
          <ac:graphicFrameMkLst>
            <pc:docMk/>
            <pc:sldMk cId="2523076272" sldId="292"/>
            <ac:graphicFrameMk id="10" creationId="{A79F2B1A-11C5-4425-A9D6-0711607481D4}"/>
          </ac:graphicFrameMkLst>
        </pc:graphicFrameChg>
      </pc:sldChg>
      <pc:sldChg chg="modSp mod modAnim">
        <pc:chgData name="Petar Petrov" userId="f42f9621-0036-4bcd-a715-607a0057b9b8" providerId="ADAL" clId="{3EA1A982-7C0E-415C-80CE-7B6C370A91B1}" dt="2022-01-23T22:00:30.111" v="1839" actId="113"/>
        <pc:sldMkLst>
          <pc:docMk/>
          <pc:sldMk cId="4072322726" sldId="293"/>
        </pc:sldMkLst>
        <pc:spChg chg="mod">
          <ac:chgData name="Petar Petrov" userId="f42f9621-0036-4bcd-a715-607a0057b9b8" providerId="ADAL" clId="{3EA1A982-7C0E-415C-80CE-7B6C370A91B1}" dt="2022-01-23T20:38:52.207" v="1115"/>
          <ac:spMkLst>
            <pc:docMk/>
            <pc:sldMk cId="4072322726" sldId="293"/>
            <ac:spMk id="4" creationId="{E8BCB89B-C162-49D8-8C12-EF9C5ED4083E}"/>
          </ac:spMkLst>
        </pc:spChg>
        <pc:spChg chg="mod">
          <ac:chgData name="Petar Petrov" userId="f42f9621-0036-4bcd-a715-607a0057b9b8" providerId="ADAL" clId="{3EA1A982-7C0E-415C-80CE-7B6C370A91B1}" dt="2022-01-23T21:45:47.064" v="1556" actId="1076"/>
          <ac:spMkLst>
            <pc:docMk/>
            <pc:sldMk cId="4072322726" sldId="293"/>
            <ac:spMk id="5" creationId="{0409B19A-6693-43E7-B35B-C85E49857B17}"/>
          </ac:spMkLst>
        </pc:spChg>
        <pc:spChg chg="mod">
          <ac:chgData name="Petar Petrov" userId="f42f9621-0036-4bcd-a715-607a0057b9b8" providerId="ADAL" clId="{3EA1A982-7C0E-415C-80CE-7B6C370A91B1}" dt="2022-01-23T21:45:51.938" v="1557" actId="1076"/>
          <ac:spMkLst>
            <pc:docMk/>
            <pc:sldMk cId="4072322726" sldId="293"/>
            <ac:spMk id="9" creationId="{3A114E04-6D85-4417-B53D-C4E731989FD1}"/>
          </ac:spMkLst>
        </pc:spChg>
        <pc:graphicFrameChg chg="mod modGraphic">
          <ac:chgData name="Petar Petrov" userId="f42f9621-0036-4bcd-a715-607a0057b9b8" providerId="ADAL" clId="{3EA1A982-7C0E-415C-80CE-7B6C370A91B1}" dt="2022-01-23T22:00:30.111" v="1839" actId="113"/>
          <ac:graphicFrameMkLst>
            <pc:docMk/>
            <pc:sldMk cId="4072322726" sldId="293"/>
            <ac:graphicFrameMk id="2" creationId="{635F866C-F86A-484F-A350-61659E1D61F8}"/>
          </ac:graphicFrameMkLst>
        </pc:graphicFrameChg>
      </pc:sldChg>
      <pc:sldChg chg="modSp mod">
        <pc:chgData name="Petar Petrov" userId="f42f9621-0036-4bcd-a715-607a0057b9b8" providerId="ADAL" clId="{3EA1A982-7C0E-415C-80CE-7B6C370A91B1}" dt="2022-01-23T21:53:59.448" v="1716"/>
        <pc:sldMkLst>
          <pc:docMk/>
          <pc:sldMk cId="3658215472" sldId="294"/>
        </pc:sldMkLst>
        <pc:spChg chg="mod">
          <ac:chgData name="Petar Petrov" userId="f42f9621-0036-4bcd-a715-607a0057b9b8" providerId="ADAL" clId="{3EA1A982-7C0E-415C-80CE-7B6C370A91B1}" dt="2022-01-23T21:53:26.741" v="1706" actId="20577"/>
          <ac:spMkLst>
            <pc:docMk/>
            <pc:sldMk cId="3658215472" sldId="294"/>
            <ac:spMk id="4" creationId="{E8BCB89B-C162-49D8-8C12-EF9C5ED4083E}"/>
          </ac:spMkLst>
        </pc:spChg>
        <pc:spChg chg="mod">
          <ac:chgData name="Petar Petrov" userId="f42f9621-0036-4bcd-a715-607a0057b9b8" providerId="ADAL" clId="{3EA1A982-7C0E-415C-80CE-7B6C370A91B1}" dt="2022-01-23T21:53:59.448" v="1716"/>
          <ac:spMkLst>
            <pc:docMk/>
            <pc:sldMk cId="3658215472" sldId="294"/>
            <ac:spMk id="10" creationId="{20CF0799-D6F5-469F-9736-CC28DF748618}"/>
          </ac:spMkLst>
        </pc:spChg>
      </pc:sldChg>
      <pc:sldChg chg="modSp mod">
        <pc:chgData name="Petar Petrov" userId="f42f9621-0036-4bcd-a715-607a0057b9b8" providerId="ADAL" clId="{3EA1A982-7C0E-415C-80CE-7B6C370A91B1}" dt="2022-01-23T21:55:18.473" v="1738"/>
        <pc:sldMkLst>
          <pc:docMk/>
          <pc:sldMk cId="213685334" sldId="295"/>
        </pc:sldMkLst>
        <pc:spChg chg="mod">
          <ac:chgData name="Petar Petrov" userId="f42f9621-0036-4bcd-a715-607a0057b9b8" providerId="ADAL" clId="{3EA1A982-7C0E-415C-80CE-7B6C370A91B1}" dt="2022-01-23T21:53:34.372" v="1708"/>
          <ac:spMkLst>
            <pc:docMk/>
            <pc:sldMk cId="213685334" sldId="295"/>
            <ac:spMk id="4" creationId="{E8BCB89B-C162-49D8-8C12-EF9C5ED4083E}"/>
          </ac:spMkLst>
        </pc:spChg>
        <pc:spChg chg="mod">
          <ac:chgData name="Petar Petrov" userId="f42f9621-0036-4bcd-a715-607a0057b9b8" providerId="ADAL" clId="{3EA1A982-7C0E-415C-80CE-7B6C370A91B1}" dt="2022-01-23T21:54:20.857" v="1720" actId="1076"/>
          <ac:spMkLst>
            <pc:docMk/>
            <pc:sldMk cId="213685334" sldId="295"/>
            <ac:spMk id="9" creationId="{FB294641-E609-420E-B2DA-D02690F0F04B}"/>
          </ac:spMkLst>
        </pc:spChg>
        <pc:spChg chg="mod">
          <ac:chgData name="Petar Petrov" userId="f42f9621-0036-4bcd-a715-607a0057b9b8" providerId="ADAL" clId="{3EA1A982-7C0E-415C-80CE-7B6C370A91B1}" dt="2022-01-23T21:54:36.392" v="1731" actId="113"/>
          <ac:spMkLst>
            <pc:docMk/>
            <pc:sldMk cId="213685334" sldId="295"/>
            <ac:spMk id="11" creationId="{B0DBAC92-D52E-4249-BAC5-C7D3FF8FF920}"/>
          </ac:spMkLst>
        </pc:spChg>
        <pc:graphicFrameChg chg="mod">
          <ac:chgData name="Petar Petrov" userId="f42f9621-0036-4bcd-a715-607a0057b9b8" providerId="ADAL" clId="{3EA1A982-7C0E-415C-80CE-7B6C370A91B1}" dt="2022-01-23T21:55:18.473" v="1738"/>
          <ac:graphicFrameMkLst>
            <pc:docMk/>
            <pc:sldMk cId="213685334" sldId="295"/>
            <ac:graphicFrameMk id="10" creationId="{2D8E0136-5EDA-4BD3-B3AF-C1BEE40ADEED}"/>
          </ac:graphicFrameMkLst>
        </pc:graphicFrameChg>
      </pc:sldChg>
      <pc:sldChg chg="modSp mod modAnim">
        <pc:chgData name="Petar Petrov" userId="f42f9621-0036-4bcd-a715-607a0057b9b8" providerId="ADAL" clId="{3EA1A982-7C0E-415C-80CE-7B6C370A91B1}" dt="2022-01-23T22:00:17.223" v="1837" actId="113"/>
        <pc:sldMkLst>
          <pc:docMk/>
          <pc:sldMk cId="3535579820" sldId="296"/>
        </pc:sldMkLst>
        <pc:spChg chg="mod">
          <ac:chgData name="Petar Petrov" userId="f42f9621-0036-4bcd-a715-607a0057b9b8" providerId="ADAL" clId="{3EA1A982-7C0E-415C-80CE-7B6C370A91B1}" dt="2022-01-23T21:53:31.364" v="1707"/>
          <ac:spMkLst>
            <pc:docMk/>
            <pc:sldMk cId="3535579820" sldId="296"/>
            <ac:spMk id="4" creationId="{E8BCB89B-C162-49D8-8C12-EF9C5ED4083E}"/>
          </ac:spMkLst>
        </pc:spChg>
        <pc:spChg chg="mod">
          <ac:chgData name="Petar Petrov" userId="f42f9621-0036-4bcd-a715-607a0057b9b8" providerId="ADAL" clId="{3EA1A982-7C0E-415C-80CE-7B6C370A91B1}" dt="2022-01-23T21:55:41.332" v="1747" actId="113"/>
          <ac:spMkLst>
            <pc:docMk/>
            <pc:sldMk cId="3535579820" sldId="296"/>
            <ac:spMk id="12" creationId="{B3F384D4-7967-481B-B6C5-DF7285D416E5}"/>
          </ac:spMkLst>
        </pc:spChg>
        <pc:graphicFrameChg chg="mod">
          <ac:chgData name="Petar Petrov" userId="f42f9621-0036-4bcd-a715-607a0057b9b8" providerId="ADAL" clId="{3EA1A982-7C0E-415C-80CE-7B6C370A91B1}" dt="2022-01-23T22:00:17.223" v="1837" actId="113"/>
          <ac:graphicFrameMkLst>
            <pc:docMk/>
            <pc:sldMk cId="3535579820" sldId="296"/>
            <ac:graphicFrameMk id="6" creationId="{245ABB4F-93D6-40B0-B3C6-A55CE0EE5547}"/>
          </ac:graphicFrameMkLst>
        </pc:graphicFrameChg>
      </pc:sldChg>
      <pc:sldChg chg="modSp mod">
        <pc:chgData name="Petar Petrov" userId="f42f9621-0036-4bcd-a715-607a0057b9b8" providerId="ADAL" clId="{3EA1A982-7C0E-415C-80CE-7B6C370A91B1}" dt="2022-01-23T22:07:21.923" v="2029" actId="14100"/>
        <pc:sldMkLst>
          <pc:docMk/>
          <pc:sldMk cId="3070613039" sldId="297"/>
        </pc:sldMkLst>
        <pc:spChg chg="mod">
          <ac:chgData name="Petar Petrov" userId="f42f9621-0036-4bcd-a715-607a0057b9b8" providerId="ADAL" clId="{3EA1A982-7C0E-415C-80CE-7B6C370A91B1}" dt="2022-01-23T22:00:54.027" v="1843"/>
          <ac:spMkLst>
            <pc:docMk/>
            <pc:sldMk cId="3070613039" sldId="297"/>
            <ac:spMk id="4" creationId="{E8BCB89B-C162-49D8-8C12-EF9C5ED4083E}"/>
          </ac:spMkLst>
        </pc:spChg>
        <pc:spChg chg="mod">
          <ac:chgData name="Petar Petrov" userId="f42f9621-0036-4bcd-a715-607a0057b9b8" providerId="ADAL" clId="{3EA1A982-7C0E-415C-80CE-7B6C370A91B1}" dt="2022-01-23T22:05:33.270" v="1971" actId="1038"/>
          <ac:spMkLst>
            <pc:docMk/>
            <pc:sldMk cId="3070613039" sldId="297"/>
            <ac:spMk id="22" creationId="{FEDC1398-449F-40B6-AD38-A23597BC0CC7}"/>
          </ac:spMkLst>
        </pc:spChg>
        <pc:spChg chg="mod">
          <ac:chgData name="Petar Petrov" userId="f42f9621-0036-4bcd-a715-607a0057b9b8" providerId="ADAL" clId="{3EA1A982-7C0E-415C-80CE-7B6C370A91B1}" dt="2022-01-23T22:06:05.222" v="1987" actId="14100"/>
          <ac:spMkLst>
            <pc:docMk/>
            <pc:sldMk cId="3070613039" sldId="297"/>
            <ac:spMk id="23" creationId="{37FB56C6-EF42-443B-A3B9-34E04FECBE0F}"/>
          </ac:spMkLst>
        </pc:spChg>
        <pc:spChg chg="mod">
          <ac:chgData name="Petar Petrov" userId="f42f9621-0036-4bcd-a715-607a0057b9b8" providerId="ADAL" clId="{3EA1A982-7C0E-415C-80CE-7B6C370A91B1}" dt="2022-01-23T22:06:37.630" v="2007" actId="6549"/>
          <ac:spMkLst>
            <pc:docMk/>
            <pc:sldMk cId="3070613039" sldId="297"/>
            <ac:spMk id="24" creationId="{60F1AEBD-7468-4926-9325-952D30A69C3D}"/>
          </ac:spMkLst>
        </pc:spChg>
        <pc:spChg chg="mod">
          <ac:chgData name="Petar Petrov" userId="f42f9621-0036-4bcd-a715-607a0057b9b8" providerId="ADAL" clId="{3EA1A982-7C0E-415C-80CE-7B6C370A91B1}" dt="2022-01-23T22:07:21.923" v="2029" actId="14100"/>
          <ac:spMkLst>
            <pc:docMk/>
            <pc:sldMk cId="3070613039" sldId="297"/>
            <ac:spMk id="25" creationId="{5323EC87-4F3D-4DAD-8179-738E767258A9}"/>
          </ac:spMkLst>
        </pc:spChg>
        <pc:spChg chg="mod">
          <ac:chgData name="Petar Petrov" userId="f42f9621-0036-4bcd-a715-607a0057b9b8" providerId="ADAL" clId="{3EA1A982-7C0E-415C-80CE-7B6C370A91B1}" dt="2022-01-23T22:04:30.834" v="1937" actId="14100"/>
          <ac:spMkLst>
            <pc:docMk/>
            <pc:sldMk cId="3070613039" sldId="297"/>
            <ac:spMk id="33" creationId="{C1793E25-598D-4A66-9AD0-B5A3E888F16F}"/>
          </ac:spMkLst>
        </pc:spChg>
        <pc:spChg chg="mod">
          <ac:chgData name="Petar Petrov" userId="f42f9621-0036-4bcd-a715-607a0057b9b8" providerId="ADAL" clId="{3EA1A982-7C0E-415C-80CE-7B6C370A91B1}" dt="2022-01-23T22:04:49.135" v="1952" actId="14100"/>
          <ac:spMkLst>
            <pc:docMk/>
            <pc:sldMk cId="3070613039" sldId="297"/>
            <ac:spMk id="36" creationId="{E4B0EC0B-2A49-400A-9F21-A3725C4616F9}"/>
          </ac:spMkLst>
        </pc:spChg>
        <pc:spChg chg="mod">
          <ac:chgData name="Petar Petrov" userId="f42f9621-0036-4bcd-a715-607a0057b9b8" providerId="ADAL" clId="{3EA1A982-7C0E-415C-80CE-7B6C370A91B1}" dt="2022-01-23T22:05:07.854" v="1957" actId="14100"/>
          <ac:spMkLst>
            <pc:docMk/>
            <pc:sldMk cId="3070613039" sldId="297"/>
            <ac:spMk id="39" creationId="{283A1E78-D9DB-4FAF-B5E1-6AD849C7D97C}"/>
          </ac:spMkLst>
        </pc:spChg>
        <pc:spChg chg="mod">
          <ac:chgData name="Petar Petrov" userId="f42f9621-0036-4bcd-a715-607a0057b9b8" providerId="ADAL" clId="{3EA1A982-7C0E-415C-80CE-7B6C370A91B1}" dt="2022-01-23T22:06:16.863" v="1991" actId="20577"/>
          <ac:spMkLst>
            <pc:docMk/>
            <pc:sldMk cId="3070613039" sldId="297"/>
            <ac:spMk id="53" creationId="{890CA5A7-7115-42A1-AB29-05E5164651DE}"/>
          </ac:spMkLst>
        </pc:spChg>
        <pc:spChg chg="mod">
          <ac:chgData name="Petar Petrov" userId="f42f9621-0036-4bcd-a715-607a0057b9b8" providerId="ADAL" clId="{3EA1A982-7C0E-415C-80CE-7B6C370A91B1}" dt="2022-01-23T22:07:02.835" v="2014" actId="14100"/>
          <ac:spMkLst>
            <pc:docMk/>
            <pc:sldMk cId="3070613039" sldId="297"/>
            <ac:spMk id="55" creationId="{2413F76B-A7A6-4AA2-ADCE-C9374F3C91C7}"/>
          </ac:spMkLst>
        </pc:spChg>
        <pc:spChg chg="mod">
          <ac:chgData name="Petar Petrov" userId="f42f9621-0036-4bcd-a715-607a0057b9b8" providerId="ADAL" clId="{3EA1A982-7C0E-415C-80CE-7B6C370A91B1}" dt="2022-01-23T22:05:51.083" v="1976" actId="14100"/>
          <ac:spMkLst>
            <pc:docMk/>
            <pc:sldMk cId="3070613039" sldId="297"/>
            <ac:spMk id="61" creationId="{3E210C73-3A2F-4A29-BDCF-6D18547B0905}"/>
          </ac:spMkLst>
        </pc:spChg>
      </pc:sldChg>
      <pc:sldChg chg="addSp delSp modSp mod delAnim modAnim">
        <pc:chgData name="Petar Petrov" userId="f42f9621-0036-4bcd-a715-607a0057b9b8" providerId="ADAL" clId="{3EA1A982-7C0E-415C-80CE-7B6C370A91B1}" dt="2022-01-23T22:17:28.606" v="2038"/>
        <pc:sldMkLst>
          <pc:docMk/>
          <pc:sldMk cId="3381623005" sldId="298"/>
        </pc:sldMkLst>
        <pc:spChg chg="mod">
          <ac:chgData name="Petar Petrov" userId="f42f9621-0036-4bcd-a715-607a0057b9b8" providerId="ADAL" clId="{3EA1A982-7C0E-415C-80CE-7B6C370A91B1}" dt="2022-01-23T20:38:48.478" v="1114"/>
          <ac:spMkLst>
            <pc:docMk/>
            <pc:sldMk cId="3381623005" sldId="298"/>
            <ac:spMk id="4" creationId="{E8BCB89B-C162-49D8-8C12-EF9C5ED4083E}"/>
          </ac:spMkLst>
        </pc:spChg>
        <pc:spChg chg="mod">
          <ac:chgData name="Petar Petrov" userId="f42f9621-0036-4bcd-a715-607a0057b9b8" providerId="ADAL" clId="{3EA1A982-7C0E-415C-80CE-7B6C370A91B1}" dt="2022-01-23T21:37:35.876" v="1458" actId="1037"/>
          <ac:spMkLst>
            <pc:docMk/>
            <pc:sldMk cId="3381623005" sldId="298"/>
            <ac:spMk id="5" creationId="{0409B19A-6693-43E7-B35B-C85E49857B17}"/>
          </ac:spMkLst>
        </pc:spChg>
        <pc:spChg chg="mod">
          <ac:chgData name="Petar Petrov" userId="f42f9621-0036-4bcd-a715-607a0057b9b8" providerId="ADAL" clId="{3EA1A982-7C0E-415C-80CE-7B6C370A91B1}" dt="2022-01-23T21:41:10.366" v="1513" actId="113"/>
          <ac:spMkLst>
            <pc:docMk/>
            <pc:sldMk cId="3381623005" sldId="298"/>
            <ac:spMk id="12" creationId="{21CB896C-2C75-4DB1-8165-4F6167C4EC8B}"/>
          </ac:spMkLst>
        </pc:spChg>
        <pc:spChg chg="mod">
          <ac:chgData name="Petar Petrov" userId="f42f9621-0036-4bcd-a715-607a0057b9b8" providerId="ADAL" clId="{3EA1A982-7C0E-415C-80CE-7B6C370A91B1}" dt="2022-01-23T21:44:43.098" v="1547" actId="1076"/>
          <ac:spMkLst>
            <pc:docMk/>
            <pc:sldMk cId="3381623005" sldId="298"/>
            <ac:spMk id="14" creationId="{FB2FD61D-B7A6-4FBB-8678-70C579AEC1AE}"/>
          </ac:spMkLst>
        </pc:spChg>
        <pc:picChg chg="del">
          <ac:chgData name="Petar Petrov" userId="f42f9621-0036-4bcd-a715-607a0057b9b8" providerId="ADAL" clId="{3EA1A982-7C0E-415C-80CE-7B6C370A91B1}" dt="2022-01-23T21:43:33.972" v="1514" actId="478"/>
          <ac:picMkLst>
            <pc:docMk/>
            <pc:sldMk cId="3381623005" sldId="298"/>
            <ac:picMk id="3" creationId="{1F739935-5BFD-491B-B91D-896A8B6C4E90}"/>
          </ac:picMkLst>
        </pc:picChg>
        <pc:picChg chg="add mod ord">
          <ac:chgData name="Petar Petrov" userId="f42f9621-0036-4bcd-a715-607a0057b9b8" providerId="ADAL" clId="{3EA1A982-7C0E-415C-80CE-7B6C370A91B1}" dt="2022-01-23T21:44:49.600" v="1548" actId="14100"/>
          <ac:picMkLst>
            <pc:docMk/>
            <pc:sldMk cId="3381623005" sldId="298"/>
            <ac:picMk id="6" creationId="{BAF17E5E-640D-48FA-8E00-D52BB4E312CD}"/>
          </ac:picMkLst>
        </pc:picChg>
      </pc:sldChg>
    </pc:docChg>
  </pc:docChgLst>
  <pc:docChgLst>
    <pc:chgData name="Petar Petrov" userId="f42f9621-0036-4bcd-a715-607a0057b9b8" providerId="ADAL" clId="{541F919F-4654-40D1-A359-122961A3E7B7}"/>
    <pc:docChg chg="undo custSel addSld delSld modSld sldOrd">
      <pc:chgData name="Petar Petrov" userId="f42f9621-0036-4bcd-a715-607a0057b9b8" providerId="ADAL" clId="{541F919F-4654-40D1-A359-122961A3E7B7}" dt="2021-12-09T20:08:12.177" v="2631"/>
      <pc:docMkLst>
        <pc:docMk/>
      </pc:docMkLst>
      <pc:sldChg chg="modTransition modAnim">
        <pc:chgData name="Petar Petrov" userId="f42f9621-0036-4bcd-a715-607a0057b9b8" providerId="ADAL" clId="{541F919F-4654-40D1-A359-122961A3E7B7}" dt="2021-12-09T19:28:30.704" v="2348"/>
        <pc:sldMkLst>
          <pc:docMk/>
          <pc:sldMk cId="0" sldId="257"/>
        </pc:sldMkLst>
      </pc:sldChg>
      <pc:sldChg chg="modSp mod modTransition modAnim">
        <pc:chgData name="Petar Petrov" userId="f42f9621-0036-4bcd-a715-607a0057b9b8" providerId="ADAL" clId="{541F919F-4654-40D1-A359-122961A3E7B7}" dt="2021-12-09T19:32:38.298" v="2393"/>
        <pc:sldMkLst>
          <pc:docMk/>
          <pc:sldMk cId="0" sldId="264"/>
        </pc:sldMkLst>
        <pc:spChg chg="mod">
          <ac:chgData name="Petar Petrov" userId="f42f9621-0036-4bcd-a715-607a0057b9b8" providerId="ADAL" clId="{541F919F-4654-40D1-A359-122961A3E7B7}" dt="2021-12-09T11:10:53.556" v="2187" actId="404"/>
          <ac:spMkLst>
            <pc:docMk/>
            <pc:sldMk cId="0" sldId="264"/>
            <ac:spMk id="10" creationId="{FF387B6A-5047-4EFF-8F1F-CCC31E055809}"/>
          </ac:spMkLst>
        </pc:spChg>
      </pc:sldChg>
      <pc:sldChg chg="addSp delSp modSp del mod">
        <pc:chgData name="Petar Petrov" userId="f42f9621-0036-4bcd-a715-607a0057b9b8" providerId="ADAL" clId="{541F919F-4654-40D1-A359-122961A3E7B7}" dt="2021-12-08T21:32:25.457" v="1864" actId="47"/>
        <pc:sldMkLst>
          <pc:docMk/>
          <pc:sldMk cId="1287061135" sldId="267"/>
        </pc:sldMkLst>
        <pc:spChg chg="del">
          <ac:chgData name="Petar Petrov" userId="f42f9621-0036-4bcd-a715-607a0057b9b8" providerId="ADAL" clId="{541F919F-4654-40D1-A359-122961A3E7B7}" dt="2021-12-07T22:36:05.258" v="215" actId="478"/>
          <ac:spMkLst>
            <pc:docMk/>
            <pc:sldMk cId="1287061135" sldId="267"/>
            <ac:spMk id="4" creationId="{E8BCB89B-C162-49D8-8C12-EF9C5ED4083E}"/>
          </ac:spMkLst>
        </pc:spChg>
        <pc:spChg chg="add mod">
          <ac:chgData name="Petar Petrov" userId="f42f9621-0036-4bcd-a715-607a0057b9b8" providerId="ADAL" clId="{541F919F-4654-40D1-A359-122961A3E7B7}" dt="2021-12-07T22:36:13.734" v="216"/>
          <ac:spMkLst>
            <pc:docMk/>
            <pc:sldMk cId="1287061135" sldId="267"/>
            <ac:spMk id="33" creationId="{2AA0B08B-7E8D-48AC-B412-D195932AE8BE}"/>
          </ac:spMkLst>
        </pc:spChg>
      </pc:sldChg>
      <pc:sldChg chg="modTransition">
        <pc:chgData name="Petar Petrov" userId="f42f9621-0036-4bcd-a715-607a0057b9b8" providerId="ADAL" clId="{541F919F-4654-40D1-A359-122961A3E7B7}" dt="2021-12-09T19:05:37.820" v="2326"/>
        <pc:sldMkLst>
          <pc:docMk/>
          <pc:sldMk cId="0" sldId="269"/>
        </pc:sldMkLst>
      </pc:sldChg>
      <pc:sldChg chg="modTransition modAnim">
        <pc:chgData name="Petar Petrov" userId="f42f9621-0036-4bcd-a715-607a0057b9b8" providerId="ADAL" clId="{541F919F-4654-40D1-A359-122961A3E7B7}" dt="2021-12-09T19:52:16.564" v="2557"/>
        <pc:sldMkLst>
          <pc:docMk/>
          <pc:sldMk cId="0" sldId="270"/>
        </pc:sldMkLst>
      </pc:sldChg>
      <pc:sldChg chg="modSp mod modTransition modAnim">
        <pc:chgData name="Petar Petrov" userId="f42f9621-0036-4bcd-a715-607a0057b9b8" providerId="ADAL" clId="{541F919F-4654-40D1-A359-122961A3E7B7}" dt="2021-12-09T19:53:20.038" v="2562"/>
        <pc:sldMkLst>
          <pc:docMk/>
          <pc:sldMk cId="2914988568" sldId="273"/>
        </pc:sldMkLst>
        <pc:spChg chg="mod">
          <ac:chgData name="Petar Petrov" userId="f42f9621-0036-4bcd-a715-607a0057b9b8" providerId="ADAL" clId="{541F919F-4654-40D1-A359-122961A3E7B7}" dt="2021-12-09T11:09:35.303" v="2179" actId="1038"/>
          <ac:spMkLst>
            <pc:docMk/>
            <pc:sldMk cId="2914988568" sldId="273"/>
            <ac:spMk id="24" creationId="{25912CAA-5A11-4529-A60A-EF64FAACD856}"/>
          </ac:spMkLst>
        </pc:spChg>
        <pc:spChg chg="mod">
          <ac:chgData name="Petar Petrov" userId="f42f9621-0036-4bcd-a715-607a0057b9b8" providerId="ADAL" clId="{541F919F-4654-40D1-A359-122961A3E7B7}" dt="2021-12-09T11:09:52.143" v="2182" actId="1038"/>
          <ac:spMkLst>
            <pc:docMk/>
            <pc:sldMk cId="2914988568" sldId="273"/>
            <ac:spMk id="25" creationId="{337302F4-37D0-435B-AD5A-183E921251BF}"/>
          </ac:spMkLst>
        </pc:spChg>
        <pc:spChg chg="mod">
          <ac:chgData name="Petar Petrov" userId="f42f9621-0036-4bcd-a715-607a0057b9b8" providerId="ADAL" clId="{541F919F-4654-40D1-A359-122961A3E7B7}" dt="2021-12-09T11:09:43.798" v="2180" actId="20577"/>
          <ac:spMkLst>
            <pc:docMk/>
            <pc:sldMk cId="2914988568" sldId="273"/>
            <ac:spMk id="53" creationId="{8BD68FBC-44FC-4EFC-A09F-16946911D992}"/>
          </ac:spMkLst>
        </pc:spChg>
        <pc:grpChg chg="mod">
          <ac:chgData name="Petar Petrov" userId="f42f9621-0036-4bcd-a715-607a0057b9b8" providerId="ADAL" clId="{541F919F-4654-40D1-A359-122961A3E7B7}" dt="2021-12-09T11:09:52.143" v="2182" actId="1038"/>
          <ac:grpSpMkLst>
            <pc:docMk/>
            <pc:sldMk cId="2914988568" sldId="273"/>
            <ac:grpSpMk id="49" creationId="{AED96A6A-A82E-4DE9-BE65-0BFED9971E65}"/>
          </ac:grpSpMkLst>
        </pc:grpChg>
        <pc:grpChg chg="mod">
          <ac:chgData name="Petar Petrov" userId="f42f9621-0036-4bcd-a715-607a0057b9b8" providerId="ADAL" clId="{541F919F-4654-40D1-A359-122961A3E7B7}" dt="2021-12-09T11:09:35.303" v="2179" actId="1038"/>
          <ac:grpSpMkLst>
            <pc:docMk/>
            <pc:sldMk cId="2914988568" sldId="273"/>
            <ac:grpSpMk id="52" creationId="{96A9D34C-2DFC-4ABF-9A58-E2D5DAE4839B}"/>
          </ac:grpSpMkLst>
        </pc:grpChg>
      </pc:sldChg>
      <pc:sldChg chg="addSp delSp modSp mod modTransition modAnim">
        <pc:chgData name="Petar Petrov" userId="f42f9621-0036-4bcd-a715-607a0057b9b8" providerId="ADAL" clId="{541F919F-4654-40D1-A359-122961A3E7B7}" dt="2021-12-09T20:07:33.424" v="2621"/>
        <pc:sldMkLst>
          <pc:docMk/>
          <pc:sldMk cId="2898948055" sldId="275"/>
        </pc:sldMkLst>
        <pc:spChg chg="add mod">
          <ac:chgData name="Petar Petrov" userId="f42f9621-0036-4bcd-a715-607a0057b9b8" providerId="ADAL" clId="{541F919F-4654-40D1-A359-122961A3E7B7}" dt="2021-12-08T21:36:33.719" v="1969" actId="1037"/>
          <ac:spMkLst>
            <pc:docMk/>
            <pc:sldMk cId="2898948055" sldId="275"/>
            <ac:spMk id="22" creationId="{FEDC1398-449F-40B6-AD38-A23597BC0CC7}"/>
          </ac:spMkLst>
        </pc:spChg>
        <pc:spChg chg="add mod">
          <ac:chgData name="Petar Petrov" userId="f42f9621-0036-4bcd-a715-607a0057b9b8" providerId="ADAL" clId="{541F919F-4654-40D1-A359-122961A3E7B7}" dt="2021-12-09T11:24:03.632" v="2289"/>
          <ac:spMkLst>
            <pc:docMk/>
            <pc:sldMk cId="2898948055" sldId="275"/>
            <ac:spMk id="23" creationId="{37FB56C6-EF42-443B-A3B9-34E04FECBE0F}"/>
          </ac:spMkLst>
        </pc:spChg>
        <pc:spChg chg="add mod">
          <ac:chgData name="Petar Petrov" userId="f42f9621-0036-4bcd-a715-607a0057b9b8" providerId="ADAL" clId="{541F919F-4654-40D1-A359-122961A3E7B7}" dt="2021-12-09T11:24:30.017" v="2290"/>
          <ac:spMkLst>
            <pc:docMk/>
            <pc:sldMk cId="2898948055" sldId="275"/>
            <ac:spMk id="24" creationId="{60F1AEBD-7468-4926-9325-952D30A69C3D}"/>
          </ac:spMkLst>
        </pc:spChg>
        <pc:spChg chg="add mod">
          <ac:chgData name="Petar Petrov" userId="f42f9621-0036-4bcd-a715-607a0057b9b8" providerId="ADAL" clId="{541F919F-4654-40D1-A359-122961A3E7B7}" dt="2021-12-09T11:24:35.139" v="2291"/>
          <ac:spMkLst>
            <pc:docMk/>
            <pc:sldMk cId="2898948055" sldId="275"/>
            <ac:spMk id="25" creationId="{5323EC87-4F3D-4DAD-8179-738E767258A9}"/>
          </ac:spMkLst>
        </pc:spChg>
        <pc:spChg chg="mod">
          <ac:chgData name="Petar Petrov" userId="f42f9621-0036-4bcd-a715-607a0057b9b8" providerId="ADAL" clId="{541F919F-4654-40D1-A359-122961A3E7B7}" dt="2021-12-08T21:36:21.879" v="1962" actId="1037"/>
          <ac:spMkLst>
            <pc:docMk/>
            <pc:sldMk cId="2898948055" sldId="275"/>
            <ac:spMk id="33" creationId="{C1793E25-598D-4A66-9AD0-B5A3E888F16F}"/>
          </ac:spMkLst>
        </pc:spChg>
        <pc:spChg chg="mod">
          <ac:chgData name="Petar Petrov" userId="f42f9621-0036-4bcd-a715-607a0057b9b8" providerId="ADAL" clId="{541F919F-4654-40D1-A359-122961A3E7B7}" dt="2021-12-08T21:36:21.879" v="1962" actId="1037"/>
          <ac:spMkLst>
            <pc:docMk/>
            <pc:sldMk cId="2898948055" sldId="275"/>
            <ac:spMk id="36" creationId="{E4B0EC0B-2A49-400A-9F21-A3725C4616F9}"/>
          </ac:spMkLst>
        </pc:spChg>
        <pc:spChg chg="mod">
          <ac:chgData name="Petar Petrov" userId="f42f9621-0036-4bcd-a715-607a0057b9b8" providerId="ADAL" clId="{541F919F-4654-40D1-A359-122961A3E7B7}" dt="2021-12-08T21:36:33.719" v="1969" actId="1037"/>
          <ac:spMkLst>
            <pc:docMk/>
            <pc:sldMk cId="2898948055" sldId="275"/>
            <ac:spMk id="39" creationId="{283A1E78-D9DB-4FAF-B5E1-6AD849C7D97C}"/>
          </ac:spMkLst>
        </pc:spChg>
        <pc:spChg chg="del">
          <ac:chgData name="Petar Petrov" userId="f42f9621-0036-4bcd-a715-607a0057b9b8" providerId="ADAL" clId="{541F919F-4654-40D1-A359-122961A3E7B7}" dt="2021-12-07T22:35:06.552" v="211" actId="478"/>
          <ac:spMkLst>
            <pc:docMk/>
            <pc:sldMk cId="2898948055" sldId="275"/>
            <ac:spMk id="41" creationId="{13D23888-73FA-4B70-A520-BE435594BD93}"/>
          </ac:spMkLst>
        </pc:spChg>
        <pc:spChg chg="mod">
          <ac:chgData name="Petar Petrov" userId="f42f9621-0036-4bcd-a715-607a0057b9b8" providerId="ADAL" clId="{541F919F-4654-40D1-A359-122961A3E7B7}" dt="2021-12-08T21:36:21.879" v="1962" actId="1037"/>
          <ac:spMkLst>
            <pc:docMk/>
            <pc:sldMk cId="2898948055" sldId="275"/>
            <ac:spMk id="42" creationId="{56819788-4C3D-4D83-8206-8163B6C9EB62}"/>
          </ac:spMkLst>
        </pc:spChg>
        <pc:spChg chg="mod">
          <ac:chgData name="Petar Petrov" userId="f42f9621-0036-4bcd-a715-607a0057b9b8" providerId="ADAL" clId="{541F919F-4654-40D1-A359-122961A3E7B7}" dt="2021-12-08T21:36:33.719" v="1969" actId="1037"/>
          <ac:spMkLst>
            <pc:docMk/>
            <pc:sldMk cId="2898948055" sldId="275"/>
            <ac:spMk id="43" creationId="{CB5A255A-B23C-4604-BC56-9DD8D4BC7704}"/>
          </ac:spMkLst>
        </pc:spChg>
        <pc:spChg chg="mod">
          <ac:chgData name="Petar Petrov" userId="f42f9621-0036-4bcd-a715-607a0057b9b8" providerId="ADAL" clId="{541F919F-4654-40D1-A359-122961A3E7B7}" dt="2021-12-08T21:36:41.614" v="1974" actId="1037"/>
          <ac:spMkLst>
            <pc:docMk/>
            <pc:sldMk cId="2898948055" sldId="275"/>
            <ac:spMk id="45" creationId="{D585C100-AC1D-4316-9B82-EEF8C32A8119}"/>
          </ac:spMkLst>
        </pc:spChg>
        <pc:spChg chg="mod">
          <ac:chgData name="Petar Petrov" userId="f42f9621-0036-4bcd-a715-607a0057b9b8" providerId="ADAL" clId="{541F919F-4654-40D1-A359-122961A3E7B7}" dt="2021-12-08T21:36:41.614" v="1974" actId="1037"/>
          <ac:spMkLst>
            <pc:docMk/>
            <pc:sldMk cId="2898948055" sldId="275"/>
            <ac:spMk id="48" creationId="{8BEC43B0-03F2-4C6B-9FD9-6B1BA13A3C4E}"/>
          </ac:spMkLst>
        </pc:spChg>
        <pc:spChg chg="del mod">
          <ac:chgData name="Petar Petrov" userId="f42f9621-0036-4bcd-a715-607a0057b9b8" providerId="ADAL" clId="{541F919F-4654-40D1-A359-122961A3E7B7}" dt="2021-12-08T21:42:29.840" v="2114" actId="478"/>
          <ac:spMkLst>
            <pc:docMk/>
            <pc:sldMk cId="2898948055" sldId="275"/>
            <ac:spMk id="50" creationId="{F524A302-5A70-43C5-9A42-B44CDC7F3DB0}"/>
          </ac:spMkLst>
        </pc:spChg>
        <pc:spChg chg="del mod">
          <ac:chgData name="Petar Petrov" userId="f42f9621-0036-4bcd-a715-607a0057b9b8" providerId="ADAL" clId="{541F919F-4654-40D1-A359-122961A3E7B7}" dt="2021-12-08T21:41:32.214" v="2105" actId="478"/>
          <ac:spMkLst>
            <pc:docMk/>
            <pc:sldMk cId="2898948055" sldId="275"/>
            <ac:spMk id="51" creationId="{4F81776D-86B0-4ADC-BCEF-5D4F2BEE08AB}"/>
          </ac:spMkLst>
        </pc:spChg>
        <pc:spChg chg="mod">
          <ac:chgData name="Petar Petrov" userId="f42f9621-0036-4bcd-a715-607a0057b9b8" providerId="ADAL" clId="{541F919F-4654-40D1-A359-122961A3E7B7}" dt="2021-12-08T21:34:52.852" v="1910" actId="14100"/>
          <ac:spMkLst>
            <pc:docMk/>
            <pc:sldMk cId="2898948055" sldId="275"/>
            <ac:spMk id="53" creationId="{890CA5A7-7115-42A1-AB29-05E5164651DE}"/>
          </ac:spMkLst>
        </pc:spChg>
        <pc:spChg chg="del">
          <ac:chgData name="Petar Petrov" userId="f42f9621-0036-4bcd-a715-607a0057b9b8" providerId="ADAL" clId="{541F919F-4654-40D1-A359-122961A3E7B7}" dt="2021-12-07T22:35:09.937" v="213" actId="478"/>
          <ac:spMkLst>
            <pc:docMk/>
            <pc:sldMk cId="2898948055" sldId="275"/>
            <ac:spMk id="54" creationId="{CB99BAD6-EC2D-4922-B38A-1CE317493CB3}"/>
          </ac:spMkLst>
        </pc:spChg>
        <pc:spChg chg="mod">
          <ac:chgData name="Petar Petrov" userId="f42f9621-0036-4bcd-a715-607a0057b9b8" providerId="ADAL" clId="{541F919F-4654-40D1-A359-122961A3E7B7}" dt="2021-12-08T21:36:09.702" v="1950" actId="1038"/>
          <ac:spMkLst>
            <pc:docMk/>
            <pc:sldMk cId="2898948055" sldId="275"/>
            <ac:spMk id="55" creationId="{2413F76B-A7A6-4AA2-ADCE-C9374F3C91C7}"/>
          </ac:spMkLst>
        </pc:spChg>
        <pc:spChg chg="del">
          <ac:chgData name="Petar Petrov" userId="f42f9621-0036-4bcd-a715-607a0057b9b8" providerId="ADAL" clId="{541F919F-4654-40D1-A359-122961A3E7B7}" dt="2021-12-07T22:35:11.315" v="214" actId="478"/>
          <ac:spMkLst>
            <pc:docMk/>
            <pc:sldMk cId="2898948055" sldId="275"/>
            <ac:spMk id="56" creationId="{481C30A0-9D00-4993-8CBC-56720BD4613E}"/>
          </ac:spMkLst>
        </pc:spChg>
        <pc:spChg chg="mod">
          <ac:chgData name="Petar Petrov" userId="f42f9621-0036-4bcd-a715-607a0057b9b8" providerId="ADAL" clId="{541F919F-4654-40D1-A359-122961A3E7B7}" dt="2021-12-08T21:36:09.702" v="1950" actId="1038"/>
          <ac:spMkLst>
            <pc:docMk/>
            <pc:sldMk cId="2898948055" sldId="275"/>
            <ac:spMk id="58" creationId="{2FBE0316-5F1F-4ED1-8B9E-3B4FFF468A92}"/>
          </ac:spMkLst>
        </pc:spChg>
        <pc:spChg chg="del mod">
          <ac:chgData name="Petar Petrov" userId="f42f9621-0036-4bcd-a715-607a0057b9b8" providerId="ADAL" clId="{541F919F-4654-40D1-A359-122961A3E7B7}" dt="2021-12-08T21:43:59.119" v="2129" actId="478"/>
          <ac:spMkLst>
            <pc:docMk/>
            <pc:sldMk cId="2898948055" sldId="275"/>
            <ac:spMk id="59" creationId="{BF8F0C2C-25F9-42B0-A2E4-34C22B106A4B}"/>
          </ac:spMkLst>
        </pc:spChg>
        <pc:spChg chg="del">
          <ac:chgData name="Petar Petrov" userId="f42f9621-0036-4bcd-a715-607a0057b9b8" providerId="ADAL" clId="{541F919F-4654-40D1-A359-122961A3E7B7}" dt="2021-12-08T21:43:26.142" v="2121" actId="478"/>
          <ac:spMkLst>
            <pc:docMk/>
            <pc:sldMk cId="2898948055" sldId="275"/>
            <ac:spMk id="60" creationId="{7FCD3DFC-9A38-434D-94F6-2F8ECCA3524C}"/>
          </ac:spMkLst>
        </pc:spChg>
        <pc:spChg chg="mod">
          <ac:chgData name="Petar Petrov" userId="f42f9621-0036-4bcd-a715-607a0057b9b8" providerId="ADAL" clId="{541F919F-4654-40D1-A359-122961A3E7B7}" dt="2021-12-08T21:36:41.614" v="1974" actId="1037"/>
          <ac:spMkLst>
            <pc:docMk/>
            <pc:sldMk cId="2898948055" sldId="275"/>
            <ac:spMk id="61" creationId="{3E210C73-3A2F-4A29-BDCF-6D18547B0905}"/>
          </ac:spMkLst>
        </pc:spChg>
        <pc:spChg chg="del">
          <ac:chgData name="Petar Petrov" userId="f42f9621-0036-4bcd-a715-607a0057b9b8" providerId="ADAL" clId="{541F919F-4654-40D1-A359-122961A3E7B7}" dt="2021-12-07T22:35:08.233" v="212" actId="478"/>
          <ac:spMkLst>
            <pc:docMk/>
            <pc:sldMk cId="2898948055" sldId="275"/>
            <ac:spMk id="62" creationId="{97B1A213-C92F-42EA-874D-033FA2A5BA9A}"/>
          </ac:spMkLst>
        </pc:spChg>
        <pc:picChg chg="add mod">
          <ac:chgData name="Petar Petrov" userId="f42f9621-0036-4bcd-a715-607a0057b9b8" providerId="ADAL" clId="{541F919F-4654-40D1-A359-122961A3E7B7}" dt="2021-12-08T21:41:58.039" v="2111" actId="1076"/>
          <ac:picMkLst>
            <pc:docMk/>
            <pc:sldMk cId="2898948055" sldId="275"/>
            <ac:picMk id="3" creationId="{72595925-74AB-4C1F-B3F9-FF9B7A35D409}"/>
          </ac:picMkLst>
        </pc:picChg>
        <pc:picChg chg="add mod">
          <ac:chgData name="Petar Petrov" userId="f42f9621-0036-4bcd-a715-607a0057b9b8" providerId="ADAL" clId="{541F919F-4654-40D1-A359-122961A3E7B7}" dt="2021-12-08T21:42:39.581" v="2118" actId="207"/>
          <ac:picMkLst>
            <pc:docMk/>
            <pc:sldMk cId="2898948055" sldId="275"/>
            <ac:picMk id="6" creationId="{A7538114-6044-404F-AE6B-A8E6927303CB}"/>
          </ac:picMkLst>
        </pc:picChg>
        <pc:picChg chg="add mod">
          <ac:chgData name="Petar Petrov" userId="f42f9621-0036-4bcd-a715-607a0057b9b8" providerId="ADAL" clId="{541F919F-4654-40D1-A359-122961A3E7B7}" dt="2021-12-08T21:43:38.306" v="2126" actId="208"/>
          <ac:picMkLst>
            <pc:docMk/>
            <pc:sldMk cId="2898948055" sldId="275"/>
            <ac:picMk id="11" creationId="{E6C69646-684E-4B04-BF95-D4AB2CD2DDB3}"/>
          </ac:picMkLst>
        </pc:picChg>
        <pc:picChg chg="add mod">
          <ac:chgData name="Petar Petrov" userId="f42f9621-0036-4bcd-a715-607a0057b9b8" providerId="ADAL" clId="{541F919F-4654-40D1-A359-122961A3E7B7}" dt="2021-12-08T21:44:10.293" v="2134" actId="208"/>
          <ac:picMkLst>
            <pc:docMk/>
            <pc:sldMk cId="2898948055" sldId="275"/>
            <ac:picMk id="13" creationId="{04A2F128-D712-4805-8A02-559EC63C264A}"/>
          </ac:picMkLst>
        </pc:picChg>
      </pc:sldChg>
      <pc:sldChg chg="modSp mod modTransition modAnim">
        <pc:chgData name="Petar Petrov" userId="f42f9621-0036-4bcd-a715-607a0057b9b8" providerId="ADAL" clId="{541F919F-4654-40D1-A359-122961A3E7B7}" dt="2021-12-09T19:52:58.077" v="2558"/>
        <pc:sldMkLst>
          <pc:docMk/>
          <pc:sldMk cId="3294906592" sldId="276"/>
        </pc:sldMkLst>
        <pc:spChg chg="mod">
          <ac:chgData name="Petar Petrov" userId="f42f9621-0036-4bcd-a715-607a0057b9b8" providerId="ADAL" clId="{541F919F-4654-40D1-A359-122961A3E7B7}" dt="2021-12-09T11:09:10.493" v="2173" actId="120"/>
          <ac:spMkLst>
            <pc:docMk/>
            <pc:sldMk cId="3294906592" sldId="276"/>
            <ac:spMk id="20" creationId="{E3BF2D52-1E37-4E98-9044-56FF944D8061}"/>
          </ac:spMkLst>
        </pc:spChg>
      </pc:sldChg>
      <pc:sldChg chg="addSp modSp mod modTransition modAnim">
        <pc:chgData name="Petar Petrov" userId="f42f9621-0036-4bcd-a715-607a0057b9b8" providerId="ADAL" clId="{541F919F-4654-40D1-A359-122961A3E7B7}" dt="2021-12-09T19:33:49.047" v="2408"/>
        <pc:sldMkLst>
          <pc:docMk/>
          <pc:sldMk cId="919067538" sldId="277"/>
        </pc:sldMkLst>
        <pc:spChg chg="add mod">
          <ac:chgData name="Petar Petrov" userId="f42f9621-0036-4bcd-a715-607a0057b9b8" providerId="ADAL" clId="{541F919F-4654-40D1-A359-122961A3E7B7}" dt="2021-12-08T17:02:36.294" v="274" actId="208"/>
          <ac:spMkLst>
            <pc:docMk/>
            <pc:sldMk cId="919067538" sldId="277"/>
            <ac:spMk id="6" creationId="{455D3C75-CA1B-4371-A1D4-1BB4850C92A2}"/>
          </ac:spMkLst>
        </pc:spChg>
        <pc:spChg chg="add mod">
          <ac:chgData name="Petar Petrov" userId="f42f9621-0036-4bcd-a715-607a0057b9b8" providerId="ADAL" clId="{541F919F-4654-40D1-A359-122961A3E7B7}" dt="2021-12-08T17:01:38.806" v="265" actId="403"/>
          <ac:spMkLst>
            <pc:docMk/>
            <pc:sldMk cId="919067538" sldId="277"/>
            <ac:spMk id="9" creationId="{95265542-2575-47B3-BAD9-98E285F19311}"/>
          </ac:spMkLst>
        </pc:spChg>
        <pc:spChg chg="mod">
          <ac:chgData name="Petar Petrov" userId="f42f9621-0036-4bcd-a715-607a0057b9b8" providerId="ADAL" clId="{541F919F-4654-40D1-A359-122961A3E7B7}" dt="2021-12-08T17:02:53.083" v="279" actId="1076"/>
          <ac:spMkLst>
            <pc:docMk/>
            <pc:sldMk cId="919067538" sldId="277"/>
            <ac:spMk id="10" creationId="{FF387B6A-5047-4EFF-8F1F-CCC31E055809}"/>
          </ac:spMkLst>
        </pc:spChg>
        <pc:spChg chg="add mod">
          <ac:chgData name="Petar Petrov" userId="f42f9621-0036-4bcd-a715-607a0057b9b8" providerId="ADAL" clId="{541F919F-4654-40D1-A359-122961A3E7B7}" dt="2021-12-08T17:01:59.143" v="269" actId="14100"/>
          <ac:spMkLst>
            <pc:docMk/>
            <pc:sldMk cId="919067538" sldId="277"/>
            <ac:spMk id="11" creationId="{72E9B083-8EC7-4AF8-B30C-D388C009430F}"/>
          </ac:spMkLst>
        </pc:spChg>
      </pc:sldChg>
      <pc:sldChg chg="addSp modSp mod modTransition modAnim">
        <pc:chgData name="Petar Petrov" userId="f42f9621-0036-4bcd-a715-607a0057b9b8" providerId="ADAL" clId="{541F919F-4654-40D1-A359-122961A3E7B7}" dt="2021-12-09T19:34:38.880" v="2413"/>
        <pc:sldMkLst>
          <pc:docMk/>
          <pc:sldMk cId="1541184916" sldId="278"/>
        </pc:sldMkLst>
        <pc:spChg chg="mod">
          <ac:chgData name="Petar Petrov" userId="f42f9621-0036-4bcd-a715-607a0057b9b8" providerId="ADAL" clId="{541F919F-4654-40D1-A359-122961A3E7B7}" dt="2021-12-08T17:04:05.960" v="294" actId="1076"/>
          <ac:spMkLst>
            <pc:docMk/>
            <pc:sldMk cId="1541184916" sldId="278"/>
            <ac:spMk id="9" creationId="{A540F6AD-7A46-4E26-A7C1-E2996DAB3C88}"/>
          </ac:spMkLst>
        </pc:spChg>
        <pc:spChg chg="add mod">
          <ac:chgData name="Petar Petrov" userId="f42f9621-0036-4bcd-a715-607a0057b9b8" providerId="ADAL" clId="{541F919F-4654-40D1-A359-122961A3E7B7}" dt="2021-12-09T11:12:11.427" v="2205" actId="1076"/>
          <ac:spMkLst>
            <pc:docMk/>
            <pc:sldMk cId="1541184916" sldId="278"/>
            <ac:spMk id="10" creationId="{8FB822BF-7F93-42C2-96C9-93A807E43455}"/>
          </ac:spMkLst>
        </pc:spChg>
        <pc:graphicFrameChg chg="mod modGraphic">
          <ac:chgData name="Petar Petrov" userId="f42f9621-0036-4bcd-a715-607a0057b9b8" providerId="ADAL" clId="{541F919F-4654-40D1-A359-122961A3E7B7}" dt="2021-12-09T11:11:19.991" v="2189" actId="1035"/>
          <ac:graphicFrameMkLst>
            <pc:docMk/>
            <pc:sldMk cId="1541184916" sldId="278"/>
            <ac:graphicFrameMk id="2" creationId="{4FEECC79-7FB8-425B-9599-C4FA7AECAAE8}"/>
          </ac:graphicFrameMkLst>
        </pc:graphicFrameChg>
      </pc:sldChg>
      <pc:sldChg chg="addSp delSp modSp mod modTransition modAnim">
        <pc:chgData name="Petar Petrov" userId="f42f9621-0036-4bcd-a715-607a0057b9b8" providerId="ADAL" clId="{541F919F-4654-40D1-A359-122961A3E7B7}" dt="2021-12-09T19:42:29.125" v="2467"/>
        <pc:sldMkLst>
          <pc:docMk/>
          <pc:sldMk cId="34098397" sldId="279"/>
        </pc:sldMkLst>
        <pc:spChg chg="mod">
          <ac:chgData name="Petar Petrov" userId="f42f9621-0036-4bcd-a715-607a0057b9b8" providerId="ADAL" clId="{541F919F-4654-40D1-A359-122961A3E7B7}" dt="2021-12-09T11:14:05.529" v="2224" actId="20577"/>
          <ac:spMkLst>
            <pc:docMk/>
            <pc:sldMk cId="34098397" sldId="279"/>
            <ac:spMk id="11" creationId="{6C0AF937-4594-4289-B620-709019E6EE65}"/>
          </ac:spMkLst>
        </pc:spChg>
        <pc:spChg chg="add mod">
          <ac:chgData name="Petar Petrov" userId="f42f9621-0036-4bcd-a715-607a0057b9b8" providerId="ADAL" clId="{541F919F-4654-40D1-A359-122961A3E7B7}" dt="2021-12-08T17:09:45.873" v="360" actId="1076"/>
          <ac:spMkLst>
            <pc:docMk/>
            <pc:sldMk cId="34098397" sldId="279"/>
            <ac:spMk id="12" creationId="{9C9A9DCD-CE27-4C45-9814-1728F7372FB2}"/>
          </ac:spMkLst>
        </pc:spChg>
        <pc:spChg chg="add mod">
          <ac:chgData name="Petar Petrov" userId="f42f9621-0036-4bcd-a715-607a0057b9b8" providerId="ADAL" clId="{541F919F-4654-40D1-A359-122961A3E7B7}" dt="2021-12-08T17:09:04.229" v="353" actId="113"/>
          <ac:spMkLst>
            <pc:docMk/>
            <pc:sldMk cId="34098397" sldId="279"/>
            <ac:spMk id="13" creationId="{3861A08D-5E03-4D8A-873E-F8FFC8088F1C}"/>
          </ac:spMkLst>
        </pc:spChg>
        <pc:graphicFrameChg chg="add mod modGraphic">
          <ac:chgData name="Petar Petrov" userId="f42f9621-0036-4bcd-a715-607a0057b9b8" providerId="ADAL" clId="{541F919F-4654-40D1-A359-122961A3E7B7}" dt="2021-12-08T20:27:01.541" v="1030"/>
          <ac:graphicFrameMkLst>
            <pc:docMk/>
            <pc:sldMk cId="34098397" sldId="279"/>
            <ac:graphicFrameMk id="2" creationId="{16848A34-CCAA-4F9E-8ABA-ECBB65D9EE64}"/>
          </ac:graphicFrameMkLst>
        </pc:graphicFrameChg>
        <pc:graphicFrameChg chg="del mod modGraphic">
          <ac:chgData name="Petar Petrov" userId="f42f9621-0036-4bcd-a715-607a0057b9b8" providerId="ADAL" clId="{541F919F-4654-40D1-A359-122961A3E7B7}" dt="2021-12-08T17:07:54.287" v="335" actId="478"/>
          <ac:graphicFrameMkLst>
            <pc:docMk/>
            <pc:sldMk cId="34098397" sldId="279"/>
            <ac:graphicFrameMk id="3" creationId="{E7C60285-0A45-41A5-B78F-C2CC33A4191E}"/>
          </ac:graphicFrameMkLst>
        </pc:graphicFrameChg>
      </pc:sldChg>
      <pc:sldChg chg="addSp delSp modSp mod modTransition modAnim">
        <pc:chgData name="Petar Petrov" userId="f42f9621-0036-4bcd-a715-607a0057b9b8" providerId="ADAL" clId="{541F919F-4654-40D1-A359-122961A3E7B7}" dt="2021-12-09T19:55:40.018" v="2568"/>
        <pc:sldMkLst>
          <pc:docMk/>
          <pc:sldMk cId="1378162106" sldId="280"/>
        </pc:sldMkLst>
        <pc:spChg chg="add mod">
          <ac:chgData name="Petar Petrov" userId="f42f9621-0036-4bcd-a715-607a0057b9b8" providerId="ADAL" clId="{541F919F-4654-40D1-A359-122961A3E7B7}" dt="2021-12-08T17:15:25.147" v="463" actId="113"/>
          <ac:spMkLst>
            <pc:docMk/>
            <pc:sldMk cId="1378162106" sldId="280"/>
            <ac:spMk id="2" creationId="{80BAAA19-30A7-404A-9E9C-740773F36E15}"/>
          </ac:spMkLst>
        </pc:spChg>
        <pc:spChg chg="mod">
          <ac:chgData name="Petar Petrov" userId="f42f9621-0036-4bcd-a715-607a0057b9b8" providerId="ADAL" clId="{541F919F-4654-40D1-A359-122961A3E7B7}" dt="2021-12-09T11:14:59.561" v="2225" actId="14100"/>
          <ac:spMkLst>
            <pc:docMk/>
            <pc:sldMk cId="1378162106" sldId="280"/>
            <ac:spMk id="5" creationId="{0409B19A-6693-43E7-B35B-C85E49857B17}"/>
          </ac:spMkLst>
        </pc:spChg>
        <pc:spChg chg="add del mod">
          <ac:chgData name="Petar Petrov" userId="f42f9621-0036-4bcd-a715-607a0057b9b8" providerId="ADAL" clId="{541F919F-4654-40D1-A359-122961A3E7B7}" dt="2021-12-08T17:26:14.921" v="573" actId="478"/>
          <ac:spMkLst>
            <pc:docMk/>
            <pc:sldMk cId="1378162106" sldId="280"/>
            <ac:spMk id="10" creationId="{FF387B6A-5047-4EFF-8F1F-CCC31E055809}"/>
          </ac:spMkLst>
        </pc:spChg>
        <pc:spChg chg="mod">
          <ac:chgData name="Petar Petrov" userId="f42f9621-0036-4bcd-a715-607a0057b9b8" providerId="ADAL" clId="{541F919F-4654-40D1-A359-122961A3E7B7}" dt="2021-12-08T17:14:59.425" v="458" actId="1035"/>
          <ac:spMkLst>
            <pc:docMk/>
            <pc:sldMk cId="1378162106" sldId="280"/>
            <ac:spMk id="11" creationId="{58110C42-1D66-4606-91F9-01DD08BBF3EE}"/>
          </ac:spMkLst>
        </pc:spChg>
        <pc:spChg chg="mod">
          <ac:chgData name="Petar Petrov" userId="f42f9621-0036-4bcd-a715-607a0057b9b8" providerId="ADAL" clId="{541F919F-4654-40D1-A359-122961A3E7B7}" dt="2021-12-08T17:22:30.152" v="533" actId="1036"/>
          <ac:spMkLst>
            <pc:docMk/>
            <pc:sldMk cId="1378162106" sldId="280"/>
            <ac:spMk id="12" creationId="{766163E6-7A70-46CA-9BD2-3D5FD8B17AC5}"/>
          </ac:spMkLst>
        </pc:spChg>
        <pc:spChg chg="add mod">
          <ac:chgData name="Petar Petrov" userId="f42f9621-0036-4bcd-a715-607a0057b9b8" providerId="ADAL" clId="{541F919F-4654-40D1-A359-122961A3E7B7}" dt="2021-12-08T17:15:50.289" v="465" actId="208"/>
          <ac:spMkLst>
            <pc:docMk/>
            <pc:sldMk cId="1378162106" sldId="280"/>
            <ac:spMk id="13" creationId="{160FC958-791C-426E-B54D-6C11B8B40A15}"/>
          </ac:spMkLst>
        </pc:spChg>
        <pc:spChg chg="add mod">
          <ac:chgData name="Petar Petrov" userId="f42f9621-0036-4bcd-a715-607a0057b9b8" providerId="ADAL" clId="{541F919F-4654-40D1-A359-122961A3E7B7}" dt="2021-12-08T17:15:11.352" v="462" actId="1035"/>
          <ac:spMkLst>
            <pc:docMk/>
            <pc:sldMk cId="1378162106" sldId="280"/>
            <ac:spMk id="15" creationId="{D0213F7C-DB00-4D8C-82F2-215B93F44BE2}"/>
          </ac:spMkLst>
        </pc:spChg>
        <pc:spChg chg="add mod">
          <ac:chgData name="Petar Petrov" userId="f42f9621-0036-4bcd-a715-607a0057b9b8" providerId="ADAL" clId="{541F919F-4654-40D1-A359-122961A3E7B7}" dt="2021-12-08T17:15:56.672" v="466" actId="108"/>
          <ac:spMkLst>
            <pc:docMk/>
            <pc:sldMk cId="1378162106" sldId="280"/>
            <ac:spMk id="17" creationId="{4EF0049A-5AAB-48B2-B7C8-5E762EBFBEFC}"/>
          </ac:spMkLst>
        </pc:spChg>
        <pc:spChg chg="add mod">
          <ac:chgData name="Petar Petrov" userId="f42f9621-0036-4bcd-a715-607a0057b9b8" providerId="ADAL" clId="{541F919F-4654-40D1-A359-122961A3E7B7}" dt="2021-12-08T17:16:02.620" v="469" actId="108"/>
          <ac:spMkLst>
            <pc:docMk/>
            <pc:sldMk cId="1378162106" sldId="280"/>
            <ac:spMk id="20" creationId="{68FA2125-A62D-45F9-B251-499F5E858596}"/>
          </ac:spMkLst>
        </pc:spChg>
        <pc:spChg chg="add mod">
          <ac:chgData name="Petar Petrov" userId="f42f9621-0036-4bcd-a715-607a0057b9b8" providerId="ADAL" clId="{541F919F-4654-40D1-A359-122961A3E7B7}" dt="2021-12-08T17:18:28.344" v="499" actId="1035"/>
          <ac:spMkLst>
            <pc:docMk/>
            <pc:sldMk cId="1378162106" sldId="280"/>
            <ac:spMk id="21" creationId="{56324A77-50B0-4B02-ACE1-0D3DCC3CC443}"/>
          </ac:spMkLst>
        </pc:spChg>
        <pc:spChg chg="add mod">
          <ac:chgData name="Petar Petrov" userId="f42f9621-0036-4bcd-a715-607a0057b9b8" providerId="ADAL" clId="{541F919F-4654-40D1-A359-122961A3E7B7}" dt="2021-12-08T17:15:11.352" v="462" actId="1035"/>
          <ac:spMkLst>
            <pc:docMk/>
            <pc:sldMk cId="1378162106" sldId="280"/>
            <ac:spMk id="23" creationId="{EDE717C1-4553-495B-A4D5-92B0977DE2B1}"/>
          </ac:spMkLst>
        </pc:spChg>
        <pc:spChg chg="add mod">
          <ac:chgData name="Petar Petrov" userId="f42f9621-0036-4bcd-a715-607a0057b9b8" providerId="ADAL" clId="{541F919F-4654-40D1-A359-122961A3E7B7}" dt="2021-12-08T17:16:26.873" v="474" actId="14100"/>
          <ac:spMkLst>
            <pc:docMk/>
            <pc:sldMk cId="1378162106" sldId="280"/>
            <ac:spMk id="25" creationId="{33D82927-F5F7-47BB-9A3E-27592EAC15DF}"/>
          </ac:spMkLst>
        </pc:spChg>
        <pc:spChg chg="add mod">
          <ac:chgData name="Petar Petrov" userId="f42f9621-0036-4bcd-a715-607a0057b9b8" providerId="ADAL" clId="{541F919F-4654-40D1-A359-122961A3E7B7}" dt="2021-12-08T17:16:28.441" v="475" actId="14100"/>
          <ac:spMkLst>
            <pc:docMk/>
            <pc:sldMk cId="1378162106" sldId="280"/>
            <ac:spMk id="27" creationId="{B26C5030-7C4C-4CD4-ADC5-8F1C5969582F}"/>
          </ac:spMkLst>
        </pc:spChg>
        <pc:spChg chg="add mod ord">
          <ac:chgData name="Petar Petrov" userId="f42f9621-0036-4bcd-a715-607a0057b9b8" providerId="ADAL" clId="{541F919F-4654-40D1-A359-122961A3E7B7}" dt="2021-12-08T17:25:46.988" v="564" actId="1076"/>
          <ac:spMkLst>
            <pc:docMk/>
            <pc:sldMk cId="1378162106" sldId="280"/>
            <ac:spMk id="28" creationId="{72B09486-B2C9-4B84-83DB-51763C13A46C}"/>
          </ac:spMkLst>
        </pc:spChg>
        <pc:spChg chg="add mod">
          <ac:chgData name="Petar Petrov" userId="f42f9621-0036-4bcd-a715-607a0057b9b8" providerId="ADAL" clId="{541F919F-4654-40D1-A359-122961A3E7B7}" dt="2021-12-08T17:26:52.016" v="584" actId="1076"/>
          <ac:spMkLst>
            <pc:docMk/>
            <pc:sldMk cId="1378162106" sldId="280"/>
            <ac:spMk id="69" creationId="{0AD07BA3-0AAB-4E31-B2AF-256DA577B554}"/>
          </ac:spMkLst>
        </pc:spChg>
        <pc:spChg chg="add del">
          <ac:chgData name="Petar Petrov" userId="f42f9621-0036-4bcd-a715-607a0057b9b8" providerId="ADAL" clId="{541F919F-4654-40D1-A359-122961A3E7B7}" dt="2021-12-08T17:25:03.285" v="559"/>
          <ac:spMkLst>
            <pc:docMk/>
            <pc:sldMk cId="1378162106" sldId="280"/>
            <ac:spMk id="70" creationId="{A3F8B168-16CE-4D0E-8801-83B53DCEC437}"/>
          </ac:spMkLst>
        </pc:spChg>
        <pc:spChg chg="add del">
          <ac:chgData name="Petar Petrov" userId="f42f9621-0036-4bcd-a715-607a0057b9b8" providerId="ADAL" clId="{541F919F-4654-40D1-A359-122961A3E7B7}" dt="2021-12-08T17:25:05.756" v="561"/>
          <ac:spMkLst>
            <pc:docMk/>
            <pc:sldMk cId="1378162106" sldId="280"/>
            <ac:spMk id="71" creationId="{D1CF8938-DEF3-48B3-8D1E-B5CB27EA6967}"/>
          </ac:spMkLst>
        </pc:spChg>
        <pc:grpChg chg="add mod">
          <ac:chgData name="Petar Petrov" userId="f42f9621-0036-4bcd-a715-607a0057b9b8" providerId="ADAL" clId="{541F919F-4654-40D1-A359-122961A3E7B7}" dt="2021-12-09T19:39:00.452" v="2446" actId="164"/>
          <ac:grpSpMkLst>
            <pc:docMk/>
            <pc:sldMk cId="1378162106" sldId="280"/>
            <ac:grpSpMk id="3" creationId="{BC036052-C866-4866-814B-76B38462C5F5}"/>
          </ac:grpSpMkLst>
        </pc:grpChg>
        <pc:grpChg chg="add mod">
          <ac:chgData name="Petar Petrov" userId="f42f9621-0036-4bcd-a715-607a0057b9b8" providerId="ADAL" clId="{541F919F-4654-40D1-A359-122961A3E7B7}" dt="2021-12-08T17:23:14.620" v="541" actId="164"/>
          <ac:grpSpMkLst>
            <pc:docMk/>
            <pc:sldMk cId="1378162106" sldId="280"/>
            <ac:grpSpMk id="64" creationId="{141A1C48-29BF-498C-B5C7-01A32CC87853}"/>
          </ac:grpSpMkLst>
        </pc:grpChg>
        <pc:grpChg chg="add mod">
          <ac:chgData name="Petar Petrov" userId="f42f9621-0036-4bcd-a715-607a0057b9b8" providerId="ADAL" clId="{541F919F-4654-40D1-A359-122961A3E7B7}" dt="2021-12-08T17:27:21.330" v="585" actId="164"/>
          <ac:grpSpMkLst>
            <pc:docMk/>
            <pc:sldMk cId="1378162106" sldId="280"/>
            <ac:grpSpMk id="75" creationId="{17FAF79D-88FC-4078-B572-9359F32CD2B2}"/>
          </ac:grpSpMkLst>
        </pc:grpChg>
        <pc:picChg chg="del mod">
          <ac:chgData name="Petar Petrov" userId="f42f9621-0036-4bcd-a715-607a0057b9b8" providerId="ADAL" clId="{541F919F-4654-40D1-A359-122961A3E7B7}" dt="2021-12-08T17:11:50.160" v="402" actId="478"/>
          <ac:picMkLst>
            <pc:docMk/>
            <pc:sldMk cId="1378162106" sldId="280"/>
            <ac:picMk id="9" creationId="{9516471B-AF4A-496F-8F26-011DAFC27BE8}"/>
          </ac:picMkLst>
        </pc:picChg>
        <pc:picChg chg="add mod">
          <ac:chgData name="Petar Petrov" userId="f42f9621-0036-4bcd-a715-607a0057b9b8" providerId="ADAL" clId="{541F919F-4654-40D1-A359-122961A3E7B7}" dt="2021-12-08T17:25:58.504" v="569" actId="1076"/>
          <ac:picMkLst>
            <pc:docMk/>
            <pc:sldMk cId="1378162106" sldId="280"/>
            <ac:picMk id="67" creationId="{3489BFD8-2770-42D7-8363-9582D1309D7A}"/>
          </ac:picMkLst>
        </pc:picChg>
        <pc:picChg chg="add mod">
          <ac:chgData name="Petar Petrov" userId="f42f9621-0036-4bcd-a715-607a0057b9b8" providerId="ADAL" clId="{541F919F-4654-40D1-A359-122961A3E7B7}" dt="2021-12-08T17:26:22.819" v="575" actId="1076"/>
          <ac:picMkLst>
            <pc:docMk/>
            <pc:sldMk cId="1378162106" sldId="280"/>
            <ac:picMk id="73" creationId="{4168F420-4159-4CED-8578-4309988E9AF3}"/>
          </ac:picMkLst>
        </pc:picChg>
        <pc:cxnChg chg="add mod">
          <ac:chgData name="Petar Petrov" userId="f42f9621-0036-4bcd-a715-607a0057b9b8" providerId="ADAL" clId="{541F919F-4654-40D1-A359-122961A3E7B7}" dt="2021-12-08T17:18:09.960" v="494" actId="14100"/>
          <ac:cxnSpMkLst>
            <pc:docMk/>
            <pc:sldMk cId="1378162106" sldId="280"/>
            <ac:cxnSpMk id="30" creationId="{3B797711-BECC-457F-81F5-24E79616FD9A}"/>
          </ac:cxnSpMkLst>
        </pc:cxnChg>
        <pc:cxnChg chg="add mod">
          <ac:chgData name="Petar Petrov" userId="f42f9621-0036-4bcd-a715-607a0057b9b8" providerId="ADAL" clId="{541F919F-4654-40D1-A359-122961A3E7B7}" dt="2021-12-08T17:17:53.977" v="491" actId="14100"/>
          <ac:cxnSpMkLst>
            <pc:docMk/>
            <pc:sldMk cId="1378162106" sldId="280"/>
            <ac:cxnSpMk id="31" creationId="{CB72DF08-CEB5-4594-B157-ACA581AEA498}"/>
          </ac:cxnSpMkLst>
        </pc:cxnChg>
        <pc:cxnChg chg="add mod">
          <ac:chgData name="Petar Petrov" userId="f42f9621-0036-4bcd-a715-607a0057b9b8" providerId="ADAL" clId="{541F919F-4654-40D1-A359-122961A3E7B7}" dt="2021-12-08T17:18:46.852" v="500" actId="14100"/>
          <ac:cxnSpMkLst>
            <pc:docMk/>
            <pc:sldMk cId="1378162106" sldId="280"/>
            <ac:cxnSpMk id="36" creationId="{C304AFCC-5FA0-4F8F-9613-C23360FAFF9B}"/>
          </ac:cxnSpMkLst>
        </pc:cxnChg>
        <pc:cxnChg chg="add mod">
          <ac:chgData name="Petar Petrov" userId="f42f9621-0036-4bcd-a715-607a0057b9b8" providerId="ADAL" clId="{541F919F-4654-40D1-A359-122961A3E7B7}" dt="2021-12-08T17:19:15.157" v="504" actId="14100"/>
          <ac:cxnSpMkLst>
            <pc:docMk/>
            <pc:sldMk cId="1378162106" sldId="280"/>
            <ac:cxnSpMk id="39" creationId="{3B6D9D89-7DED-4AA3-BE31-F821C8C8D65B}"/>
          </ac:cxnSpMkLst>
        </pc:cxnChg>
        <pc:cxnChg chg="add mod">
          <ac:chgData name="Petar Petrov" userId="f42f9621-0036-4bcd-a715-607a0057b9b8" providerId="ADAL" clId="{541F919F-4654-40D1-A359-122961A3E7B7}" dt="2021-12-08T17:19:24.254" v="507" actId="14100"/>
          <ac:cxnSpMkLst>
            <pc:docMk/>
            <pc:sldMk cId="1378162106" sldId="280"/>
            <ac:cxnSpMk id="42" creationId="{37CE9B1D-5D7E-4191-A8CC-919EF64D6F39}"/>
          </ac:cxnSpMkLst>
        </pc:cxnChg>
        <pc:cxnChg chg="add del mod">
          <ac:chgData name="Petar Petrov" userId="f42f9621-0036-4bcd-a715-607a0057b9b8" providerId="ADAL" clId="{541F919F-4654-40D1-A359-122961A3E7B7}" dt="2021-12-08T17:19:44.981" v="509" actId="11529"/>
          <ac:cxnSpMkLst>
            <pc:docMk/>
            <pc:sldMk cId="1378162106" sldId="280"/>
            <ac:cxnSpMk id="46" creationId="{9AA794E9-919D-4FC5-A0CF-F0D7D7E734C6}"/>
          </ac:cxnSpMkLst>
        </pc:cxnChg>
        <pc:cxnChg chg="add mod">
          <ac:chgData name="Petar Petrov" userId="f42f9621-0036-4bcd-a715-607a0057b9b8" providerId="ADAL" clId="{541F919F-4654-40D1-A359-122961A3E7B7}" dt="2021-12-09T19:39:00.452" v="2446" actId="164"/>
          <ac:cxnSpMkLst>
            <pc:docMk/>
            <pc:sldMk cId="1378162106" sldId="280"/>
            <ac:cxnSpMk id="48" creationId="{15E82B06-C885-4795-A197-08AE892D909A}"/>
          </ac:cxnSpMkLst>
        </pc:cxnChg>
        <pc:cxnChg chg="add mod">
          <ac:chgData name="Petar Petrov" userId="f42f9621-0036-4bcd-a715-607a0057b9b8" providerId="ADAL" clId="{541F919F-4654-40D1-A359-122961A3E7B7}" dt="2021-12-09T19:39:00.452" v="2446" actId="164"/>
          <ac:cxnSpMkLst>
            <pc:docMk/>
            <pc:sldMk cId="1378162106" sldId="280"/>
            <ac:cxnSpMk id="50" creationId="{040E4287-7027-4678-AA76-372A35C9F5AC}"/>
          </ac:cxnSpMkLst>
        </pc:cxnChg>
        <pc:cxnChg chg="add del mod">
          <ac:chgData name="Petar Petrov" userId="f42f9621-0036-4bcd-a715-607a0057b9b8" providerId="ADAL" clId="{541F919F-4654-40D1-A359-122961A3E7B7}" dt="2021-12-08T17:21:14.674" v="524" actId="11529"/>
          <ac:cxnSpMkLst>
            <pc:docMk/>
            <pc:sldMk cId="1378162106" sldId="280"/>
            <ac:cxnSpMk id="53" creationId="{AB1865D7-672E-4DD8-B4F4-64490893B998}"/>
          </ac:cxnSpMkLst>
        </pc:cxnChg>
        <pc:cxnChg chg="add del mod">
          <ac:chgData name="Petar Petrov" userId="f42f9621-0036-4bcd-a715-607a0057b9b8" providerId="ADAL" clId="{541F919F-4654-40D1-A359-122961A3E7B7}" dt="2021-12-08T17:21:52.384" v="526" actId="478"/>
          <ac:cxnSpMkLst>
            <pc:docMk/>
            <pc:sldMk cId="1378162106" sldId="280"/>
            <ac:cxnSpMk id="56" creationId="{9C303DB0-AA53-4FBB-B789-AA8BFC5EF2C7}"/>
          </ac:cxnSpMkLst>
        </pc:cxnChg>
        <pc:cxnChg chg="add mod">
          <ac:chgData name="Petar Petrov" userId="f42f9621-0036-4bcd-a715-607a0057b9b8" providerId="ADAL" clId="{541F919F-4654-40D1-A359-122961A3E7B7}" dt="2021-12-08T17:27:21.330" v="585" actId="164"/>
          <ac:cxnSpMkLst>
            <pc:docMk/>
            <pc:sldMk cId="1378162106" sldId="280"/>
            <ac:cxnSpMk id="58" creationId="{4D2520D8-6D69-4447-B785-08ABC9B6E26D}"/>
          </ac:cxnSpMkLst>
        </pc:cxnChg>
        <pc:cxnChg chg="add mod">
          <ac:chgData name="Petar Petrov" userId="f42f9621-0036-4bcd-a715-607a0057b9b8" providerId="ADAL" clId="{541F919F-4654-40D1-A359-122961A3E7B7}" dt="2021-12-08T17:27:21.330" v="585" actId="164"/>
          <ac:cxnSpMkLst>
            <pc:docMk/>
            <pc:sldMk cId="1378162106" sldId="280"/>
            <ac:cxnSpMk id="60" creationId="{8B1FF841-0409-4256-ABF1-052D21EB4A8E}"/>
          </ac:cxnSpMkLst>
        </pc:cxnChg>
      </pc:sldChg>
      <pc:sldChg chg="addSp delSp modSp mod modTransition modAnim">
        <pc:chgData name="Petar Petrov" userId="f42f9621-0036-4bcd-a715-607a0057b9b8" providerId="ADAL" clId="{541F919F-4654-40D1-A359-122961A3E7B7}" dt="2021-12-09T19:40:51.146" v="2454"/>
        <pc:sldMkLst>
          <pc:docMk/>
          <pc:sldMk cId="3187408441" sldId="281"/>
        </pc:sldMkLst>
        <pc:spChg chg="del mod">
          <ac:chgData name="Petar Petrov" userId="f42f9621-0036-4bcd-a715-607a0057b9b8" providerId="ADAL" clId="{541F919F-4654-40D1-A359-122961A3E7B7}" dt="2021-12-08T17:35:11.059" v="605" actId="478"/>
          <ac:spMkLst>
            <pc:docMk/>
            <pc:sldMk cId="3187408441" sldId="281"/>
            <ac:spMk id="13" creationId="{8C1DE810-A0F6-48B3-B3DB-177EF453EA1A}"/>
          </ac:spMkLst>
        </pc:spChg>
        <pc:graphicFrameChg chg="add del modGraphic">
          <ac:chgData name="Petar Petrov" userId="f42f9621-0036-4bcd-a715-607a0057b9b8" providerId="ADAL" clId="{541F919F-4654-40D1-A359-122961A3E7B7}" dt="2021-12-08T17:34:30.284" v="601" actId="478"/>
          <ac:graphicFrameMkLst>
            <pc:docMk/>
            <pc:sldMk cId="3187408441" sldId="281"/>
            <ac:graphicFrameMk id="10" creationId="{C0770869-710D-441E-9B40-489F89AB6539}"/>
          </ac:graphicFrameMkLst>
        </pc:graphicFrameChg>
        <pc:graphicFrameChg chg="add mod modGraphic">
          <ac:chgData name="Petar Petrov" userId="f42f9621-0036-4bcd-a715-607a0057b9b8" providerId="ADAL" clId="{541F919F-4654-40D1-A359-122961A3E7B7}" dt="2021-12-08T17:36:48.513" v="651" actId="113"/>
          <ac:graphicFrameMkLst>
            <pc:docMk/>
            <pc:sldMk cId="3187408441" sldId="281"/>
            <ac:graphicFrameMk id="11" creationId="{DC567E17-D20A-4C50-A3E1-E27ABBAD8A58}"/>
          </ac:graphicFrameMkLst>
        </pc:graphicFrameChg>
        <pc:picChg chg="add del mod">
          <ac:chgData name="Petar Petrov" userId="f42f9621-0036-4bcd-a715-607a0057b9b8" providerId="ADAL" clId="{541F919F-4654-40D1-A359-122961A3E7B7}" dt="2021-12-08T17:31:54.752" v="590" actId="478"/>
          <ac:picMkLst>
            <pc:docMk/>
            <pc:sldMk cId="3187408441" sldId="281"/>
            <ac:picMk id="3" creationId="{21C51324-F4A6-4CB9-9E9A-B7C9E037C2E5}"/>
          </ac:picMkLst>
        </pc:picChg>
        <pc:picChg chg="add mod">
          <ac:chgData name="Petar Petrov" userId="f42f9621-0036-4bcd-a715-607a0057b9b8" providerId="ADAL" clId="{541F919F-4654-40D1-A359-122961A3E7B7}" dt="2021-12-08T17:33:08.109" v="598" actId="1076"/>
          <ac:picMkLst>
            <pc:docMk/>
            <pc:sldMk cId="3187408441" sldId="281"/>
            <ac:picMk id="9" creationId="{31007027-EB0C-42F9-9F47-39BFD8B83DE2}"/>
          </ac:picMkLst>
        </pc:picChg>
      </pc:sldChg>
      <pc:sldChg chg="addSp modSp mod modTransition modAnim">
        <pc:chgData name="Petar Petrov" userId="f42f9621-0036-4bcd-a715-607a0057b9b8" providerId="ADAL" clId="{541F919F-4654-40D1-A359-122961A3E7B7}" dt="2021-12-09T19:41:35.126" v="2460"/>
        <pc:sldMkLst>
          <pc:docMk/>
          <pc:sldMk cId="85618838" sldId="282"/>
        </pc:sldMkLst>
        <pc:spChg chg="mod">
          <ac:chgData name="Petar Petrov" userId="f42f9621-0036-4bcd-a715-607a0057b9b8" providerId="ADAL" clId="{541F919F-4654-40D1-A359-122961A3E7B7}" dt="2021-12-08T17:44:39.738" v="732" actId="1035"/>
          <ac:spMkLst>
            <pc:docMk/>
            <pc:sldMk cId="85618838" sldId="282"/>
            <ac:spMk id="5" creationId="{0409B19A-6693-43E7-B35B-C85E49857B17}"/>
          </ac:spMkLst>
        </pc:spChg>
        <pc:spChg chg="mod">
          <ac:chgData name="Petar Petrov" userId="f42f9621-0036-4bcd-a715-607a0057b9b8" providerId="ADAL" clId="{541F919F-4654-40D1-A359-122961A3E7B7}" dt="2021-12-09T19:41:13.935" v="2457" actId="1076"/>
          <ac:spMkLst>
            <pc:docMk/>
            <pc:sldMk cId="85618838" sldId="282"/>
            <ac:spMk id="9" creationId="{5175A056-88B3-4F79-B171-9A93AB281075}"/>
          </ac:spMkLst>
        </pc:spChg>
        <pc:spChg chg="mod">
          <ac:chgData name="Petar Petrov" userId="f42f9621-0036-4bcd-a715-607a0057b9b8" providerId="ADAL" clId="{541F919F-4654-40D1-A359-122961A3E7B7}" dt="2021-12-08T17:44:46.690" v="747" actId="1035"/>
          <ac:spMkLst>
            <pc:docMk/>
            <pc:sldMk cId="85618838" sldId="282"/>
            <ac:spMk id="11" creationId="{03EF572F-CCD1-4578-A443-AEB8936D458E}"/>
          </ac:spMkLst>
        </pc:spChg>
        <pc:graphicFrameChg chg="add mod modGraphic">
          <ac:chgData name="Petar Petrov" userId="f42f9621-0036-4bcd-a715-607a0057b9b8" providerId="ADAL" clId="{541F919F-4654-40D1-A359-122961A3E7B7}" dt="2021-12-08T17:44:50.065" v="758" actId="1036"/>
          <ac:graphicFrameMkLst>
            <pc:docMk/>
            <pc:sldMk cId="85618838" sldId="282"/>
            <ac:graphicFrameMk id="2" creationId="{31AED461-7130-463F-9A62-E222DC4C96B8}"/>
          </ac:graphicFrameMkLst>
        </pc:graphicFrameChg>
      </pc:sldChg>
      <pc:sldChg chg="addSp delSp modSp add mod modTransition modAnim">
        <pc:chgData name="Petar Petrov" userId="f42f9621-0036-4bcd-a715-607a0057b9b8" providerId="ADAL" clId="{541F919F-4654-40D1-A359-122961A3E7B7}" dt="2021-12-09T19:32:51.909" v="2396"/>
        <pc:sldMkLst>
          <pc:docMk/>
          <pc:sldMk cId="471337536" sldId="283"/>
        </pc:sldMkLst>
        <pc:spChg chg="mod">
          <ac:chgData name="Petar Petrov" userId="f42f9621-0036-4bcd-a715-607a0057b9b8" providerId="ADAL" clId="{541F919F-4654-40D1-A359-122961A3E7B7}" dt="2021-12-07T22:00:38.542" v="1"/>
          <ac:spMkLst>
            <pc:docMk/>
            <pc:sldMk cId="471337536" sldId="283"/>
            <ac:spMk id="4" creationId="{E8BCB89B-C162-49D8-8C12-EF9C5ED4083E}"/>
          </ac:spMkLst>
        </pc:spChg>
        <pc:spChg chg="del">
          <ac:chgData name="Petar Petrov" userId="f42f9621-0036-4bcd-a715-607a0057b9b8" providerId="ADAL" clId="{541F919F-4654-40D1-A359-122961A3E7B7}" dt="2021-12-07T22:00:50.590" v="6" actId="478"/>
          <ac:spMkLst>
            <pc:docMk/>
            <pc:sldMk cId="471337536" sldId="283"/>
            <ac:spMk id="5" creationId="{0409B19A-6693-43E7-B35B-C85E49857B17}"/>
          </ac:spMkLst>
        </pc:spChg>
        <pc:spChg chg="del">
          <ac:chgData name="Petar Petrov" userId="f42f9621-0036-4bcd-a715-607a0057b9b8" providerId="ADAL" clId="{541F919F-4654-40D1-A359-122961A3E7B7}" dt="2021-12-07T22:00:49.551" v="5" actId="478"/>
          <ac:spMkLst>
            <pc:docMk/>
            <pc:sldMk cId="471337536" sldId="283"/>
            <ac:spMk id="9" creationId="{5175A056-88B3-4F79-B171-9A93AB281075}"/>
          </ac:spMkLst>
        </pc:spChg>
        <pc:spChg chg="add mod">
          <ac:chgData name="Petar Petrov" userId="f42f9621-0036-4bcd-a715-607a0057b9b8" providerId="ADAL" clId="{541F919F-4654-40D1-A359-122961A3E7B7}" dt="2021-12-09T11:15:26.411" v="2227" actId="404"/>
          <ac:spMkLst>
            <pc:docMk/>
            <pc:sldMk cId="471337536" sldId="283"/>
            <ac:spMk id="10" creationId="{C09D286C-2D60-48CB-B8AA-B32B3B7F1092}"/>
          </ac:spMkLst>
        </pc:spChg>
        <pc:spChg chg="del mod">
          <ac:chgData name="Petar Petrov" userId="f42f9621-0036-4bcd-a715-607a0057b9b8" providerId="ADAL" clId="{541F919F-4654-40D1-A359-122961A3E7B7}" dt="2021-12-07T22:00:48.287" v="4" actId="478"/>
          <ac:spMkLst>
            <pc:docMk/>
            <pc:sldMk cId="471337536" sldId="283"/>
            <ac:spMk id="11" creationId="{03EF572F-CCD1-4578-A443-AEB8936D458E}"/>
          </ac:spMkLst>
        </pc:spChg>
      </pc:sldChg>
      <pc:sldChg chg="addSp delSp modSp add mod modTransition modAnim">
        <pc:chgData name="Petar Petrov" userId="f42f9621-0036-4bcd-a715-607a0057b9b8" providerId="ADAL" clId="{541F919F-4654-40D1-A359-122961A3E7B7}" dt="2021-12-09T19:56:42.420" v="2569"/>
        <pc:sldMkLst>
          <pc:docMk/>
          <pc:sldMk cId="1676147743" sldId="284"/>
        </pc:sldMkLst>
        <pc:spChg chg="del">
          <ac:chgData name="Petar Petrov" userId="f42f9621-0036-4bcd-a715-607a0057b9b8" providerId="ADAL" clId="{541F919F-4654-40D1-A359-122961A3E7B7}" dt="2021-12-07T22:02:18.111" v="23" actId="478"/>
          <ac:spMkLst>
            <pc:docMk/>
            <pc:sldMk cId="1676147743" sldId="284"/>
            <ac:spMk id="5" creationId="{0409B19A-6693-43E7-B35B-C85E49857B17}"/>
          </ac:spMkLst>
        </pc:spChg>
        <pc:spChg chg="del">
          <ac:chgData name="Petar Petrov" userId="f42f9621-0036-4bcd-a715-607a0057b9b8" providerId="ADAL" clId="{541F919F-4654-40D1-A359-122961A3E7B7}" dt="2021-12-07T22:01:05.551" v="8" actId="478"/>
          <ac:spMkLst>
            <pc:docMk/>
            <pc:sldMk cId="1676147743" sldId="284"/>
            <ac:spMk id="9" creationId="{5175A056-88B3-4F79-B171-9A93AB281075}"/>
          </ac:spMkLst>
        </pc:spChg>
        <pc:spChg chg="del">
          <ac:chgData name="Petar Petrov" userId="f42f9621-0036-4bcd-a715-607a0057b9b8" providerId="ADAL" clId="{541F919F-4654-40D1-A359-122961A3E7B7}" dt="2021-12-07T22:01:06.943" v="9" actId="478"/>
          <ac:spMkLst>
            <pc:docMk/>
            <pc:sldMk cId="1676147743" sldId="284"/>
            <ac:spMk id="11" creationId="{03EF572F-CCD1-4578-A443-AEB8936D458E}"/>
          </ac:spMkLst>
        </pc:spChg>
        <pc:spChg chg="add mod">
          <ac:chgData name="Petar Petrov" userId="f42f9621-0036-4bcd-a715-607a0057b9b8" providerId="ADAL" clId="{541F919F-4654-40D1-A359-122961A3E7B7}" dt="2021-12-08T17:50:48.979" v="768" actId="1076"/>
          <ac:spMkLst>
            <pc:docMk/>
            <pc:sldMk cId="1676147743" sldId="284"/>
            <ac:spMk id="12" creationId="{8C2195ED-E08F-490F-85A8-2A249B0C8A7C}"/>
          </ac:spMkLst>
        </pc:spChg>
        <pc:graphicFrameChg chg="add mod modGraphic">
          <ac:chgData name="Petar Petrov" userId="f42f9621-0036-4bcd-a715-607a0057b9b8" providerId="ADAL" clId="{541F919F-4654-40D1-A359-122961A3E7B7}" dt="2021-12-08T17:52:31.858" v="789" actId="113"/>
          <ac:graphicFrameMkLst>
            <pc:docMk/>
            <pc:sldMk cId="1676147743" sldId="284"/>
            <ac:graphicFrameMk id="10" creationId="{33DF1D9B-32E3-45B3-A79A-A4EE0CA5CC08}"/>
          </ac:graphicFrameMkLst>
        </pc:graphicFrameChg>
      </pc:sldChg>
      <pc:sldChg chg="addSp delSp modSp add mod modTransition modAnim">
        <pc:chgData name="Petar Petrov" userId="f42f9621-0036-4bcd-a715-607a0057b9b8" providerId="ADAL" clId="{541F919F-4654-40D1-A359-122961A3E7B7}" dt="2021-12-09T19:44:08.387" v="2476"/>
        <pc:sldMkLst>
          <pc:docMk/>
          <pc:sldMk cId="1071343803" sldId="285"/>
        </pc:sldMkLst>
        <pc:spChg chg="del">
          <ac:chgData name="Petar Petrov" userId="f42f9621-0036-4bcd-a715-607a0057b9b8" providerId="ADAL" clId="{541F919F-4654-40D1-A359-122961A3E7B7}" dt="2021-12-07T22:02:15.487" v="22" actId="478"/>
          <ac:spMkLst>
            <pc:docMk/>
            <pc:sldMk cId="1071343803" sldId="285"/>
            <ac:spMk id="5" creationId="{0409B19A-6693-43E7-B35B-C85E49857B17}"/>
          </ac:spMkLst>
        </pc:spChg>
        <pc:spChg chg="add mod">
          <ac:chgData name="Petar Petrov" userId="f42f9621-0036-4bcd-a715-607a0057b9b8" providerId="ADAL" clId="{541F919F-4654-40D1-A359-122961A3E7B7}" dt="2021-12-09T11:16:22.172" v="2234" actId="1076"/>
          <ac:spMkLst>
            <pc:docMk/>
            <pc:sldMk cId="1071343803" sldId="285"/>
            <ac:spMk id="9" creationId="{88C7F999-F840-45D2-8A83-96CEE33A0347}"/>
          </ac:spMkLst>
        </pc:spChg>
        <pc:spChg chg="del">
          <ac:chgData name="Petar Petrov" userId="f42f9621-0036-4bcd-a715-607a0057b9b8" providerId="ADAL" clId="{541F919F-4654-40D1-A359-122961A3E7B7}" dt="2021-12-07T22:02:21.983" v="25" actId="478"/>
          <ac:spMkLst>
            <pc:docMk/>
            <pc:sldMk cId="1071343803" sldId="285"/>
            <ac:spMk id="12" creationId="{8C2195ED-E08F-490F-85A8-2A249B0C8A7C}"/>
          </ac:spMkLst>
        </pc:spChg>
        <pc:graphicFrameChg chg="add mod modGraphic">
          <ac:chgData name="Petar Petrov" userId="f42f9621-0036-4bcd-a715-607a0057b9b8" providerId="ADAL" clId="{541F919F-4654-40D1-A359-122961A3E7B7}" dt="2021-12-09T11:16:31.039" v="2245" actId="20577"/>
          <ac:graphicFrameMkLst>
            <pc:docMk/>
            <pc:sldMk cId="1071343803" sldId="285"/>
            <ac:graphicFrameMk id="2" creationId="{00FBB5C1-1362-487D-9BBF-8132DE01EC72}"/>
          </ac:graphicFrameMkLst>
        </pc:graphicFrameChg>
        <pc:graphicFrameChg chg="del">
          <ac:chgData name="Petar Petrov" userId="f42f9621-0036-4bcd-a715-607a0057b9b8" providerId="ADAL" clId="{541F919F-4654-40D1-A359-122961A3E7B7}" dt="2021-12-07T22:02:13.871" v="21" actId="478"/>
          <ac:graphicFrameMkLst>
            <pc:docMk/>
            <pc:sldMk cId="1071343803" sldId="285"/>
            <ac:graphicFrameMk id="10" creationId="{33DF1D9B-32E3-45B3-A79A-A4EE0CA5CC08}"/>
          </ac:graphicFrameMkLst>
        </pc:graphicFrameChg>
      </pc:sldChg>
      <pc:sldChg chg="addSp delSp modSp add mod ord modTransition modAnim">
        <pc:chgData name="Petar Petrov" userId="f42f9621-0036-4bcd-a715-607a0057b9b8" providerId="ADAL" clId="{541F919F-4654-40D1-A359-122961A3E7B7}" dt="2021-12-09T19:33:00.829" v="2399"/>
        <pc:sldMkLst>
          <pc:docMk/>
          <pc:sldMk cId="2267330446" sldId="286"/>
        </pc:sldMkLst>
        <pc:spChg chg="mod">
          <ac:chgData name="Petar Petrov" userId="f42f9621-0036-4bcd-a715-607a0057b9b8" providerId="ADAL" clId="{541F919F-4654-40D1-A359-122961A3E7B7}" dt="2021-12-07T22:02:59.598" v="35"/>
          <ac:spMkLst>
            <pc:docMk/>
            <pc:sldMk cId="2267330446" sldId="286"/>
            <ac:spMk id="4" creationId="{E8BCB89B-C162-49D8-8C12-EF9C5ED4083E}"/>
          </ac:spMkLst>
        </pc:spChg>
        <pc:spChg chg="add mod">
          <ac:chgData name="Petar Petrov" userId="f42f9621-0036-4bcd-a715-607a0057b9b8" providerId="ADAL" clId="{541F919F-4654-40D1-A359-122961A3E7B7}" dt="2021-12-09T11:16:56.234" v="2248" actId="404"/>
          <ac:spMkLst>
            <pc:docMk/>
            <pc:sldMk cId="2267330446" sldId="286"/>
            <ac:spMk id="9" creationId="{BD264932-04BD-4E2B-978E-B0863177AE69}"/>
          </ac:spMkLst>
        </pc:spChg>
        <pc:spChg chg="del">
          <ac:chgData name="Petar Petrov" userId="f42f9621-0036-4bcd-a715-607a0057b9b8" providerId="ADAL" clId="{541F919F-4654-40D1-A359-122961A3E7B7}" dt="2021-12-07T22:03:01.376" v="36" actId="478"/>
          <ac:spMkLst>
            <pc:docMk/>
            <pc:sldMk cId="2267330446" sldId="286"/>
            <ac:spMk id="10" creationId="{C09D286C-2D60-48CB-B8AA-B32B3B7F1092}"/>
          </ac:spMkLst>
        </pc:spChg>
      </pc:sldChg>
      <pc:sldChg chg="addSp delSp modSp add mod ord modTransition modAnim">
        <pc:chgData name="Petar Petrov" userId="f42f9621-0036-4bcd-a715-607a0057b9b8" providerId="ADAL" clId="{541F919F-4654-40D1-A359-122961A3E7B7}" dt="2021-12-09T19:44:30.643" v="2479"/>
        <pc:sldMkLst>
          <pc:docMk/>
          <pc:sldMk cId="2334749063" sldId="287"/>
        </pc:sldMkLst>
        <pc:spChg chg="mod">
          <ac:chgData name="Petar Petrov" userId="f42f9621-0036-4bcd-a715-607a0057b9b8" providerId="ADAL" clId="{541F919F-4654-40D1-A359-122961A3E7B7}" dt="2021-12-07T22:03:17.966" v="41"/>
          <ac:spMkLst>
            <pc:docMk/>
            <pc:sldMk cId="2334749063" sldId="287"/>
            <ac:spMk id="4" creationId="{E8BCB89B-C162-49D8-8C12-EF9C5ED4083E}"/>
          </ac:spMkLst>
        </pc:spChg>
        <pc:spChg chg="mod">
          <ac:chgData name="Petar Petrov" userId="f42f9621-0036-4bcd-a715-607a0057b9b8" providerId="ADAL" clId="{541F919F-4654-40D1-A359-122961A3E7B7}" dt="2021-12-09T11:17:20.769" v="2249" actId="20577"/>
          <ac:spMkLst>
            <pc:docMk/>
            <pc:sldMk cId="2334749063" sldId="287"/>
            <ac:spMk id="5" creationId="{0409B19A-6693-43E7-B35B-C85E49857B17}"/>
          </ac:spMkLst>
        </pc:spChg>
        <pc:spChg chg="del">
          <ac:chgData name="Petar Petrov" userId="f42f9621-0036-4bcd-a715-607a0057b9b8" providerId="ADAL" clId="{541F919F-4654-40D1-A359-122961A3E7B7}" dt="2021-12-07T22:03:38.888" v="44" actId="478"/>
          <ac:spMkLst>
            <pc:docMk/>
            <pc:sldMk cId="2334749063" sldId="287"/>
            <ac:spMk id="9" creationId="{5175A056-88B3-4F79-B171-9A93AB281075}"/>
          </ac:spMkLst>
        </pc:spChg>
        <pc:spChg chg="add mod">
          <ac:chgData name="Petar Petrov" userId="f42f9621-0036-4bcd-a715-607a0057b9b8" providerId="ADAL" clId="{541F919F-4654-40D1-A359-122961A3E7B7}" dt="2021-12-09T11:17:35.495" v="2259" actId="1038"/>
          <ac:spMkLst>
            <pc:docMk/>
            <pc:sldMk cId="2334749063" sldId="287"/>
            <ac:spMk id="10" creationId="{861B6C57-195E-44F4-A585-55381FF6A6FF}"/>
          </ac:spMkLst>
        </pc:spChg>
        <pc:spChg chg="del">
          <ac:chgData name="Petar Petrov" userId="f42f9621-0036-4bcd-a715-607a0057b9b8" providerId="ADAL" clId="{541F919F-4654-40D1-A359-122961A3E7B7}" dt="2021-12-07T22:03:40.328" v="45" actId="478"/>
          <ac:spMkLst>
            <pc:docMk/>
            <pc:sldMk cId="2334749063" sldId="287"/>
            <ac:spMk id="11" creationId="{03EF572F-CCD1-4578-A443-AEB8936D458E}"/>
          </ac:spMkLst>
        </pc:spChg>
        <pc:spChg chg="add mod">
          <ac:chgData name="Petar Petrov" userId="f42f9621-0036-4bcd-a715-607a0057b9b8" providerId="ADAL" clId="{541F919F-4654-40D1-A359-122961A3E7B7}" dt="2021-12-09T11:17:35.495" v="2259" actId="1038"/>
          <ac:spMkLst>
            <pc:docMk/>
            <pc:sldMk cId="2334749063" sldId="287"/>
            <ac:spMk id="12" creationId="{1C3F063D-606C-4EB3-A637-6959350F2997}"/>
          </ac:spMkLst>
        </pc:spChg>
        <pc:spChg chg="add mod">
          <ac:chgData name="Petar Petrov" userId="f42f9621-0036-4bcd-a715-607a0057b9b8" providerId="ADAL" clId="{541F919F-4654-40D1-A359-122961A3E7B7}" dt="2021-12-09T11:17:35.495" v="2259" actId="1038"/>
          <ac:spMkLst>
            <pc:docMk/>
            <pc:sldMk cId="2334749063" sldId="287"/>
            <ac:spMk id="14" creationId="{72FDF7B0-719F-4120-8DC1-C75D0FDB64E4}"/>
          </ac:spMkLst>
        </pc:spChg>
        <pc:picChg chg="add mod modCrop">
          <ac:chgData name="Petar Petrov" userId="f42f9621-0036-4bcd-a715-607a0057b9b8" providerId="ADAL" clId="{541F919F-4654-40D1-A359-122961A3E7B7}" dt="2021-12-09T11:17:35.495" v="2259" actId="1038"/>
          <ac:picMkLst>
            <pc:docMk/>
            <pc:sldMk cId="2334749063" sldId="287"/>
            <ac:picMk id="3" creationId="{C32068EC-9570-4CAC-BF89-53B16C8DFA08}"/>
          </ac:picMkLst>
        </pc:picChg>
        <pc:picChg chg="add mod modCrop">
          <ac:chgData name="Petar Petrov" userId="f42f9621-0036-4bcd-a715-607a0057b9b8" providerId="ADAL" clId="{541F919F-4654-40D1-A359-122961A3E7B7}" dt="2021-12-09T11:17:35.495" v="2259" actId="1038"/>
          <ac:picMkLst>
            <pc:docMk/>
            <pc:sldMk cId="2334749063" sldId="287"/>
            <ac:picMk id="9" creationId="{937AFE9F-A319-4BA1-BE1D-C227F3D22B01}"/>
          </ac:picMkLst>
        </pc:picChg>
      </pc:sldChg>
      <pc:sldChg chg="addSp delSp modSp add mod modTransition modAnim">
        <pc:chgData name="Petar Petrov" userId="f42f9621-0036-4bcd-a715-607a0057b9b8" providerId="ADAL" clId="{541F919F-4654-40D1-A359-122961A3E7B7}" dt="2021-12-09T20:03:53.031" v="2595" actId="108"/>
        <pc:sldMkLst>
          <pc:docMk/>
          <pc:sldMk cId="1153257629" sldId="288"/>
        </pc:sldMkLst>
        <pc:spChg chg="mod">
          <ac:chgData name="Petar Petrov" userId="f42f9621-0036-4bcd-a715-607a0057b9b8" providerId="ADAL" clId="{541F919F-4654-40D1-A359-122961A3E7B7}" dt="2021-12-09T11:19:01.467" v="2260" actId="6549"/>
          <ac:spMkLst>
            <pc:docMk/>
            <pc:sldMk cId="1153257629" sldId="288"/>
            <ac:spMk id="5" creationId="{0409B19A-6693-43E7-B35B-C85E49857B17}"/>
          </ac:spMkLst>
        </pc:spChg>
        <pc:spChg chg="del">
          <ac:chgData name="Petar Petrov" userId="f42f9621-0036-4bcd-a715-607a0057b9b8" providerId="ADAL" clId="{541F919F-4654-40D1-A359-122961A3E7B7}" dt="2021-12-07T22:05:26.351" v="55" actId="478"/>
          <ac:spMkLst>
            <pc:docMk/>
            <pc:sldMk cId="1153257629" sldId="288"/>
            <ac:spMk id="10" creationId="{861B6C57-195E-44F4-A585-55381FF6A6FF}"/>
          </ac:spMkLst>
        </pc:spChg>
        <pc:spChg chg="add del mod">
          <ac:chgData name="Petar Petrov" userId="f42f9621-0036-4bcd-a715-607a0057b9b8" providerId="ADAL" clId="{541F919F-4654-40D1-A359-122961A3E7B7}" dt="2021-12-08T20:13:14.185" v="938" actId="478"/>
          <ac:spMkLst>
            <pc:docMk/>
            <pc:sldMk cId="1153257629" sldId="288"/>
            <ac:spMk id="11" creationId="{AAED4A00-D2A6-40BA-951E-5A628831985C}"/>
          </ac:spMkLst>
        </pc:spChg>
        <pc:spChg chg="del">
          <ac:chgData name="Petar Petrov" userId="f42f9621-0036-4bcd-a715-607a0057b9b8" providerId="ADAL" clId="{541F919F-4654-40D1-A359-122961A3E7B7}" dt="2021-12-07T22:05:27.462" v="56" actId="478"/>
          <ac:spMkLst>
            <pc:docMk/>
            <pc:sldMk cId="1153257629" sldId="288"/>
            <ac:spMk id="12" creationId="{1C3F063D-606C-4EB3-A637-6959350F2997}"/>
          </ac:spMkLst>
        </pc:spChg>
        <pc:spChg chg="del">
          <ac:chgData name="Petar Petrov" userId="f42f9621-0036-4bcd-a715-607a0057b9b8" providerId="ADAL" clId="{541F919F-4654-40D1-A359-122961A3E7B7}" dt="2021-12-07T22:05:28.488" v="57" actId="478"/>
          <ac:spMkLst>
            <pc:docMk/>
            <pc:sldMk cId="1153257629" sldId="288"/>
            <ac:spMk id="14" creationId="{72FDF7B0-719F-4120-8DC1-C75D0FDB64E4}"/>
          </ac:spMkLst>
        </pc:spChg>
        <pc:spChg chg="add mod">
          <ac:chgData name="Petar Petrov" userId="f42f9621-0036-4bcd-a715-607a0057b9b8" providerId="ADAL" clId="{541F919F-4654-40D1-A359-122961A3E7B7}" dt="2021-12-09T20:03:53.031" v="2595" actId="108"/>
          <ac:spMkLst>
            <pc:docMk/>
            <pc:sldMk cId="1153257629" sldId="288"/>
            <ac:spMk id="15" creationId="{D0527D49-0AD2-4BDF-9DF2-1ED496BAD1D8}"/>
          </ac:spMkLst>
        </pc:spChg>
        <pc:spChg chg="add del mod">
          <ac:chgData name="Petar Petrov" userId="f42f9621-0036-4bcd-a715-607a0057b9b8" providerId="ADAL" clId="{541F919F-4654-40D1-A359-122961A3E7B7}" dt="2021-12-08T20:12:04.138" v="919" actId="478"/>
          <ac:spMkLst>
            <pc:docMk/>
            <pc:sldMk cId="1153257629" sldId="288"/>
            <ac:spMk id="16" creationId="{22C0B0E4-2E8B-4C9F-B011-0EAE0C3D81E9}"/>
          </ac:spMkLst>
        </pc:spChg>
        <pc:graphicFrameChg chg="add mod modGraphic">
          <ac:chgData name="Petar Petrov" userId="f42f9621-0036-4bcd-a715-607a0057b9b8" providerId="ADAL" clId="{541F919F-4654-40D1-A359-122961A3E7B7}" dt="2021-12-08T20:22:17.348" v="966" actId="207"/>
          <ac:graphicFrameMkLst>
            <pc:docMk/>
            <pc:sldMk cId="1153257629" sldId="288"/>
            <ac:graphicFrameMk id="2" creationId="{E41DB107-DA39-415E-8A10-DBEC008959EB}"/>
          </ac:graphicFrameMkLst>
        </pc:graphicFrameChg>
        <pc:graphicFrameChg chg="add del mod modGraphic">
          <ac:chgData name="Petar Petrov" userId="f42f9621-0036-4bcd-a715-607a0057b9b8" providerId="ADAL" clId="{541F919F-4654-40D1-A359-122961A3E7B7}" dt="2021-12-08T20:11:40.866" v="914" actId="478"/>
          <ac:graphicFrameMkLst>
            <pc:docMk/>
            <pc:sldMk cId="1153257629" sldId="288"/>
            <ac:graphicFrameMk id="3" creationId="{B667A25C-C2CB-440E-9A15-FB16C01FAD92}"/>
          </ac:graphicFrameMkLst>
        </pc:graphicFrameChg>
      </pc:sldChg>
      <pc:sldChg chg="addSp delSp modSp add mod modTransition modAnim">
        <pc:chgData name="Petar Petrov" userId="f42f9621-0036-4bcd-a715-607a0057b9b8" providerId="ADAL" clId="{541F919F-4654-40D1-A359-122961A3E7B7}" dt="2021-12-09T20:04:32.894" v="2597" actId="108"/>
        <pc:sldMkLst>
          <pc:docMk/>
          <pc:sldMk cId="1420826011" sldId="289"/>
        </pc:sldMkLst>
        <pc:spChg chg="mod">
          <ac:chgData name="Petar Petrov" userId="f42f9621-0036-4bcd-a715-607a0057b9b8" providerId="ADAL" clId="{541F919F-4654-40D1-A359-122961A3E7B7}" dt="2021-12-09T19:04:38.584" v="2321" actId="1035"/>
          <ac:spMkLst>
            <pc:docMk/>
            <pc:sldMk cId="1420826011" sldId="289"/>
            <ac:spMk id="5" creationId="{0409B19A-6693-43E7-B35B-C85E49857B17}"/>
          </ac:spMkLst>
        </pc:spChg>
        <pc:spChg chg="add mod">
          <ac:chgData name="Petar Petrov" userId="f42f9621-0036-4bcd-a715-607a0057b9b8" providerId="ADAL" clId="{541F919F-4654-40D1-A359-122961A3E7B7}" dt="2021-12-09T20:04:32.894" v="2597" actId="108"/>
          <ac:spMkLst>
            <pc:docMk/>
            <pc:sldMk cId="1420826011" sldId="289"/>
            <ac:spMk id="9" creationId="{B0171B59-80A0-4F61-9180-2B0C334C1E19}"/>
          </ac:spMkLst>
        </pc:spChg>
        <pc:spChg chg="del">
          <ac:chgData name="Petar Petrov" userId="f42f9621-0036-4bcd-a715-607a0057b9b8" providerId="ADAL" clId="{541F919F-4654-40D1-A359-122961A3E7B7}" dt="2021-12-07T22:06:51.558" v="73" actId="478"/>
          <ac:spMkLst>
            <pc:docMk/>
            <pc:sldMk cId="1420826011" sldId="289"/>
            <ac:spMk id="11" creationId="{AAED4A00-D2A6-40BA-951E-5A628831985C}"/>
          </ac:spMkLst>
        </pc:spChg>
        <pc:spChg chg="add mod">
          <ac:chgData name="Petar Petrov" userId="f42f9621-0036-4bcd-a715-607a0057b9b8" providerId="ADAL" clId="{541F919F-4654-40D1-A359-122961A3E7B7}" dt="2021-12-09T19:04:30.297" v="2320" actId="1036"/>
          <ac:spMkLst>
            <pc:docMk/>
            <pc:sldMk cId="1420826011" sldId="289"/>
            <ac:spMk id="12" creationId="{71AB7A29-84D5-450D-A30C-E68BB4A07D8F}"/>
          </ac:spMkLst>
        </pc:spChg>
        <pc:spChg chg="del">
          <ac:chgData name="Petar Petrov" userId="f42f9621-0036-4bcd-a715-607a0057b9b8" providerId="ADAL" clId="{541F919F-4654-40D1-A359-122961A3E7B7}" dt="2021-12-07T22:06:54.320" v="75" actId="478"/>
          <ac:spMkLst>
            <pc:docMk/>
            <pc:sldMk cId="1420826011" sldId="289"/>
            <ac:spMk id="15" creationId="{D0527D49-0AD2-4BDF-9DF2-1ED496BAD1D8}"/>
          </ac:spMkLst>
        </pc:spChg>
        <pc:spChg chg="del">
          <ac:chgData name="Petar Petrov" userId="f42f9621-0036-4bcd-a715-607a0057b9b8" providerId="ADAL" clId="{541F919F-4654-40D1-A359-122961A3E7B7}" dt="2021-12-07T22:06:52.816" v="74" actId="478"/>
          <ac:spMkLst>
            <pc:docMk/>
            <pc:sldMk cId="1420826011" sldId="289"/>
            <ac:spMk id="16" creationId="{22C0B0E4-2E8B-4C9F-B011-0EAE0C3D81E9}"/>
          </ac:spMkLst>
        </pc:spChg>
        <pc:graphicFrameChg chg="del">
          <ac:chgData name="Petar Petrov" userId="f42f9621-0036-4bcd-a715-607a0057b9b8" providerId="ADAL" clId="{541F919F-4654-40D1-A359-122961A3E7B7}" dt="2021-12-07T22:06:50.480" v="72" actId="478"/>
          <ac:graphicFrameMkLst>
            <pc:docMk/>
            <pc:sldMk cId="1420826011" sldId="289"/>
            <ac:graphicFrameMk id="3" creationId="{B667A25C-C2CB-440E-9A15-FB16C01FAD92}"/>
          </ac:graphicFrameMkLst>
        </pc:graphicFrameChg>
        <pc:graphicFrameChg chg="add mod modGraphic">
          <ac:chgData name="Petar Petrov" userId="f42f9621-0036-4bcd-a715-607a0057b9b8" providerId="ADAL" clId="{541F919F-4654-40D1-A359-122961A3E7B7}" dt="2021-12-09T19:04:17.961" v="2318" actId="255"/>
          <ac:graphicFrameMkLst>
            <pc:docMk/>
            <pc:sldMk cId="1420826011" sldId="289"/>
            <ac:graphicFrameMk id="10" creationId="{8FE99825-CBEC-42B0-9CCC-31384E16ED35}"/>
          </ac:graphicFrameMkLst>
        </pc:graphicFrameChg>
      </pc:sldChg>
      <pc:sldChg chg="addSp delSp modSp add mod modTransition modAnim">
        <pc:chgData name="Petar Petrov" userId="f42f9621-0036-4bcd-a715-607a0057b9b8" providerId="ADAL" clId="{541F919F-4654-40D1-A359-122961A3E7B7}" dt="2021-12-09T20:03:43.718" v="2594" actId="108"/>
        <pc:sldMkLst>
          <pc:docMk/>
          <pc:sldMk cId="1551200883" sldId="290"/>
        </pc:sldMkLst>
        <pc:spChg chg="mod">
          <ac:chgData name="Petar Petrov" userId="f42f9621-0036-4bcd-a715-607a0057b9b8" providerId="ADAL" clId="{541F919F-4654-40D1-A359-122961A3E7B7}" dt="2021-12-07T22:07:20.130" v="80"/>
          <ac:spMkLst>
            <pc:docMk/>
            <pc:sldMk cId="1551200883" sldId="290"/>
            <ac:spMk id="5" creationId="{0409B19A-6693-43E7-B35B-C85E49857B17}"/>
          </ac:spMkLst>
        </pc:spChg>
        <pc:spChg chg="add mod">
          <ac:chgData name="Petar Petrov" userId="f42f9621-0036-4bcd-a715-607a0057b9b8" providerId="ADAL" clId="{541F919F-4654-40D1-A359-122961A3E7B7}" dt="2021-12-08T20:38:00.387" v="1146" actId="1076"/>
          <ac:spMkLst>
            <pc:docMk/>
            <pc:sldMk cId="1551200883" sldId="290"/>
            <ac:spMk id="10" creationId="{A4485EF6-FD98-4E61-9EC4-3800DFF1F15F}"/>
          </ac:spMkLst>
        </pc:spChg>
        <pc:spChg chg="del">
          <ac:chgData name="Petar Petrov" userId="f42f9621-0036-4bcd-a715-607a0057b9b8" providerId="ADAL" clId="{541F919F-4654-40D1-A359-122961A3E7B7}" dt="2021-12-07T22:07:31.876" v="81" actId="478"/>
          <ac:spMkLst>
            <pc:docMk/>
            <pc:sldMk cId="1551200883" sldId="290"/>
            <ac:spMk id="12" creationId="{71AB7A29-84D5-450D-A30C-E68BB4A07D8F}"/>
          </ac:spMkLst>
        </pc:spChg>
        <pc:spChg chg="add mod">
          <ac:chgData name="Petar Petrov" userId="f42f9621-0036-4bcd-a715-607a0057b9b8" providerId="ADAL" clId="{541F919F-4654-40D1-A359-122961A3E7B7}" dt="2021-12-09T19:04:51.832" v="2325" actId="1037"/>
          <ac:spMkLst>
            <pc:docMk/>
            <pc:sldMk cId="1551200883" sldId="290"/>
            <ac:spMk id="13" creationId="{130B0AD2-BBE7-4478-B6DD-D0FF2D5C0479}"/>
          </ac:spMkLst>
        </pc:spChg>
        <pc:spChg chg="add del mod">
          <ac:chgData name="Petar Petrov" userId="f42f9621-0036-4bcd-a715-607a0057b9b8" providerId="ADAL" clId="{541F919F-4654-40D1-A359-122961A3E7B7}" dt="2021-12-08T20:34:51.509" v="1129" actId="478"/>
          <ac:spMkLst>
            <pc:docMk/>
            <pc:sldMk cId="1551200883" sldId="290"/>
            <ac:spMk id="15" creationId="{86EA55EB-E16B-4D96-A121-F45019CFEB11}"/>
          </ac:spMkLst>
        </pc:spChg>
        <pc:spChg chg="add mod">
          <ac:chgData name="Petar Petrov" userId="f42f9621-0036-4bcd-a715-607a0057b9b8" providerId="ADAL" clId="{541F919F-4654-40D1-A359-122961A3E7B7}" dt="2021-12-09T20:03:43.718" v="2594" actId="108"/>
          <ac:spMkLst>
            <pc:docMk/>
            <pc:sldMk cId="1551200883" sldId="290"/>
            <ac:spMk id="17" creationId="{B371AE18-7CB1-41D8-9236-7BA2D9F21425}"/>
          </ac:spMkLst>
        </pc:spChg>
        <pc:spChg chg="add del mod">
          <ac:chgData name="Petar Petrov" userId="f42f9621-0036-4bcd-a715-607a0057b9b8" providerId="ADAL" clId="{541F919F-4654-40D1-A359-122961A3E7B7}" dt="2021-12-08T20:37:50.827" v="1145" actId="478"/>
          <ac:spMkLst>
            <pc:docMk/>
            <pc:sldMk cId="1551200883" sldId="290"/>
            <ac:spMk id="20" creationId="{2374027C-EE89-4FCA-B1EB-A89B73A78072}"/>
          </ac:spMkLst>
        </pc:spChg>
        <pc:graphicFrameChg chg="add mod modGraphic">
          <ac:chgData name="Petar Petrov" userId="f42f9621-0036-4bcd-a715-607a0057b9b8" providerId="ADAL" clId="{541F919F-4654-40D1-A359-122961A3E7B7}" dt="2021-12-09T19:04:51.832" v="2325" actId="1037"/>
          <ac:graphicFrameMkLst>
            <pc:docMk/>
            <pc:sldMk cId="1551200883" sldId="290"/>
            <ac:graphicFrameMk id="2" creationId="{A47CDE13-85BA-479A-9867-7C1ED4A234D2}"/>
          </ac:graphicFrameMkLst>
        </pc:graphicFrameChg>
        <pc:graphicFrameChg chg="add mod modGraphic">
          <ac:chgData name="Petar Petrov" userId="f42f9621-0036-4bcd-a715-607a0057b9b8" providerId="ADAL" clId="{541F919F-4654-40D1-A359-122961A3E7B7}" dt="2021-12-09T19:04:48.844" v="2323" actId="1038"/>
          <ac:graphicFrameMkLst>
            <pc:docMk/>
            <pc:sldMk cId="1551200883" sldId="290"/>
            <ac:graphicFrameMk id="9" creationId="{E759790E-4070-4A95-B675-D94064FE2592}"/>
          </ac:graphicFrameMkLst>
        </pc:graphicFrameChg>
      </pc:sldChg>
      <pc:sldChg chg="addSp delSp modSp add mod ord modTransition modAnim">
        <pc:chgData name="Petar Petrov" userId="f42f9621-0036-4bcd-a715-607a0057b9b8" providerId="ADAL" clId="{541F919F-4654-40D1-A359-122961A3E7B7}" dt="2021-12-09T20:00:47.330" v="2580"/>
        <pc:sldMkLst>
          <pc:docMk/>
          <pc:sldMk cId="562298211" sldId="291"/>
        </pc:sldMkLst>
        <pc:spChg chg="mod">
          <ac:chgData name="Petar Petrov" userId="f42f9621-0036-4bcd-a715-607a0057b9b8" providerId="ADAL" clId="{541F919F-4654-40D1-A359-122961A3E7B7}" dt="2021-12-08T20:41:42.051" v="1197" actId="1035"/>
          <ac:spMkLst>
            <pc:docMk/>
            <pc:sldMk cId="562298211" sldId="291"/>
            <ac:spMk id="5" creationId="{0409B19A-6693-43E7-B35B-C85E49857B17}"/>
          </ac:spMkLst>
        </pc:spChg>
        <pc:spChg chg="add del mod">
          <ac:chgData name="Petar Petrov" userId="f42f9621-0036-4bcd-a715-607a0057b9b8" providerId="ADAL" clId="{541F919F-4654-40D1-A359-122961A3E7B7}" dt="2021-12-07T22:09:43.312" v="112" actId="478"/>
          <ac:spMkLst>
            <pc:docMk/>
            <pc:sldMk cId="562298211" sldId="291"/>
            <ac:spMk id="9" creationId="{70773993-0D53-498C-8CC8-87E715F64815}"/>
          </ac:spMkLst>
        </pc:spChg>
        <pc:spChg chg="del">
          <ac:chgData name="Petar Petrov" userId="f42f9621-0036-4bcd-a715-607a0057b9b8" providerId="ADAL" clId="{541F919F-4654-40D1-A359-122961A3E7B7}" dt="2021-12-07T22:09:07.616" v="109" actId="478"/>
          <ac:spMkLst>
            <pc:docMk/>
            <pc:sldMk cId="562298211" sldId="291"/>
            <ac:spMk id="12" creationId="{71AB7A29-84D5-450D-A30C-E68BB4A07D8F}"/>
          </ac:spMkLst>
        </pc:spChg>
        <pc:spChg chg="add mod">
          <ac:chgData name="Petar Petrov" userId="f42f9621-0036-4bcd-a715-607a0057b9b8" providerId="ADAL" clId="{541F919F-4654-40D1-A359-122961A3E7B7}" dt="2021-12-08T20:44:35.276" v="1256" actId="1037"/>
          <ac:spMkLst>
            <pc:docMk/>
            <pc:sldMk cId="562298211" sldId="291"/>
            <ac:spMk id="13" creationId="{4678BB3E-C673-4B4D-B008-2E5155E8AAC3}"/>
          </ac:spMkLst>
        </pc:spChg>
        <pc:spChg chg="add mod">
          <ac:chgData name="Petar Petrov" userId="f42f9621-0036-4bcd-a715-607a0057b9b8" providerId="ADAL" clId="{541F919F-4654-40D1-A359-122961A3E7B7}" dt="2021-12-08T20:38:42.341" v="1151" actId="1076"/>
          <ac:spMkLst>
            <pc:docMk/>
            <pc:sldMk cId="562298211" sldId="291"/>
            <ac:spMk id="14" creationId="{625BF28A-94A8-4F62-9B94-8A924A17AC77}"/>
          </ac:spMkLst>
        </pc:spChg>
        <pc:graphicFrameChg chg="add mod modGraphic">
          <ac:chgData name="Petar Petrov" userId="f42f9621-0036-4bcd-a715-607a0057b9b8" providerId="ADAL" clId="{541F919F-4654-40D1-A359-122961A3E7B7}" dt="2021-12-09T11:21:10.929" v="2285" actId="20577"/>
          <ac:graphicFrameMkLst>
            <pc:docMk/>
            <pc:sldMk cId="562298211" sldId="291"/>
            <ac:graphicFrameMk id="2" creationId="{9B34543F-A278-46A5-ABC1-4E43F89C9B02}"/>
          </ac:graphicFrameMkLst>
        </pc:graphicFrameChg>
        <pc:graphicFrameChg chg="add del mod modGraphic">
          <ac:chgData name="Petar Petrov" userId="f42f9621-0036-4bcd-a715-607a0057b9b8" providerId="ADAL" clId="{541F919F-4654-40D1-A359-122961A3E7B7}" dt="2021-12-08T20:40:34.404" v="1170" actId="478"/>
          <ac:graphicFrameMkLst>
            <pc:docMk/>
            <pc:sldMk cId="562298211" sldId="291"/>
            <ac:graphicFrameMk id="3" creationId="{1EE6F294-1865-4792-BE7E-4835105E2A0D}"/>
          </ac:graphicFrameMkLst>
        </pc:graphicFrameChg>
      </pc:sldChg>
      <pc:sldChg chg="addSp delSp modSp add mod ord modTransition modAnim">
        <pc:chgData name="Petar Petrov" userId="f42f9621-0036-4bcd-a715-607a0057b9b8" providerId="ADAL" clId="{541F919F-4654-40D1-A359-122961A3E7B7}" dt="2021-12-09T19:49:07.767" v="2528"/>
        <pc:sldMkLst>
          <pc:docMk/>
          <pc:sldMk cId="2523076272" sldId="292"/>
        </pc:sldMkLst>
        <pc:spChg chg="mod">
          <ac:chgData name="Petar Petrov" userId="f42f9621-0036-4bcd-a715-607a0057b9b8" providerId="ADAL" clId="{541F919F-4654-40D1-A359-122961A3E7B7}" dt="2021-12-07T22:10:42.124" v="129"/>
          <ac:spMkLst>
            <pc:docMk/>
            <pc:sldMk cId="2523076272" sldId="292"/>
            <ac:spMk id="5" creationId="{0409B19A-6693-43E7-B35B-C85E49857B17}"/>
          </ac:spMkLst>
        </pc:spChg>
        <pc:spChg chg="add mod">
          <ac:chgData name="Petar Petrov" userId="f42f9621-0036-4bcd-a715-607a0057b9b8" providerId="ADAL" clId="{541F919F-4654-40D1-A359-122961A3E7B7}" dt="2021-12-08T20:46:58.102" v="1307" actId="1076"/>
          <ac:spMkLst>
            <pc:docMk/>
            <pc:sldMk cId="2523076272" sldId="292"/>
            <ac:spMk id="9" creationId="{1F5E1469-3FBC-4720-AA5E-151E8CCA843E}"/>
          </ac:spMkLst>
        </pc:spChg>
        <pc:spChg chg="del">
          <ac:chgData name="Petar Petrov" userId="f42f9621-0036-4bcd-a715-607a0057b9b8" providerId="ADAL" clId="{541F919F-4654-40D1-A359-122961A3E7B7}" dt="2021-12-07T22:10:53.296" v="130" actId="478"/>
          <ac:spMkLst>
            <pc:docMk/>
            <pc:sldMk cId="2523076272" sldId="292"/>
            <ac:spMk id="12" creationId="{71AB7A29-84D5-450D-A30C-E68BB4A07D8F}"/>
          </ac:spMkLst>
        </pc:spChg>
        <pc:spChg chg="add mod">
          <ac:chgData name="Petar Petrov" userId="f42f9621-0036-4bcd-a715-607a0057b9b8" providerId="ADAL" clId="{541F919F-4654-40D1-A359-122961A3E7B7}" dt="2021-12-08T20:47:11.579" v="1311" actId="1037"/>
          <ac:spMkLst>
            <pc:docMk/>
            <pc:sldMk cId="2523076272" sldId="292"/>
            <ac:spMk id="13" creationId="{3A6C310C-3CCB-43F4-BDA1-B24AC14C2FC0}"/>
          </ac:spMkLst>
        </pc:spChg>
        <pc:graphicFrameChg chg="add mod modGraphic">
          <ac:chgData name="Petar Petrov" userId="f42f9621-0036-4bcd-a715-607a0057b9b8" providerId="ADAL" clId="{541F919F-4654-40D1-A359-122961A3E7B7}" dt="2021-12-08T20:48:14.456" v="1314" actId="12100"/>
          <ac:graphicFrameMkLst>
            <pc:docMk/>
            <pc:sldMk cId="2523076272" sldId="292"/>
            <ac:graphicFrameMk id="10" creationId="{A79F2B1A-11C5-4425-A9D6-0711607481D4}"/>
          </ac:graphicFrameMkLst>
        </pc:graphicFrameChg>
      </pc:sldChg>
      <pc:sldChg chg="addSp delSp modSp add mod ord modTransition modAnim">
        <pc:chgData name="Petar Petrov" userId="f42f9621-0036-4bcd-a715-607a0057b9b8" providerId="ADAL" clId="{541F919F-4654-40D1-A359-122961A3E7B7}" dt="2021-12-09T19:49:55.612" v="2533"/>
        <pc:sldMkLst>
          <pc:docMk/>
          <pc:sldMk cId="4072322726" sldId="293"/>
        </pc:sldMkLst>
        <pc:spChg chg="mod">
          <ac:chgData name="Petar Petrov" userId="f42f9621-0036-4bcd-a715-607a0057b9b8" providerId="ADAL" clId="{541F919F-4654-40D1-A359-122961A3E7B7}" dt="2021-12-08T20:49:31.267" v="1342" actId="1035"/>
          <ac:spMkLst>
            <pc:docMk/>
            <pc:sldMk cId="4072322726" sldId="293"/>
            <ac:spMk id="5" creationId="{0409B19A-6693-43E7-B35B-C85E49857B17}"/>
          </ac:spMkLst>
        </pc:spChg>
        <pc:spChg chg="add mod">
          <ac:chgData name="Petar Petrov" userId="f42f9621-0036-4bcd-a715-607a0057b9b8" providerId="ADAL" clId="{541F919F-4654-40D1-A359-122961A3E7B7}" dt="2021-12-08T20:49:41.109" v="1343" actId="1076"/>
          <ac:spMkLst>
            <pc:docMk/>
            <pc:sldMk cId="4072322726" sldId="293"/>
            <ac:spMk id="9" creationId="{3A114E04-6D85-4417-B53D-C4E731989FD1}"/>
          </ac:spMkLst>
        </pc:spChg>
        <pc:spChg chg="del">
          <ac:chgData name="Petar Petrov" userId="f42f9621-0036-4bcd-a715-607a0057b9b8" providerId="ADAL" clId="{541F919F-4654-40D1-A359-122961A3E7B7}" dt="2021-12-07T22:30:09.033" v="145" actId="478"/>
          <ac:spMkLst>
            <pc:docMk/>
            <pc:sldMk cId="4072322726" sldId="293"/>
            <ac:spMk id="12" creationId="{71AB7A29-84D5-450D-A30C-E68BB4A07D8F}"/>
          </ac:spMkLst>
        </pc:spChg>
        <pc:graphicFrameChg chg="add mod modGraphic">
          <ac:chgData name="Petar Petrov" userId="f42f9621-0036-4bcd-a715-607a0057b9b8" providerId="ADAL" clId="{541F919F-4654-40D1-A359-122961A3E7B7}" dt="2021-12-08T20:55:44.024" v="1479" actId="255"/>
          <ac:graphicFrameMkLst>
            <pc:docMk/>
            <pc:sldMk cId="4072322726" sldId="293"/>
            <ac:graphicFrameMk id="2" creationId="{635F866C-F86A-484F-A350-61659E1D61F8}"/>
          </ac:graphicFrameMkLst>
        </pc:graphicFrameChg>
      </pc:sldChg>
      <pc:sldChg chg="addSp delSp modSp add mod modTransition modAnim">
        <pc:chgData name="Petar Petrov" userId="f42f9621-0036-4bcd-a715-607a0057b9b8" providerId="ADAL" clId="{541F919F-4654-40D1-A359-122961A3E7B7}" dt="2021-12-09T19:33:11.565" v="2402"/>
        <pc:sldMkLst>
          <pc:docMk/>
          <pc:sldMk cId="3658215472" sldId="294"/>
        </pc:sldMkLst>
        <pc:spChg chg="mod">
          <ac:chgData name="Petar Petrov" userId="f42f9621-0036-4bcd-a715-607a0057b9b8" providerId="ADAL" clId="{541F919F-4654-40D1-A359-122961A3E7B7}" dt="2021-12-07T22:31:15.123" v="152" actId="14100"/>
          <ac:spMkLst>
            <pc:docMk/>
            <pc:sldMk cId="3658215472" sldId="294"/>
            <ac:spMk id="4" creationId="{E8BCB89B-C162-49D8-8C12-EF9C5ED4083E}"/>
          </ac:spMkLst>
        </pc:spChg>
        <pc:spChg chg="del">
          <ac:chgData name="Petar Petrov" userId="f42f9621-0036-4bcd-a715-607a0057b9b8" providerId="ADAL" clId="{541F919F-4654-40D1-A359-122961A3E7B7}" dt="2021-12-07T22:31:19.145" v="154" actId="478"/>
          <ac:spMkLst>
            <pc:docMk/>
            <pc:sldMk cId="3658215472" sldId="294"/>
            <ac:spMk id="5" creationId="{0409B19A-6693-43E7-B35B-C85E49857B17}"/>
          </ac:spMkLst>
        </pc:spChg>
        <pc:spChg chg="del">
          <ac:chgData name="Petar Petrov" userId="f42f9621-0036-4bcd-a715-607a0057b9b8" providerId="ADAL" clId="{541F919F-4654-40D1-A359-122961A3E7B7}" dt="2021-12-07T22:31:17.786" v="153" actId="478"/>
          <ac:spMkLst>
            <pc:docMk/>
            <pc:sldMk cId="3658215472" sldId="294"/>
            <ac:spMk id="9" creationId="{3A114E04-6D85-4417-B53D-C4E731989FD1}"/>
          </ac:spMkLst>
        </pc:spChg>
        <pc:spChg chg="add mod">
          <ac:chgData name="Petar Petrov" userId="f42f9621-0036-4bcd-a715-607a0057b9b8" providerId="ADAL" clId="{541F919F-4654-40D1-A359-122961A3E7B7}" dt="2021-12-09T11:22:53.113" v="2288" actId="1076"/>
          <ac:spMkLst>
            <pc:docMk/>
            <pc:sldMk cId="3658215472" sldId="294"/>
            <ac:spMk id="10" creationId="{20CF0799-D6F5-469F-9736-CC28DF748618}"/>
          </ac:spMkLst>
        </pc:spChg>
      </pc:sldChg>
      <pc:sldChg chg="addSp delSp modSp add mod modTransition modAnim">
        <pc:chgData name="Petar Petrov" userId="f42f9621-0036-4bcd-a715-607a0057b9b8" providerId="ADAL" clId="{541F919F-4654-40D1-A359-122961A3E7B7}" dt="2021-12-09T20:03:01.079" v="2590"/>
        <pc:sldMkLst>
          <pc:docMk/>
          <pc:sldMk cId="213685334" sldId="295"/>
        </pc:sldMkLst>
        <pc:spChg chg="mod">
          <ac:chgData name="Petar Petrov" userId="f42f9621-0036-4bcd-a715-607a0057b9b8" providerId="ADAL" clId="{541F919F-4654-40D1-A359-122961A3E7B7}" dt="2021-12-08T21:32:53.007" v="1866" actId="1076"/>
          <ac:spMkLst>
            <pc:docMk/>
            <pc:sldMk cId="213685334" sldId="295"/>
            <ac:spMk id="4" creationId="{E8BCB89B-C162-49D8-8C12-EF9C5ED4083E}"/>
          </ac:spMkLst>
        </pc:spChg>
        <pc:spChg chg="add mod">
          <ac:chgData name="Petar Petrov" userId="f42f9621-0036-4bcd-a715-607a0057b9b8" providerId="ADAL" clId="{541F919F-4654-40D1-A359-122961A3E7B7}" dt="2021-12-08T21:33:00.045" v="1869" actId="1035"/>
          <ac:spMkLst>
            <pc:docMk/>
            <pc:sldMk cId="213685334" sldId="295"/>
            <ac:spMk id="9" creationId="{FB294641-E609-420E-B2DA-D02690F0F04B}"/>
          </ac:spMkLst>
        </pc:spChg>
        <pc:spChg chg="del">
          <ac:chgData name="Petar Petrov" userId="f42f9621-0036-4bcd-a715-607a0057b9b8" providerId="ADAL" clId="{541F919F-4654-40D1-A359-122961A3E7B7}" dt="2021-12-07T22:31:30.522" v="157" actId="478"/>
          <ac:spMkLst>
            <pc:docMk/>
            <pc:sldMk cId="213685334" sldId="295"/>
            <ac:spMk id="10" creationId="{20CF0799-D6F5-469F-9736-CC28DF748618}"/>
          </ac:spMkLst>
        </pc:spChg>
        <pc:spChg chg="add mod">
          <ac:chgData name="Petar Petrov" userId="f42f9621-0036-4bcd-a715-607a0057b9b8" providerId="ADAL" clId="{541F919F-4654-40D1-A359-122961A3E7B7}" dt="2021-12-08T21:33:06.445" v="1873" actId="1035"/>
          <ac:spMkLst>
            <pc:docMk/>
            <pc:sldMk cId="213685334" sldId="295"/>
            <ac:spMk id="11" creationId="{B0DBAC92-D52E-4249-BAC5-C7D3FF8FF920}"/>
          </ac:spMkLst>
        </pc:spChg>
        <pc:graphicFrameChg chg="add del mod modGraphic">
          <ac:chgData name="Petar Petrov" userId="f42f9621-0036-4bcd-a715-607a0057b9b8" providerId="ADAL" clId="{541F919F-4654-40D1-A359-122961A3E7B7}" dt="2021-12-08T20:58:33.382" v="1509" actId="478"/>
          <ac:graphicFrameMkLst>
            <pc:docMk/>
            <pc:sldMk cId="213685334" sldId="295"/>
            <ac:graphicFrameMk id="2" creationId="{AC76073B-C768-48A7-B0DF-CBC7AB25F5E2}"/>
          </ac:graphicFrameMkLst>
        </pc:graphicFrameChg>
        <pc:graphicFrameChg chg="add mod">
          <ac:chgData name="Petar Petrov" userId="f42f9621-0036-4bcd-a715-607a0057b9b8" providerId="ADAL" clId="{541F919F-4654-40D1-A359-122961A3E7B7}" dt="2021-12-08T21:33:01.625" v="1872" actId="1035"/>
          <ac:graphicFrameMkLst>
            <pc:docMk/>
            <pc:sldMk cId="213685334" sldId="295"/>
            <ac:graphicFrameMk id="10" creationId="{2D8E0136-5EDA-4BD3-B3AF-C1BEE40ADEED}"/>
          </ac:graphicFrameMkLst>
        </pc:graphicFrameChg>
      </pc:sldChg>
      <pc:sldChg chg="addSp delSp modSp add mod modTransition modAnim">
        <pc:chgData name="Petar Petrov" userId="f42f9621-0036-4bcd-a715-607a0057b9b8" providerId="ADAL" clId="{541F919F-4654-40D1-A359-122961A3E7B7}" dt="2021-12-09T20:06:26.073" v="2611"/>
        <pc:sldMkLst>
          <pc:docMk/>
          <pc:sldMk cId="3535579820" sldId="296"/>
        </pc:sldMkLst>
        <pc:spChg chg="mod">
          <ac:chgData name="Petar Petrov" userId="f42f9621-0036-4bcd-a715-607a0057b9b8" providerId="ADAL" clId="{541F919F-4654-40D1-A359-122961A3E7B7}" dt="2021-12-08T21:31:43.493" v="1862" actId="1035"/>
          <ac:spMkLst>
            <pc:docMk/>
            <pc:sldMk cId="3535579820" sldId="296"/>
            <ac:spMk id="4" creationId="{E8BCB89B-C162-49D8-8C12-EF9C5ED4083E}"/>
          </ac:spMkLst>
        </pc:spChg>
        <pc:spChg chg="add del">
          <ac:chgData name="Petar Petrov" userId="f42f9621-0036-4bcd-a715-607a0057b9b8" providerId="ADAL" clId="{541F919F-4654-40D1-A359-122961A3E7B7}" dt="2021-12-08T21:02:24.218" v="1542" actId="22"/>
          <ac:spMkLst>
            <pc:docMk/>
            <pc:sldMk cId="3535579820" sldId="296"/>
            <ac:spMk id="9" creationId="{E954F523-7924-462C-82CF-FE5997964701}"/>
          </ac:spMkLst>
        </pc:spChg>
        <pc:spChg chg="del">
          <ac:chgData name="Petar Petrov" userId="f42f9621-0036-4bcd-a715-607a0057b9b8" providerId="ADAL" clId="{541F919F-4654-40D1-A359-122961A3E7B7}" dt="2021-12-07T22:32:31.760" v="174" actId="478"/>
          <ac:spMkLst>
            <pc:docMk/>
            <pc:sldMk cId="3535579820" sldId="296"/>
            <ac:spMk id="9" creationId="{FB294641-E609-420E-B2DA-D02690F0F04B}"/>
          </ac:spMkLst>
        </pc:spChg>
        <pc:spChg chg="add del mod">
          <ac:chgData name="Petar Petrov" userId="f42f9621-0036-4bcd-a715-607a0057b9b8" providerId="ADAL" clId="{541F919F-4654-40D1-A359-122961A3E7B7}" dt="2021-12-08T21:06:01.756" v="1638" actId="478"/>
          <ac:spMkLst>
            <pc:docMk/>
            <pc:sldMk cId="3535579820" sldId="296"/>
            <ac:spMk id="10" creationId="{EDD0DDE9-4D36-489B-8054-C9BF4D0B15F9}"/>
          </ac:spMkLst>
        </pc:spChg>
        <pc:spChg chg="add del">
          <ac:chgData name="Petar Petrov" userId="f42f9621-0036-4bcd-a715-607a0057b9b8" providerId="ADAL" clId="{541F919F-4654-40D1-A359-122961A3E7B7}" dt="2021-12-08T21:02:32.608" v="1544" actId="22"/>
          <ac:spMkLst>
            <pc:docMk/>
            <pc:sldMk cId="3535579820" sldId="296"/>
            <ac:spMk id="11" creationId="{064CB6B0-088A-43E5-89B8-F2C2F89D3F7D}"/>
          </ac:spMkLst>
        </pc:spChg>
        <pc:spChg chg="del">
          <ac:chgData name="Petar Petrov" userId="f42f9621-0036-4bcd-a715-607a0057b9b8" providerId="ADAL" clId="{541F919F-4654-40D1-A359-122961A3E7B7}" dt="2021-12-07T22:32:33.033" v="175" actId="478"/>
          <ac:spMkLst>
            <pc:docMk/>
            <pc:sldMk cId="3535579820" sldId="296"/>
            <ac:spMk id="11" creationId="{B0DBAC92-D52E-4249-BAC5-C7D3FF8FF920}"/>
          </ac:spMkLst>
        </pc:spChg>
        <pc:spChg chg="add mod">
          <ac:chgData name="Petar Petrov" userId="f42f9621-0036-4bcd-a715-607a0057b9b8" providerId="ADAL" clId="{541F919F-4654-40D1-A359-122961A3E7B7}" dt="2021-12-09T20:04:51.356" v="2600" actId="108"/>
          <ac:spMkLst>
            <pc:docMk/>
            <pc:sldMk cId="3535579820" sldId="296"/>
            <ac:spMk id="12" creationId="{B3F384D4-7967-481B-B6C5-DF7285D416E5}"/>
          </ac:spMkLst>
        </pc:spChg>
        <pc:graphicFrameChg chg="del">
          <ac:chgData name="Petar Petrov" userId="f42f9621-0036-4bcd-a715-607a0057b9b8" providerId="ADAL" clId="{541F919F-4654-40D1-A359-122961A3E7B7}" dt="2021-12-07T22:32:30.441" v="173" actId="478"/>
          <ac:graphicFrameMkLst>
            <pc:docMk/>
            <pc:sldMk cId="3535579820" sldId="296"/>
            <ac:graphicFrameMk id="2" creationId="{AC76073B-C768-48A7-B0DF-CBC7AB25F5E2}"/>
          </ac:graphicFrameMkLst>
        </pc:graphicFrameChg>
        <pc:graphicFrameChg chg="add del mod modGraphic">
          <ac:chgData name="Petar Petrov" userId="f42f9621-0036-4bcd-a715-607a0057b9b8" providerId="ADAL" clId="{541F919F-4654-40D1-A359-122961A3E7B7}" dt="2021-12-08T21:04:22.259" v="1607" actId="1032"/>
          <ac:graphicFrameMkLst>
            <pc:docMk/>
            <pc:sldMk cId="3535579820" sldId="296"/>
            <ac:graphicFrameMk id="5" creationId="{A2D042B6-0A38-4DF9-B815-C034511FB113}"/>
          </ac:graphicFrameMkLst>
        </pc:graphicFrameChg>
        <pc:graphicFrameChg chg="add mod modGraphic">
          <ac:chgData name="Petar Petrov" userId="f42f9621-0036-4bcd-a715-607a0057b9b8" providerId="ADAL" clId="{541F919F-4654-40D1-A359-122961A3E7B7}" dt="2021-12-08T21:31:32.262" v="1860"/>
          <ac:graphicFrameMkLst>
            <pc:docMk/>
            <pc:sldMk cId="3535579820" sldId="296"/>
            <ac:graphicFrameMk id="6" creationId="{245ABB4F-93D6-40B0-B3C6-A55CE0EE5547}"/>
          </ac:graphicFrameMkLst>
        </pc:graphicFrameChg>
      </pc:sldChg>
      <pc:sldChg chg="addSp delSp modSp add del mod">
        <pc:chgData name="Petar Petrov" userId="f42f9621-0036-4bcd-a715-607a0057b9b8" providerId="ADAL" clId="{541F919F-4654-40D1-A359-122961A3E7B7}" dt="2021-12-08T21:32:16.428" v="1863" actId="47"/>
        <pc:sldMkLst>
          <pc:docMk/>
          <pc:sldMk cId="603515187" sldId="297"/>
        </pc:sldMkLst>
        <pc:spChg chg="add mod">
          <ac:chgData name="Petar Petrov" userId="f42f9621-0036-4bcd-a715-607a0057b9b8" providerId="ADAL" clId="{541F919F-4654-40D1-A359-122961A3E7B7}" dt="2021-12-07T22:33:05.454" v="187" actId="1076"/>
          <ac:spMkLst>
            <pc:docMk/>
            <pc:sldMk cId="603515187" sldId="297"/>
            <ac:spMk id="9" creationId="{ED3F207D-DDBF-4C14-97BE-8B1D5D35B979}"/>
          </ac:spMkLst>
        </pc:spChg>
        <pc:spChg chg="del">
          <ac:chgData name="Petar Petrov" userId="f42f9621-0036-4bcd-a715-607a0057b9b8" providerId="ADAL" clId="{541F919F-4654-40D1-A359-122961A3E7B7}" dt="2021-12-07T22:32:41.121" v="179" actId="478"/>
          <ac:spMkLst>
            <pc:docMk/>
            <pc:sldMk cId="603515187" sldId="297"/>
            <ac:spMk id="10" creationId="{EDD0DDE9-4D36-489B-8054-C9BF4D0B15F9}"/>
          </ac:spMkLst>
        </pc:spChg>
        <pc:spChg chg="add mod">
          <ac:chgData name="Petar Petrov" userId="f42f9621-0036-4bcd-a715-607a0057b9b8" providerId="ADAL" clId="{541F919F-4654-40D1-A359-122961A3E7B7}" dt="2021-12-07T22:33:03.986" v="186" actId="1076"/>
          <ac:spMkLst>
            <pc:docMk/>
            <pc:sldMk cId="603515187" sldId="297"/>
            <ac:spMk id="11" creationId="{4CD53318-70EF-47A6-8655-9EF893489406}"/>
          </ac:spMkLst>
        </pc:spChg>
        <pc:graphicFrameChg chg="add mod modGraphic">
          <ac:chgData name="Petar Petrov" userId="f42f9621-0036-4bcd-a715-607a0057b9b8" providerId="ADAL" clId="{541F919F-4654-40D1-A359-122961A3E7B7}" dt="2021-12-07T22:32:54.986" v="183" actId="403"/>
          <ac:graphicFrameMkLst>
            <pc:docMk/>
            <pc:sldMk cId="603515187" sldId="297"/>
            <ac:graphicFrameMk id="2" creationId="{DC2ACE84-5475-430B-9C5D-6506BB006478}"/>
          </ac:graphicFrameMkLst>
        </pc:graphicFrameChg>
      </pc:sldChg>
      <pc:sldChg chg="addSp delSp modSp add mod modTransition modAnim">
        <pc:chgData name="Petar Petrov" userId="f42f9621-0036-4bcd-a715-607a0057b9b8" providerId="ADAL" clId="{541F919F-4654-40D1-A359-122961A3E7B7}" dt="2021-12-09T20:08:12.177" v="2631"/>
        <pc:sldMkLst>
          <pc:docMk/>
          <pc:sldMk cId="3070613039" sldId="297"/>
        </pc:sldMkLst>
        <pc:spChg chg="mod">
          <ac:chgData name="Petar Petrov" userId="f42f9621-0036-4bcd-a715-607a0057b9b8" providerId="ADAL" clId="{541F919F-4654-40D1-A359-122961A3E7B7}" dt="2021-12-09T11:27:57.495" v="2299"/>
          <ac:spMkLst>
            <pc:docMk/>
            <pc:sldMk cId="3070613039" sldId="297"/>
            <ac:spMk id="22" creationId="{FEDC1398-449F-40B6-AD38-A23597BC0CC7}"/>
          </ac:spMkLst>
        </pc:spChg>
        <pc:spChg chg="mod">
          <ac:chgData name="Petar Petrov" userId="f42f9621-0036-4bcd-a715-607a0057b9b8" providerId="ADAL" clId="{541F919F-4654-40D1-A359-122961A3E7B7}" dt="2021-12-08T21:38:20.358" v="2022" actId="1036"/>
          <ac:spMkLst>
            <pc:docMk/>
            <pc:sldMk cId="3070613039" sldId="297"/>
            <ac:spMk id="23" creationId="{37FB56C6-EF42-443B-A3B9-34E04FECBE0F}"/>
          </ac:spMkLst>
        </pc:spChg>
        <pc:spChg chg="mod">
          <ac:chgData name="Petar Petrov" userId="f42f9621-0036-4bcd-a715-607a0057b9b8" providerId="ADAL" clId="{541F919F-4654-40D1-A359-122961A3E7B7}" dt="2021-12-08T21:39:27.215" v="2094" actId="1036"/>
          <ac:spMkLst>
            <pc:docMk/>
            <pc:sldMk cId="3070613039" sldId="297"/>
            <ac:spMk id="24" creationId="{60F1AEBD-7468-4926-9325-952D30A69C3D}"/>
          </ac:spMkLst>
        </pc:spChg>
        <pc:spChg chg="mod">
          <ac:chgData name="Petar Petrov" userId="f42f9621-0036-4bcd-a715-607a0057b9b8" providerId="ADAL" clId="{541F919F-4654-40D1-A359-122961A3E7B7}" dt="2021-12-09T11:28:08.912" v="2304" actId="20577"/>
          <ac:spMkLst>
            <pc:docMk/>
            <pc:sldMk cId="3070613039" sldId="297"/>
            <ac:spMk id="25" creationId="{5323EC87-4F3D-4DAD-8179-738E767258A9}"/>
          </ac:spMkLst>
        </pc:spChg>
        <pc:spChg chg="mod">
          <ac:chgData name="Petar Petrov" userId="f42f9621-0036-4bcd-a715-607a0057b9b8" providerId="ADAL" clId="{541F919F-4654-40D1-A359-122961A3E7B7}" dt="2021-12-08T21:37:11.895" v="1978" actId="20577"/>
          <ac:spMkLst>
            <pc:docMk/>
            <pc:sldMk cId="3070613039" sldId="297"/>
            <ac:spMk id="33" creationId="{C1793E25-598D-4A66-9AD0-B5A3E888F16F}"/>
          </ac:spMkLst>
        </pc:spChg>
        <pc:spChg chg="mod">
          <ac:chgData name="Petar Petrov" userId="f42f9621-0036-4bcd-a715-607a0057b9b8" providerId="ADAL" clId="{541F919F-4654-40D1-A359-122961A3E7B7}" dt="2021-12-09T11:27:43.298" v="2298" actId="6549"/>
          <ac:spMkLst>
            <pc:docMk/>
            <pc:sldMk cId="3070613039" sldId="297"/>
            <ac:spMk id="36" creationId="{E4B0EC0B-2A49-400A-9F21-A3725C4616F9}"/>
          </ac:spMkLst>
        </pc:spChg>
        <pc:spChg chg="mod">
          <ac:chgData name="Petar Petrov" userId="f42f9621-0036-4bcd-a715-607a0057b9b8" providerId="ADAL" clId="{541F919F-4654-40D1-A359-122961A3E7B7}" dt="2021-12-08T21:37:39.515" v="1993" actId="14100"/>
          <ac:spMkLst>
            <pc:docMk/>
            <pc:sldMk cId="3070613039" sldId="297"/>
            <ac:spMk id="39" creationId="{283A1E78-D9DB-4FAF-B5E1-6AD849C7D97C}"/>
          </ac:spMkLst>
        </pc:spChg>
        <pc:spChg chg="del">
          <ac:chgData name="Petar Petrov" userId="f42f9621-0036-4bcd-a715-607a0057b9b8" providerId="ADAL" clId="{541F919F-4654-40D1-A359-122961A3E7B7}" dt="2021-12-08T21:45:37.831" v="2150" actId="478"/>
          <ac:spMkLst>
            <pc:docMk/>
            <pc:sldMk cId="3070613039" sldId="297"/>
            <ac:spMk id="48" creationId="{8BEC43B0-03F2-4C6B-9FD9-6B1BA13A3C4E}"/>
          </ac:spMkLst>
        </pc:spChg>
        <pc:spChg chg="del">
          <ac:chgData name="Petar Petrov" userId="f42f9621-0036-4bcd-a715-607a0057b9b8" providerId="ADAL" clId="{541F919F-4654-40D1-A359-122961A3E7B7}" dt="2021-12-08T21:44:58.511" v="2143" actId="478"/>
          <ac:spMkLst>
            <pc:docMk/>
            <pc:sldMk cId="3070613039" sldId="297"/>
            <ac:spMk id="50" creationId="{F524A302-5A70-43C5-9A42-B44CDC7F3DB0}"/>
          </ac:spMkLst>
        </pc:spChg>
        <pc:spChg chg="del">
          <ac:chgData name="Petar Petrov" userId="f42f9621-0036-4bcd-a715-607a0057b9b8" providerId="ADAL" clId="{541F919F-4654-40D1-A359-122961A3E7B7}" dt="2021-12-08T21:44:46.118" v="2139" actId="478"/>
          <ac:spMkLst>
            <pc:docMk/>
            <pc:sldMk cId="3070613039" sldId="297"/>
            <ac:spMk id="51" creationId="{4F81776D-86B0-4ADC-BCEF-5D4F2BEE08AB}"/>
          </ac:spMkLst>
        </pc:spChg>
        <pc:spChg chg="mod">
          <ac:chgData name="Petar Petrov" userId="f42f9621-0036-4bcd-a715-607a0057b9b8" providerId="ADAL" clId="{541F919F-4654-40D1-A359-122961A3E7B7}" dt="2021-12-08T21:38:29.719" v="2025" actId="20577"/>
          <ac:spMkLst>
            <pc:docMk/>
            <pc:sldMk cId="3070613039" sldId="297"/>
            <ac:spMk id="53" creationId="{890CA5A7-7115-42A1-AB29-05E5164651DE}"/>
          </ac:spMkLst>
        </pc:spChg>
        <pc:spChg chg="mod">
          <ac:chgData name="Petar Petrov" userId="f42f9621-0036-4bcd-a715-607a0057b9b8" providerId="ADAL" clId="{541F919F-4654-40D1-A359-122961A3E7B7}" dt="2021-12-09T11:28:12.162" v="2306" actId="20577"/>
          <ac:spMkLst>
            <pc:docMk/>
            <pc:sldMk cId="3070613039" sldId="297"/>
            <ac:spMk id="55" creationId="{2413F76B-A7A6-4AA2-ADCE-C9374F3C91C7}"/>
          </ac:spMkLst>
        </pc:spChg>
        <pc:spChg chg="del">
          <ac:chgData name="Petar Petrov" userId="f42f9621-0036-4bcd-a715-607a0057b9b8" providerId="ADAL" clId="{541F919F-4654-40D1-A359-122961A3E7B7}" dt="2021-12-08T21:47:33.351" v="2157" actId="478"/>
          <ac:spMkLst>
            <pc:docMk/>
            <pc:sldMk cId="3070613039" sldId="297"/>
            <ac:spMk id="59" creationId="{BF8F0C2C-25F9-42B0-A2E4-34C22B106A4B}"/>
          </ac:spMkLst>
        </pc:spChg>
        <pc:spChg chg="del">
          <ac:chgData name="Petar Petrov" userId="f42f9621-0036-4bcd-a715-607a0057b9b8" providerId="ADAL" clId="{541F919F-4654-40D1-A359-122961A3E7B7}" dt="2021-12-08T21:47:30.375" v="2156" actId="478"/>
          <ac:spMkLst>
            <pc:docMk/>
            <pc:sldMk cId="3070613039" sldId="297"/>
            <ac:spMk id="60" creationId="{7FCD3DFC-9A38-434D-94F6-2F8ECCA3524C}"/>
          </ac:spMkLst>
        </pc:spChg>
        <pc:spChg chg="mod">
          <ac:chgData name="Petar Petrov" userId="f42f9621-0036-4bcd-a715-607a0057b9b8" providerId="ADAL" clId="{541F919F-4654-40D1-A359-122961A3E7B7}" dt="2021-12-08T21:38:06.237" v="2007" actId="14100"/>
          <ac:spMkLst>
            <pc:docMk/>
            <pc:sldMk cId="3070613039" sldId="297"/>
            <ac:spMk id="61" creationId="{3E210C73-3A2F-4A29-BDCF-6D18547B0905}"/>
          </ac:spMkLst>
        </pc:spChg>
        <pc:picChg chg="add mod">
          <ac:chgData name="Petar Petrov" userId="f42f9621-0036-4bcd-a715-607a0057b9b8" providerId="ADAL" clId="{541F919F-4654-40D1-A359-122961A3E7B7}" dt="2021-12-08T21:44:52.420" v="2142" actId="208"/>
          <ac:picMkLst>
            <pc:docMk/>
            <pc:sldMk cId="3070613039" sldId="297"/>
            <ac:picMk id="3" creationId="{52F91E78-7DA3-4B01-8B0B-832A40FF2676}"/>
          </ac:picMkLst>
        </pc:picChg>
        <pc:picChg chg="add mod">
          <ac:chgData name="Petar Petrov" userId="f42f9621-0036-4bcd-a715-607a0057b9b8" providerId="ADAL" clId="{541F919F-4654-40D1-A359-122961A3E7B7}" dt="2021-12-08T21:45:30.115" v="2149" actId="208"/>
          <ac:picMkLst>
            <pc:docMk/>
            <pc:sldMk cId="3070613039" sldId="297"/>
            <ac:picMk id="6" creationId="{AFEB7735-0E75-40BF-9DF5-E1289FD93056}"/>
          </ac:picMkLst>
        </pc:picChg>
        <pc:picChg chg="add mod">
          <ac:chgData name="Petar Petrov" userId="f42f9621-0036-4bcd-a715-607a0057b9b8" providerId="ADAL" clId="{541F919F-4654-40D1-A359-122961A3E7B7}" dt="2021-12-08T21:47:26.618" v="2155" actId="208"/>
          <ac:picMkLst>
            <pc:docMk/>
            <pc:sldMk cId="3070613039" sldId="297"/>
            <ac:picMk id="11" creationId="{5164023F-EFA1-4661-82E6-7D9F556915C8}"/>
          </ac:picMkLst>
        </pc:picChg>
        <pc:picChg chg="add mod">
          <ac:chgData name="Petar Petrov" userId="f42f9621-0036-4bcd-a715-607a0057b9b8" providerId="ADAL" clId="{541F919F-4654-40D1-A359-122961A3E7B7}" dt="2021-12-08T21:48:20.918" v="2162" actId="208"/>
          <ac:picMkLst>
            <pc:docMk/>
            <pc:sldMk cId="3070613039" sldId="297"/>
            <ac:picMk id="13" creationId="{297DFBDC-A0C0-47DA-8B23-9BD58E0AEE69}"/>
          </ac:picMkLst>
        </pc:picChg>
        <pc:picChg chg="add mod">
          <ac:chgData name="Petar Petrov" userId="f42f9621-0036-4bcd-a715-607a0057b9b8" providerId="ADAL" clId="{541F919F-4654-40D1-A359-122961A3E7B7}" dt="2021-12-08T21:49:02.776" v="2171" actId="1038"/>
          <ac:picMkLst>
            <pc:docMk/>
            <pc:sldMk cId="3070613039" sldId="297"/>
            <ac:picMk id="15" creationId="{AACEA55A-236C-4242-A6B3-7A3597E8DCBD}"/>
          </ac:picMkLst>
        </pc:picChg>
      </pc:sldChg>
    </pc:docChg>
  </pc:docChgLst>
  <pc:docChgLst>
    <pc:chgData name="Petar Petrov" userId="f42f9621-0036-4bcd-a715-607a0057b9b8" providerId="ADAL" clId="{61990E6E-B12B-40CB-AAF3-E8DBA068171B}"/>
    <pc:docChg chg="custSel addSld modSld">
      <pc:chgData name="Petar Petrov" userId="f42f9621-0036-4bcd-a715-607a0057b9b8" providerId="ADAL" clId="{61990E6E-B12B-40CB-AAF3-E8DBA068171B}" dt="2021-12-10T12:27:34.534" v="89"/>
      <pc:docMkLst>
        <pc:docMk/>
      </pc:docMkLst>
      <pc:sldChg chg="modAnim">
        <pc:chgData name="Petar Petrov" userId="f42f9621-0036-4bcd-a715-607a0057b9b8" providerId="ADAL" clId="{61990E6E-B12B-40CB-AAF3-E8DBA068171B}" dt="2021-12-10T12:25:10.777" v="63"/>
        <pc:sldMkLst>
          <pc:docMk/>
          <pc:sldMk cId="2898948055" sldId="275"/>
        </pc:sldMkLst>
      </pc:sldChg>
      <pc:sldChg chg="modAnim">
        <pc:chgData name="Petar Petrov" userId="f42f9621-0036-4bcd-a715-607a0057b9b8" providerId="ADAL" clId="{61990E6E-B12B-40CB-AAF3-E8DBA068171B}" dt="2021-12-10T12:23:17.286" v="62"/>
        <pc:sldMkLst>
          <pc:docMk/>
          <pc:sldMk cId="1676147743" sldId="284"/>
        </pc:sldMkLst>
      </pc:sldChg>
      <pc:sldChg chg="modSp mod">
        <pc:chgData name="Petar Petrov" userId="f42f9621-0036-4bcd-a715-607a0057b9b8" providerId="ADAL" clId="{61990E6E-B12B-40CB-AAF3-E8DBA068171B}" dt="2021-12-10T12:21:11.473" v="42" actId="1035"/>
        <pc:sldMkLst>
          <pc:docMk/>
          <pc:sldMk cId="2523076272" sldId="292"/>
        </pc:sldMkLst>
        <pc:spChg chg="mod">
          <ac:chgData name="Petar Petrov" userId="f42f9621-0036-4bcd-a715-607a0057b9b8" providerId="ADAL" clId="{61990E6E-B12B-40CB-AAF3-E8DBA068171B}" dt="2021-12-10T12:21:03.597" v="37" actId="1035"/>
          <ac:spMkLst>
            <pc:docMk/>
            <pc:sldMk cId="2523076272" sldId="292"/>
            <ac:spMk id="5" creationId="{0409B19A-6693-43E7-B35B-C85E49857B17}"/>
          </ac:spMkLst>
        </pc:spChg>
        <pc:spChg chg="mod">
          <ac:chgData name="Petar Petrov" userId="f42f9621-0036-4bcd-a715-607a0057b9b8" providerId="ADAL" clId="{61990E6E-B12B-40CB-AAF3-E8DBA068171B}" dt="2021-12-10T12:21:11.473" v="42" actId="1035"/>
          <ac:spMkLst>
            <pc:docMk/>
            <pc:sldMk cId="2523076272" sldId="292"/>
            <ac:spMk id="9" creationId="{1F5E1469-3FBC-4720-AA5E-151E8CCA843E}"/>
          </ac:spMkLst>
        </pc:spChg>
        <pc:spChg chg="mod">
          <ac:chgData name="Petar Petrov" userId="f42f9621-0036-4bcd-a715-607a0057b9b8" providerId="ADAL" clId="{61990E6E-B12B-40CB-AAF3-E8DBA068171B}" dt="2021-12-10T12:21:11.473" v="42" actId="1035"/>
          <ac:spMkLst>
            <pc:docMk/>
            <pc:sldMk cId="2523076272" sldId="292"/>
            <ac:spMk id="13" creationId="{3A6C310C-3CCB-43F4-BDA1-B24AC14C2FC0}"/>
          </ac:spMkLst>
        </pc:spChg>
        <pc:graphicFrameChg chg="mod">
          <ac:chgData name="Petar Petrov" userId="f42f9621-0036-4bcd-a715-607a0057b9b8" providerId="ADAL" clId="{61990E6E-B12B-40CB-AAF3-E8DBA068171B}" dt="2021-12-10T12:21:11.473" v="42" actId="1035"/>
          <ac:graphicFrameMkLst>
            <pc:docMk/>
            <pc:sldMk cId="2523076272" sldId="292"/>
            <ac:graphicFrameMk id="10" creationId="{A79F2B1A-11C5-4425-A9D6-0711607481D4}"/>
          </ac:graphicFrameMkLst>
        </pc:graphicFrameChg>
      </pc:sldChg>
      <pc:sldChg chg="modAnim">
        <pc:chgData name="Petar Petrov" userId="f42f9621-0036-4bcd-a715-607a0057b9b8" providerId="ADAL" clId="{61990E6E-B12B-40CB-AAF3-E8DBA068171B}" dt="2021-12-10T12:25:22.100" v="64"/>
        <pc:sldMkLst>
          <pc:docMk/>
          <pc:sldMk cId="3070613039" sldId="297"/>
        </pc:sldMkLst>
      </pc:sldChg>
      <pc:sldChg chg="addSp delSp modSp add mod delAnim modAnim">
        <pc:chgData name="Petar Petrov" userId="f42f9621-0036-4bcd-a715-607a0057b9b8" providerId="ADAL" clId="{61990E6E-B12B-40CB-AAF3-E8DBA068171B}" dt="2021-12-10T12:27:34.534" v="89"/>
        <pc:sldMkLst>
          <pc:docMk/>
          <pc:sldMk cId="3381623005" sldId="298"/>
        </pc:sldMkLst>
        <pc:spChg chg="mod">
          <ac:chgData name="Petar Petrov" userId="f42f9621-0036-4bcd-a715-607a0057b9b8" providerId="ADAL" clId="{61990E6E-B12B-40CB-AAF3-E8DBA068171B}" dt="2021-12-10T12:27:00.314" v="83" actId="1036"/>
          <ac:spMkLst>
            <pc:docMk/>
            <pc:sldMk cId="3381623005" sldId="298"/>
            <ac:spMk id="5" creationId="{0409B19A-6693-43E7-B35B-C85E49857B17}"/>
          </ac:spMkLst>
        </pc:spChg>
        <pc:spChg chg="del">
          <ac:chgData name="Petar Petrov" userId="f42f9621-0036-4bcd-a715-607a0057b9b8" providerId="ADAL" clId="{61990E6E-B12B-40CB-AAF3-E8DBA068171B}" dt="2021-12-10T12:16:03.755" v="3" actId="478"/>
          <ac:spMkLst>
            <pc:docMk/>
            <pc:sldMk cId="3381623005" sldId="298"/>
            <ac:spMk id="9" creationId="{1F5E1469-3FBC-4720-AA5E-151E8CCA843E}"/>
          </ac:spMkLst>
        </pc:spChg>
        <pc:spChg chg="add mod">
          <ac:chgData name="Petar Petrov" userId="f42f9621-0036-4bcd-a715-607a0057b9b8" providerId="ADAL" clId="{61990E6E-B12B-40CB-AAF3-E8DBA068171B}" dt="2021-12-10T12:26:37.019" v="75" actId="1036"/>
          <ac:spMkLst>
            <pc:docMk/>
            <pc:sldMk cId="3381623005" sldId="298"/>
            <ac:spMk id="12" creationId="{21CB896C-2C75-4DB1-8165-4F6167C4EC8B}"/>
          </ac:spMkLst>
        </pc:spChg>
        <pc:spChg chg="del">
          <ac:chgData name="Petar Petrov" userId="f42f9621-0036-4bcd-a715-607a0057b9b8" providerId="ADAL" clId="{61990E6E-B12B-40CB-AAF3-E8DBA068171B}" dt="2021-12-10T12:16:02.330" v="2" actId="478"/>
          <ac:spMkLst>
            <pc:docMk/>
            <pc:sldMk cId="3381623005" sldId="298"/>
            <ac:spMk id="13" creationId="{3A6C310C-3CCB-43F4-BDA1-B24AC14C2FC0}"/>
          </ac:spMkLst>
        </pc:spChg>
        <pc:spChg chg="add mod">
          <ac:chgData name="Petar Petrov" userId="f42f9621-0036-4bcd-a715-607a0057b9b8" providerId="ADAL" clId="{61990E6E-B12B-40CB-AAF3-E8DBA068171B}" dt="2021-12-10T12:27:02.786" v="85" actId="1035"/>
          <ac:spMkLst>
            <pc:docMk/>
            <pc:sldMk cId="3381623005" sldId="298"/>
            <ac:spMk id="14" creationId="{FB2FD61D-B7A6-4FBB-8678-70C579AEC1AE}"/>
          </ac:spMkLst>
        </pc:spChg>
        <pc:graphicFrameChg chg="add del mod">
          <ac:chgData name="Petar Petrov" userId="f42f9621-0036-4bcd-a715-607a0057b9b8" providerId="ADAL" clId="{61990E6E-B12B-40CB-AAF3-E8DBA068171B}" dt="2021-12-10T12:17:26.457" v="5"/>
          <ac:graphicFrameMkLst>
            <pc:docMk/>
            <pc:sldMk cId="3381623005" sldId="298"/>
            <ac:graphicFrameMk id="2" creationId="{208F63A8-76F1-4C48-BC55-CBA2D561F689}"/>
          </ac:graphicFrameMkLst>
        </pc:graphicFrameChg>
        <pc:graphicFrameChg chg="del">
          <ac:chgData name="Petar Petrov" userId="f42f9621-0036-4bcd-a715-607a0057b9b8" providerId="ADAL" clId="{61990E6E-B12B-40CB-AAF3-E8DBA068171B}" dt="2021-12-10T12:16:01.157" v="1" actId="478"/>
          <ac:graphicFrameMkLst>
            <pc:docMk/>
            <pc:sldMk cId="3381623005" sldId="298"/>
            <ac:graphicFrameMk id="10" creationId="{A79F2B1A-11C5-4425-A9D6-0711607481D4}"/>
          </ac:graphicFrameMkLst>
        </pc:graphicFrameChg>
        <pc:picChg chg="add mod">
          <ac:chgData name="Petar Petrov" userId="f42f9621-0036-4bcd-a715-607a0057b9b8" providerId="ADAL" clId="{61990E6E-B12B-40CB-AAF3-E8DBA068171B}" dt="2021-12-10T12:27:04.926" v="86" actId="14100"/>
          <ac:picMkLst>
            <pc:docMk/>
            <pc:sldMk cId="3381623005" sldId="298"/>
            <ac:picMk id="3" creationId="{1F739935-5BFD-491B-B91D-896A8B6C4E90}"/>
          </ac:picMkLst>
        </pc:pic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11.xml.rels><?xml version="1.0" encoding="UTF-8" standalone="yes"?>
<Relationships xmlns="http://schemas.openxmlformats.org/package/2006/relationships"><Relationship Id="rId8" Type="http://schemas.openxmlformats.org/officeDocument/2006/relationships/hyperlink" Target="https://online.visual-paradigm.com/charts/templates/pareto-charts/" TargetMode="External"/><Relationship Id="rId13" Type="http://schemas.openxmlformats.org/officeDocument/2006/relationships/hyperlink" Target="https://www.cascade.app/features/maps?_ga=2.220572112.954179380.1638397009-1598632878.1638397009" TargetMode="External"/><Relationship Id="rId18" Type="http://schemas.openxmlformats.org/officeDocument/2006/relationships/hyperlink" Target="https://psychologia.co/pugh-matrix/" TargetMode="External"/><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50.png"/><Relationship Id="rId17" Type="http://schemas.openxmlformats.org/officeDocument/2006/relationships/image" Target="../media/image53.svg"/><Relationship Id="rId2" Type="http://schemas.openxmlformats.org/officeDocument/2006/relationships/hyperlink" Target="https://creately.com/lp/swot-analysis-tool-online/" TargetMode="External"/><Relationship Id="rId16" Type="http://schemas.openxmlformats.org/officeDocument/2006/relationships/image" Target="../media/image52.png"/><Relationship Id="rId20" Type="http://schemas.openxmlformats.org/officeDocument/2006/relationships/hyperlink" Target="https://finstanon.com/" TargetMode="External"/><Relationship Id="rId1" Type="http://schemas.openxmlformats.org/officeDocument/2006/relationships/image" Target="../media/image45.png"/><Relationship Id="rId6" Type="http://schemas.openxmlformats.org/officeDocument/2006/relationships/hyperlink" Target="https://www.mindtools.com/pages/article/newTED_03.htm" TargetMode="External"/><Relationship Id="rId11" Type="http://schemas.openxmlformats.org/officeDocument/2006/relationships/hyperlink" Target="https://www.smartdraw.com/force-field-analysis/examples/model-1-force-field-analysis/" TargetMode="External"/><Relationship Id="rId5" Type="http://schemas.openxmlformats.org/officeDocument/2006/relationships/image" Target="../media/image47.png"/><Relationship Id="rId15" Type="http://schemas.openxmlformats.org/officeDocument/2006/relationships/hyperlink" Target="https://goodcalculators.com/break-even-calculator/" TargetMode="External"/><Relationship Id="rId10" Type="http://schemas.openxmlformats.org/officeDocument/2006/relationships/hyperlink" Target="https://www.smartdraw.com/cause-and-effect/fishbone-diagram-maker.htm" TargetMode="External"/><Relationship Id="rId19" Type="http://schemas.openxmlformats.org/officeDocument/2006/relationships/image" Target="../media/image54.png"/><Relationship Id="rId4" Type="http://schemas.openxmlformats.org/officeDocument/2006/relationships/hyperlink" Target="https://lucidsoftware.grsm.io/jtf9ryikmy16" TargetMode="External"/><Relationship Id="rId9" Type="http://schemas.openxmlformats.org/officeDocument/2006/relationships/image" Target="../media/image49.jpg"/><Relationship Id="rId14" Type="http://schemas.openxmlformats.org/officeDocument/2006/relationships/image" Target="../media/image51.pn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jpg"/><Relationship Id="rId4" Type="http://schemas.openxmlformats.org/officeDocument/2006/relationships/image" Target="../media/image31.png"/></Relationships>
</file>

<file path=ppt/diagrams/_rels/data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image" Target="../media/image45.png"/><Relationship Id="rId6" Type="http://schemas.openxmlformats.org/officeDocument/2006/relationships/image" Target="../media/image50.png"/><Relationship Id="rId5" Type="http://schemas.openxmlformats.org/officeDocument/2006/relationships/image" Target="../media/image49.jp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jpg"/><Relationship Id="rId4" Type="http://schemas.openxmlformats.org/officeDocument/2006/relationships/image" Target="../media/image31.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79277-A387-4ED8-9CAC-4B68236EEE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bg-BG"/>
        </a:p>
      </dgm:t>
    </dgm:pt>
    <dgm:pt modelId="{F87755E2-5EED-409C-999B-2D4118F345D6}">
      <dgm:prSet phldrT="[Text]"/>
      <dgm:spPr>
        <a:solidFill>
          <a:srgbClr val="152D54"/>
        </a:solidFill>
      </dgm:spPr>
      <dgm:t>
        <a:bodyPr/>
        <a:lstStyle/>
        <a:p>
          <a:r>
            <a:rPr lang="bg-BG" b="1" i="0" u="none" dirty="0"/>
            <a:t>Учене</a:t>
          </a:r>
          <a:endParaRPr lang="bg-BG" dirty="0"/>
        </a:p>
      </dgm:t>
    </dgm:pt>
    <dgm:pt modelId="{AF3DA7D9-95AC-4425-A11D-8FFD316F39B0}" type="parTrans" cxnId="{81B84B56-7DD0-4E08-BBFA-C15CB1532744}">
      <dgm:prSet/>
      <dgm:spPr/>
      <dgm:t>
        <a:bodyPr/>
        <a:lstStyle/>
        <a:p>
          <a:endParaRPr lang="bg-BG"/>
        </a:p>
      </dgm:t>
    </dgm:pt>
    <dgm:pt modelId="{97FC06D8-7350-471B-931D-85CA3AF1B229}" type="sibTrans" cxnId="{81B84B56-7DD0-4E08-BBFA-C15CB1532744}">
      <dgm:prSet/>
      <dgm:spPr/>
      <dgm:t>
        <a:bodyPr/>
        <a:lstStyle/>
        <a:p>
          <a:endParaRPr lang="bg-BG"/>
        </a:p>
      </dgm:t>
    </dgm:pt>
    <dgm:pt modelId="{26F5D362-A204-43B7-BE0D-AD18DEE1D6D3}">
      <dgm:prSet phldrT="[Text]"/>
      <dgm:spPr/>
      <dgm:t>
        <a:bodyPr/>
        <a:lstStyle/>
        <a:p>
          <a:r>
            <a:rPr lang="ru-RU">
              <a:effectLst/>
            </a:rPr>
            <a:t>Предвиждане, оценяване и управление на риска</a:t>
          </a:r>
          <a:endParaRPr lang="bg-BG" dirty="0"/>
        </a:p>
      </dgm:t>
    </dgm:pt>
    <dgm:pt modelId="{F92FA3AA-79F8-4C4A-9408-13CB9C16983B}" type="parTrans" cxnId="{990D7C45-EBB5-47FF-A0A8-88940958ABE2}">
      <dgm:prSet/>
      <dgm:spPr/>
      <dgm:t>
        <a:bodyPr/>
        <a:lstStyle/>
        <a:p>
          <a:endParaRPr lang="bg-BG"/>
        </a:p>
      </dgm:t>
    </dgm:pt>
    <dgm:pt modelId="{FFF58F68-3616-42A2-8C6B-1C21F9A5C279}" type="sibTrans" cxnId="{990D7C45-EBB5-47FF-A0A8-88940958ABE2}">
      <dgm:prSet/>
      <dgm:spPr/>
      <dgm:t>
        <a:bodyPr/>
        <a:lstStyle/>
        <a:p>
          <a:endParaRPr lang="bg-BG"/>
        </a:p>
      </dgm:t>
    </dgm:pt>
    <dgm:pt modelId="{C9E1918E-9DB5-4FF7-9BD7-1F93A0755CDC}">
      <dgm:prSet/>
      <dgm:spPr/>
      <dgm:t>
        <a:bodyPr/>
        <a:lstStyle/>
        <a:p>
          <a:r>
            <a:rPr lang="bg-BG">
              <a:effectLst/>
            </a:rPr>
            <a:t>Активно слушане</a:t>
          </a:r>
          <a:endParaRPr lang="bg-BG" dirty="0"/>
        </a:p>
      </dgm:t>
    </dgm:pt>
    <dgm:pt modelId="{A64B59A5-405C-402F-A44B-A0B3D1B497FC}" type="parTrans" cxnId="{DC5BE82D-7EA4-47C3-9629-4516FDA9FC79}">
      <dgm:prSet/>
      <dgm:spPr/>
      <dgm:t>
        <a:bodyPr/>
        <a:lstStyle/>
        <a:p>
          <a:endParaRPr lang="bg-BG"/>
        </a:p>
      </dgm:t>
    </dgm:pt>
    <dgm:pt modelId="{E3AD431F-93E9-403F-B4D5-9D2E01B87EED}" type="sibTrans" cxnId="{DC5BE82D-7EA4-47C3-9629-4516FDA9FC79}">
      <dgm:prSet/>
      <dgm:spPr/>
      <dgm:t>
        <a:bodyPr/>
        <a:lstStyle/>
        <a:p>
          <a:endParaRPr lang="bg-BG"/>
        </a:p>
      </dgm:t>
    </dgm:pt>
    <dgm:pt modelId="{9988D14F-8A29-436E-8CA0-FA501E1E6DE8}">
      <dgm:prSet/>
      <dgm:spPr>
        <a:solidFill>
          <a:srgbClr val="152D54"/>
        </a:solidFill>
      </dgm:spPr>
      <dgm:t>
        <a:bodyPr/>
        <a:lstStyle/>
        <a:p>
          <a:r>
            <a:rPr lang="bg-BG" b="1" i="0" u="none" dirty="0"/>
            <a:t>Доверие</a:t>
          </a:r>
          <a:endParaRPr lang="bg-BG" b="0" i="0" u="none" dirty="0"/>
        </a:p>
      </dgm:t>
    </dgm:pt>
    <dgm:pt modelId="{D5AAB73B-CFD5-4E0F-BAC9-387E74E7B561}" type="parTrans" cxnId="{E1ED25EB-DB03-4B41-955B-8E3461873864}">
      <dgm:prSet/>
      <dgm:spPr/>
      <dgm:t>
        <a:bodyPr/>
        <a:lstStyle/>
        <a:p>
          <a:endParaRPr lang="bg-BG"/>
        </a:p>
      </dgm:t>
    </dgm:pt>
    <dgm:pt modelId="{514D89F1-DCDF-43D8-AD8E-F8AB8E2AFD8E}" type="sibTrans" cxnId="{E1ED25EB-DB03-4B41-955B-8E3461873864}">
      <dgm:prSet/>
      <dgm:spPr/>
      <dgm:t>
        <a:bodyPr/>
        <a:lstStyle/>
        <a:p>
          <a:endParaRPr lang="bg-BG"/>
        </a:p>
      </dgm:t>
    </dgm:pt>
    <dgm:pt modelId="{46644E8D-05D9-4AFD-83BE-1401562ECE95}">
      <dgm:prSet/>
      <dgm:spPr/>
      <dgm:t>
        <a:bodyPr/>
        <a:lstStyle/>
        <a:p>
          <a:r>
            <a:rPr lang="ru-RU">
              <a:effectLst/>
            </a:rPr>
            <a:t>Търсене на различни гледни точки</a:t>
          </a:r>
          <a:endParaRPr lang="bg-BG" dirty="0"/>
        </a:p>
      </dgm:t>
    </dgm:pt>
    <dgm:pt modelId="{AB98D4F5-C825-4734-9618-DA6CB3B31477}" type="parTrans" cxnId="{CCF16C1C-B5AE-48CC-9C54-82A1F3187092}">
      <dgm:prSet/>
      <dgm:spPr/>
      <dgm:t>
        <a:bodyPr/>
        <a:lstStyle/>
        <a:p>
          <a:endParaRPr lang="bg-BG"/>
        </a:p>
      </dgm:t>
    </dgm:pt>
    <dgm:pt modelId="{0BCD2C95-0AF5-4416-84ED-EBC671C81B7C}" type="sibTrans" cxnId="{CCF16C1C-B5AE-48CC-9C54-82A1F3187092}">
      <dgm:prSet/>
      <dgm:spPr/>
      <dgm:t>
        <a:bodyPr/>
        <a:lstStyle/>
        <a:p>
          <a:endParaRPr lang="bg-BG"/>
        </a:p>
      </dgm:t>
    </dgm:pt>
    <dgm:pt modelId="{7CEDB66B-1065-4A19-87EC-F2F6589155A1}">
      <dgm:prSet/>
      <dgm:spPr>
        <a:solidFill>
          <a:srgbClr val="152D54"/>
        </a:solidFill>
      </dgm:spPr>
      <dgm:t>
        <a:bodyPr/>
        <a:lstStyle/>
        <a:p>
          <a:r>
            <a:rPr lang="bg-BG" b="1" i="0" u="none" dirty="0"/>
            <a:t>Опит</a:t>
          </a:r>
          <a:endParaRPr lang="bg-BG" b="0" i="0" u="none" dirty="0"/>
        </a:p>
      </dgm:t>
    </dgm:pt>
    <dgm:pt modelId="{5F906B3F-4892-4946-9D05-8B2E57AF6491}" type="parTrans" cxnId="{42FB5D32-892A-453F-BDE7-2D08015B1F84}">
      <dgm:prSet/>
      <dgm:spPr/>
      <dgm:t>
        <a:bodyPr/>
        <a:lstStyle/>
        <a:p>
          <a:endParaRPr lang="bg-BG"/>
        </a:p>
      </dgm:t>
    </dgm:pt>
    <dgm:pt modelId="{58C6BB2F-2FAC-4C73-A85D-6AD661E3B2D2}" type="sibTrans" cxnId="{42FB5D32-892A-453F-BDE7-2D08015B1F84}">
      <dgm:prSet/>
      <dgm:spPr/>
      <dgm:t>
        <a:bodyPr/>
        <a:lstStyle/>
        <a:p>
          <a:endParaRPr lang="bg-BG"/>
        </a:p>
      </dgm:t>
    </dgm:pt>
    <dgm:pt modelId="{798D256B-7D9A-4AA3-8B5F-E6AC516B4EE1}">
      <dgm:prSet/>
      <dgm:spPr/>
      <dgm:t>
        <a:bodyPr/>
        <a:lstStyle/>
        <a:p>
          <a:r>
            <a:rPr lang="ru-RU">
              <a:effectLst/>
            </a:rPr>
            <a:t>Разчитане на релевантния опит Разширяване опита</a:t>
          </a:r>
          <a:endParaRPr lang="bg-BG" dirty="0"/>
        </a:p>
      </dgm:t>
    </dgm:pt>
    <dgm:pt modelId="{B32A37D9-9EF8-4F17-99D0-BDC865B25A07}" type="parTrans" cxnId="{0C013BBF-53E3-4C9D-AAA5-78441E4D2E05}">
      <dgm:prSet/>
      <dgm:spPr/>
      <dgm:t>
        <a:bodyPr/>
        <a:lstStyle/>
        <a:p>
          <a:endParaRPr lang="bg-BG"/>
        </a:p>
      </dgm:t>
    </dgm:pt>
    <dgm:pt modelId="{87041584-2220-4402-9157-3519DAEAB3C6}" type="sibTrans" cxnId="{0C013BBF-53E3-4C9D-AAA5-78441E4D2E05}">
      <dgm:prSet/>
      <dgm:spPr/>
      <dgm:t>
        <a:bodyPr/>
        <a:lstStyle/>
        <a:p>
          <a:endParaRPr lang="bg-BG"/>
        </a:p>
      </dgm:t>
    </dgm:pt>
    <dgm:pt modelId="{19A559BF-A49D-4404-990E-E246B0367286}">
      <dgm:prSet/>
      <dgm:spPr>
        <a:solidFill>
          <a:srgbClr val="152D54"/>
        </a:solidFill>
      </dgm:spPr>
      <dgm:t>
        <a:bodyPr/>
        <a:lstStyle/>
        <a:p>
          <a:r>
            <a:rPr lang="bg-BG" b="1" i="0" u="none" dirty="0"/>
            <a:t>Непредубеденост</a:t>
          </a:r>
          <a:endParaRPr lang="bg-BG" b="0" i="0" u="none" dirty="0"/>
        </a:p>
      </dgm:t>
    </dgm:pt>
    <dgm:pt modelId="{44474C7E-EB9C-4159-A445-628C7008D586}" type="parTrans" cxnId="{697CD2CD-8EAE-49BC-8A40-84AEB2871464}">
      <dgm:prSet/>
      <dgm:spPr/>
      <dgm:t>
        <a:bodyPr/>
        <a:lstStyle/>
        <a:p>
          <a:endParaRPr lang="bg-BG"/>
        </a:p>
      </dgm:t>
    </dgm:pt>
    <dgm:pt modelId="{012E818A-02EE-47F8-B08A-6E06EB823853}" type="sibTrans" cxnId="{697CD2CD-8EAE-49BC-8A40-84AEB2871464}">
      <dgm:prSet/>
      <dgm:spPr/>
      <dgm:t>
        <a:bodyPr/>
        <a:lstStyle/>
        <a:p>
          <a:endParaRPr lang="bg-BG"/>
        </a:p>
      </dgm:t>
    </dgm:pt>
    <dgm:pt modelId="{E0ADCA6D-54C4-43CA-B50E-DE68923D465B}">
      <dgm:prSet/>
      <dgm:spPr/>
      <dgm:t>
        <a:bodyPr/>
        <a:lstStyle/>
        <a:p>
          <a:r>
            <a:rPr lang="ru-RU">
              <a:effectLst/>
            </a:rPr>
            <a:t>Идентифициране и предизвикване на собствените предубеждения</a:t>
          </a:r>
          <a:endParaRPr lang="bg-BG" dirty="0"/>
        </a:p>
      </dgm:t>
    </dgm:pt>
    <dgm:pt modelId="{407DEB9E-BC84-4E5F-B584-05CF39036608}" type="parTrans" cxnId="{4261C87D-CC46-4C5F-9099-B81317A64B4E}">
      <dgm:prSet/>
      <dgm:spPr/>
      <dgm:t>
        <a:bodyPr/>
        <a:lstStyle/>
        <a:p>
          <a:endParaRPr lang="bg-BG"/>
        </a:p>
      </dgm:t>
    </dgm:pt>
    <dgm:pt modelId="{5CEF64E9-1BBB-4D97-B1CD-47F7AC8DA6FE}" type="sibTrans" cxnId="{4261C87D-CC46-4C5F-9099-B81317A64B4E}">
      <dgm:prSet/>
      <dgm:spPr/>
      <dgm:t>
        <a:bodyPr/>
        <a:lstStyle/>
        <a:p>
          <a:endParaRPr lang="bg-BG"/>
        </a:p>
      </dgm:t>
    </dgm:pt>
    <dgm:pt modelId="{D6B30A1D-6FBF-4785-82AC-94271414C516}">
      <dgm:prSet/>
      <dgm:spPr>
        <a:solidFill>
          <a:srgbClr val="152D54"/>
        </a:solidFill>
      </dgm:spPr>
      <dgm:t>
        <a:bodyPr/>
        <a:lstStyle/>
        <a:p>
          <a:r>
            <a:rPr lang="bg-BG" b="1" i="0" u="none" dirty="0"/>
            <a:t>Варианти</a:t>
          </a:r>
          <a:endParaRPr lang="bg-BG" b="0" i="0" u="none" dirty="0"/>
        </a:p>
      </dgm:t>
    </dgm:pt>
    <dgm:pt modelId="{841E4BC1-8361-4FC6-A68A-2289A4C82FEA}" type="parTrans" cxnId="{DFE4477D-A5B3-4843-A0B6-F14F1E883AFE}">
      <dgm:prSet/>
      <dgm:spPr/>
      <dgm:t>
        <a:bodyPr/>
        <a:lstStyle/>
        <a:p>
          <a:endParaRPr lang="bg-BG"/>
        </a:p>
      </dgm:t>
    </dgm:pt>
    <dgm:pt modelId="{47F1C4E6-EE52-4031-B300-C984E9D908A6}" type="sibTrans" cxnId="{DFE4477D-A5B3-4843-A0B6-F14F1E883AFE}">
      <dgm:prSet/>
      <dgm:spPr/>
      <dgm:t>
        <a:bodyPr/>
        <a:lstStyle/>
        <a:p>
          <a:endParaRPr lang="bg-BG"/>
        </a:p>
      </dgm:t>
    </dgm:pt>
    <dgm:pt modelId="{AA3584F2-2F0A-40B2-AFC4-E200D1FAA1AB}">
      <dgm:prSet/>
      <dgm:spPr/>
      <dgm:t>
        <a:bodyPr/>
        <a:lstStyle/>
        <a:p>
          <a:r>
            <a:rPr lang="bg-BG">
              <a:effectLst/>
            </a:rPr>
            <a:t>Разсъждаване преди действие</a:t>
          </a:r>
          <a:endParaRPr lang="bg-BG" dirty="0"/>
        </a:p>
      </dgm:t>
    </dgm:pt>
    <dgm:pt modelId="{504845A1-4F77-4C11-BEAB-1C9770C155DB}" type="parTrans" cxnId="{56243AFE-05B5-4646-B9F7-5FBF324133A2}">
      <dgm:prSet/>
      <dgm:spPr/>
      <dgm:t>
        <a:bodyPr/>
        <a:lstStyle/>
        <a:p>
          <a:endParaRPr lang="bg-BG"/>
        </a:p>
      </dgm:t>
    </dgm:pt>
    <dgm:pt modelId="{74FA2715-BAC5-4F78-A83A-044887A8122D}" type="sibTrans" cxnId="{56243AFE-05B5-4646-B9F7-5FBF324133A2}">
      <dgm:prSet/>
      <dgm:spPr/>
      <dgm:t>
        <a:bodyPr/>
        <a:lstStyle/>
        <a:p>
          <a:endParaRPr lang="bg-BG"/>
        </a:p>
      </dgm:t>
    </dgm:pt>
    <dgm:pt modelId="{E518290A-7B39-4E59-A35D-E591FFE95619}">
      <dgm:prSet/>
      <dgm:spPr>
        <a:solidFill>
          <a:srgbClr val="152D54"/>
        </a:solidFill>
      </dgm:spPr>
      <dgm:t>
        <a:bodyPr/>
        <a:lstStyle/>
        <a:p>
          <a:r>
            <a:rPr lang="bg-BG" b="1" i="0" u="none" dirty="0"/>
            <a:t>Реализация</a:t>
          </a:r>
          <a:endParaRPr lang="bg-BG" b="0" i="0" u="none" dirty="0"/>
        </a:p>
      </dgm:t>
    </dgm:pt>
    <dgm:pt modelId="{ED60E202-97F2-4203-8ADA-EE20F69C8CF7}" type="parTrans" cxnId="{2AF2E915-029D-458A-BD7A-33CA1F32DB84}">
      <dgm:prSet/>
      <dgm:spPr/>
      <dgm:t>
        <a:bodyPr/>
        <a:lstStyle/>
        <a:p>
          <a:endParaRPr lang="bg-BG"/>
        </a:p>
      </dgm:t>
    </dgm:pt>
    <dgm:pt modelId="{1498AD9E-6B43-4ECD-A86B-FED5C13C3B7C}" type="sibTrans" cxnId="{2AF2E915-029D-458A-BD7A-33CA1F32DB84}">
      <dgm:prSet/>
      <dgm:spPr/>
      <dgm:t>
        <a:bodyPr/>
        <a:lstStyle/>
        <a:p>
          <a:endParaRPr lang="bg-BG"/>
        </a:p>
      </dgm:t>
    </dgm:pt>
    <dgm:pt modelId="{66206D3F-094C-4300-A166-188066D81079}">
      <dgm:prSet/>
      <dgm:spPr/>
      <dgm:t>
        <a:bodyPr/>
        <a:lstStyle/>
        <a:p>
          <a:r>
            <a:rPr lang="ru-RU" dirty="0">
              <a:effectLst/>
            </a:rPr>
            <a:t>Разчитане на езика на тялото</a:t>
          </a:r>
          <a:endParaRPr lang="bg-BG" dirty="0">
            <a:effectLst/>
          </a:endParaRPr>
        </a:p>
      </dgm:t>
    </dgm:pt>
    <dgm:pt modelId="{EE41D159-5E21-4CC8-A4C1-EFEBC1CA9E73}" type="parTrans" cxnId="{DE200365-72C3-4914-B962-AC540328EBE7}">
      <dgm:prSet/>
      <dgm:spPr/>
      <dgm:t>
        <a:bodyPr/>
        <a:lstStyle/>
        <a:p>
          <a:endParaRPr lang="bg-BG"/>
        </a:p>
      </dgm:t>
    </dgm:pt>
    <dgm:pt modelId="{B46EDA13-6EEC-4688-A030-774ABE3AE91D}" type="sibTrans" cxnId="{DE200365-72C3-4914-B962-AC540328EBE7}">
      <dgm:prSet/>
      <dgm:spPr/>
      <dgm:t>
        <a:bodyPr/>
        <a:lstStyle/>
        <a:p>
          <a:endParaRPr lang="bg-BG"/>
        </a:p>
      </dgm:t>
    </dgm:pt>
    <dgm:pt modelId="{2549EAD0-548A-42F2-BB37-90A110E22340}">
      <dgm:prSet/>
      <dgm:spPr/>
      <dgm:t>
        <a:bodyPr/>
        <a:lstStyle/>
        <a:p>
          <a:r>
            <a:rPr lang="bg-BG" dirty="0">
              <a:effectLst/>
            </a:rPr>
            <a:t>Критично четене</a:t>
          </a:r>
        </a:p>
      </dgm:t>
    </dgm:pt>
    <dgm:pt modelId="{83F609D0-CB78-4487-8152-5A5C37C81E5E}" type="parTrans" cxnId="{51C71CE8-291B-423C-BD01-34340D48A708}">
      <dgm:prSet/>
      <dgm:spPr/>
      <dgm:t>
        <a:bodyPr/>
        <a:lstStyle/>
        <a:p>
          <a:endParaRPr lang="bg-BG"/>
        </a:p>
      </dgm:t>
    </dgm:pt>
    <dgm:pt modelId="{F6C5456A-2C12-4FB4-8360-4729ED6BEEBA}" type="sibTrans" cxnId="{51C71CE8-291B-423C-BD01-34340D48A708}">
      <dgm:prSet/>
      <dgm:spPr/>
      <dgm:t>
        <a:bodyPr/>
        <a:lstStyle/>
        <a:p>
          <a:endParaRPr lang="bg-BG"/>
        </a:p>
      </dgm:t>
    </dgm:pt>
    <dgm:pt modelId="{91488B90-E070-4244-A1DB-B1AADAD3CB08}">
      <dgm:prSet/>
      <dgm:spPr/>
      <dgm:t>
        <a:bodyPr/>
        <a:lstStyle/>
        <a:p>
          <a:r>
            <a:rPr lang="bg-BG" dirty="0">
              <a:effectLst/>
            </a:rPr>
            <a:t>Осъзнаване на собствените предубеждения</a:t>
          </a:r>
        </a:p>
      </dgm:t>
    </dgm:pt>
    <dgm:pt modelId="{1F60FBD8-60F2-46BA-884A-F0D05A74FAD0}" type="parTrans" cxnId="{FC0715C0-D5A3-4D86-AEBD-9E694A198BDB}">
      <dgm:prSet/>
      <dgm:spPr/>
      <dgm:t>
        <a:bodyPr/>
        <a:lstStyle/>
        <a:p>
          <a:endParaRPr lang="bg-BG"/>
        </a:p>
      </dgm:t>
    </dgm:pt>
    <dgm:pt modelId="{35A030AA-C16D-4363-AE28-FAE72CB818C0}" type="sibTrans" cxnId="{FC0715C0-D5A3-4D86-AEBD-9E694A198BDB}">
      <dgm:prSet/>
      <dgm:spPr/>
      <dgm:t>
        <a:bodyPr/>
        <a:lstStyle/>
        <a:p>
          <a:endParaRPr lang="bg-BG"/>
        </a:p>
      </dgm:t>
    </dgm:pt>
    <dgm:pt modelId="{386F082E-4946-4C45-9E3E-A58ABD28B3C2}">
      <dgm:prSet/>
      <dgm:spPr/>
      <dgm:t>
        <a:bodyPr/>
        <a:lstStyle/>
        <a:p>
          <a:r>
            <a:rPr lang="ru-RU" dirty="0">
              <a:effectLst/>
            </a:rPr>
            <a:t>Обграждане с хора, които поставят идеите ти под съмнение</a:t>
          </a:r>
          <a:endParaRPr lang="bg-BG" dirty="0">
            <a:effectLst/>
          </a:endParaRPr>
        </a:p>
      </dgm:t>
    </dgm:pt>
    <dgm:pt modelId="{0D01858A-0ECF-457F-996C-0F83D9874C5A}" type="parTrans" cxnId="{0D6FC023-0FCE-419A-B145-01272C83E6C7}">
      <dgm:prSet/>
      <dgm:spPr/>
      <dgm:t>
        <a:bodyPr/>
        <a:lstStyle/>
        <a:p>
          <a:endParaRPr lang="bg-BG"/>
        </a:p>
      </dgm:t>
    </dgm:pt>
    <dgm:pt modelId="{A34B7290-B3E8-424E-8A81-0020DEFE5E58}" type="sibTrans" cxnId="{0D6FC023-0FCE-419A-B145-01272C83E6C7}">
      <dgm:prSet/>
      <dgm:spPr/>
      <dgm:t>
        <a:bodyPr/>
        <a:lstStyle/>
        <a:p>
          <a:endParaRPr lang="bg-BG"/>
        </a:p>
      </dgm:t>
    </dgm:pt>
    <dgm:pt modelId="{F1BFAE9C-1470-4382-919E-35D84C004C1B}">
      <dgm:prSet/>
      <dgm:spPr/>
      <dgm:t>
        <a:bodyPr/>
        <a:lstStyle/>
        <a:p>
          <a:r>
            <a:rPr lang="ru-RU" dirty="0">
              <a:effectLst/>
            </a:rPr>
            <a:t>Търсене на доверен съвет от хора, които няма просто да кажат това, което искаш да чуеш</a:t>
          </a:r>
          <a:endParaRPr lang="bg-BG" dirty="0">
            <a:effectLst/>
          </a:endParaRPr>
        </a:p>
      </dgm:t>
    </dgm:pt>
    <dgm:pt modelId="{14B7BA9A-4AC4-4C75-B6CF-3A8906D5AACF}" type="parTrans" cxnId="{91B94738-A46B-4F7E-B00C-81A11FD8DE4E}">
      <dgm:prSet/>
      <dgm:spPr/>
      <dgm:t>
        <a:bodyPr/>
        <a:lstStyle/>
        <a:p>
          <a:endParaRPr lang="bg-BG"/>
        </a:p>
      </dgm:t>
    </dgm:pt>
    <dgm:pt modelId="{D69F6878-4333-4D3D-A280-13F53AC5F5EF}" type="sibTrans" cxnId="{91B94738-A46B-4F7E-B00C-81A11FD8DE4E}">
      <dgm:prSet/>
      <dgm:spPr/>
      <dgm:t>
        <a:bodyPr/>
        <a:lstStyle/>
        <a:p>
          <a:endParaRPr lang="bg-BG"/>
        </a:p>
      </dgm:t>
    </dgm:pt>
    <dgm:pt modelId="{3112EDC3-BCEE-49D9-9760-3FE2EAF86BF9}">
      <dgm:prSet/>
      <dgm:spPr/>
      <dgm:t>
        <a:bodyPr/>
        <a:lstStyle/>
        <a:p>
          <a:r>
            <a:rPr lang="bg-BG" dirty="0">
              <a:effectLst/>
            </a:rPr>
            <a:t>Оценяване на успешните опити</a:t>
          </a:r>
        </a:p>
      </dgm:t>
    </dgm:pt>
    <dgm:pt modelId="{68D84BE3-4420-44C9-BB32-0036EECB1FA2}" type="parTrans" cxnId="{73CEF98D-9535-42A0-8406-F63AE4FC7E17}">
      <dgm:prSet/>
      <dgm:spPr/>
      <dgm:t>
        <a:bodyPr/>
        <a:lstStyle/>
        <a:p>
          <a:endParaRPr lang="bg-BG"/>
        </a:p>
      </dgm:t>
    </dgm:pt>
    <dgm:pt modelId="{5687CE13-CFC8-44A3-8A81-DEAB1936B993}" type="sibTrans" cxnId="{73CEF98D-9535-42A0-8406-F63AE4FC7E17}">
      <dgm:prSet/>
      <dgm:spPr/>
      <dgm:t>
        <a:bodyPr/>
        <a:lstStyle/>
        <a:p>
          <a:endParaRPr lang="bg-BG"/>
        </a:p>
      </dgm:t>
    </dgm:pt>
    <dgm:pt modelId="{334ED733-B15C-41F7-A53D-C446DC8DBC6A}">
      <dgm:prSet/>
      <dgm:spPr/>
      <dgm:t>
        <a:bodyPr/>
        <a:lstStyle/>
        <a:p>
          <a:r>
            <a:rPr lang="ru-RU" dirty="0">
              <a:effectLst/>
            </a:rPr>
            <a:t>Анализиране на успехите и провалите</a:t>
          </a:r>
          <a:endParaRPr lang="bg-BG" dirty="0">
            <a:effectLst/>
          </a:endParaRPr>
        </a:p>
      </dgm:t>
    </dgm:pt>
    <dgm:pt modelId="{6BAD3535-CBDD-4FE4-A5F4-5DC26F16A646}" type="parTrans" cxnId="{636E238F-7717-4BD3-96E5-E36BD80D8322}">
      <dgm:prSet/>
      <dgm:spPr/>
      <dgm:t>
        <a:bodyPr/>
        <a:lstStyle/>
        <a:p>
          <a:endParaRPr lang="bg-BG"/>
        </a:p>
      </dgm:t>
    </dgm:pt>
    <dgm:pt modelId="{2232A08E-80A8-4B45-985B-E6B6F13981B4}" type="sibTrans" cxnId="{636E238F-7717-4BD3-96E5-E36BD80D8322}">
      <dgm:prSet/>
      <dgm:spPr/>
      <dgm:t>
        <a:bodyPr/>
        <a:lstStyle/>
        <a:p>
          <a:endParaRPr lang="bg-BG"/>
        </a:p>
      </dgm:t>
    </dgm:pt>
    <dgm:pt modelId="{24045CF7-DA95-4B21-93B2-EB3D8A7F422D}">
      <dgm:prSet/>
      <dgm:spPr/>
      <dgm:t>
        <a:bodyPr/>
        <a:lstStyle/>
        <a:p>
          <a:r>
            <a:rPr lang="bg-BG" dirty="0">
              <a:effectLst/>
            </a:rPr>
            <a:t>Търсене на неутрални съвети</a:t>
          </a:r>
        </a:p>
      </dgm:t>
    </dgm:pt>
    <dgm:pt modelId="{F2B9A4D6-887B-4617-BCC5-187D2EF5674D}" type="parTrans" cxnId="{0B52F0D8-0AA5-4927-939E-4D8CA6ACF939}">
      <dgm:prSet/>
      <dgm:spPr/>
      <dgm:t>
        <a:bodyPr/>
        <a:lstStyle/>
        <a:p>
          <a:endParaRPr lang="bg-BG"/>
        </a:p>
      </dgm:t>
    </dgm:pt>
    <dgm:pt modelId="{A8CE5969-7A9F-4591-B561-814C086DFF73}" type="sibTrans" cxnId="{0B52F0D8-0AA5-4927-939E-4D8CA6ACF939}">
      <dgm:prSet/>
      <dgm:spPr/>
      <dgm:t>
        <a:bodyPr/>
        <a:lstStyle/>
        <a:p>
          <a:endParaRPr lang="bg-BG"/>
        </a:p>
      </dgm:t>
    </dgm:pt>
    <dgm:pt modelId="{7F09BD03-E76D-470F-85B6-C6993C7398E8}">
      <dgm:prSet/>
      <dgm:spPr/>
      <dgm:t>
        <a:bodyPr/>
        <a:lstStyle/>
        <a:p>
          <a:r>
            <a:rPr lang="ru-RU" dirty="0">
              <a:effectLst/>
            </a:rPr>
            <a:t>Разбиране, изясняване и приемане на различните мнения</a:t>
          </a:r>
          <a:endParaRPr lang="bg-BG" dirty="0">
            <a:effectLst/>
          </a:endParaRPr>
        </a:p>
      </dgm:t>
    </dgm:pt>
    <dgm:pt modelId="{1E7DA606-12B7-46C5-B58C-CCC7A1BDEB7F}" type="parTrans" cxnId="{72494A5D-D7E3-4834-89AD-31AC3E11BCFF}">
      <dgm:prSet/>
      <dgm:spPr/>
      <dgm:t>
        <a:bodyPr/>
        <a:lstStyle/>
        <a:p>
          <a:endParaRPr lang="bg-BG"/>
        </a:p>
      </dgm:t>
    </dgm:pt>
    <dgm:pt modelId="{D6A66B96-2B7E-409B-96FD-F9C13DA69A02}" type="sibTrans" cxnId="{72494A5D-D7E3-4834-89AD-31AC3E11BCFF}">
      <dgm:prSet/>
      <dgm:spPr/>
      <dgm:t>
        <a:bodyPr/>
        <a:lstStyle/>
        <a:p>
          <a:endParaRPr lang="bg-BG"/>
        </a:p>
      </dgm:t>
    </dgm:pt>
    <dgm:pt modelId="{EDC346BC-6238-4635-B9B8-56C05665863A}">
      <dgm:prSet/>
      <dgm:spPr/>
      <dgm:t>
        <a:bodyPr/>
        <a:lstStyle/>
        <a:p>
          <a:r>
            <a:rPr lang="ru-RU" dirty="0">
              <a:effectLst/>
            </a:rPr>
            <a:t>Проиграване на различни ситуации (като </a:t>
          </a:r>
          <a:r>
            <a:rPr lang="ru-RU" dirty="0" err="1">
              <a:effectLst/>
            </a:rPr>
            <a:t>ролева</a:t>
          </a:r>
          <a:r>
            <a:rPr lang="ru-RU" dirty="0">
              <a:effectLst/>
            </a:rPr>
            <a:t> игра)</a:t>
          </a:r>
          <a:endParaRPr lang="bg-BG" dirty="0">
            <a:effectLst/>
          </a:endParaRPr>
        </a:p>
      </dgm:t>
    </dgm:pt>
    <dgm:pt modelId="{ED38FD88-FDD1-4624-B2C9-4A7B0A72B86E}" type="parTrans" cxnId="{5CE176E0-D2EC-4434-8A63-7B8F7D113CCC}">
      <dgm:prSet/>
      <dgm:spPr/>
      <dgm:t>
        <a:bodyPr/>
        <a:lstStyle/>
        <a:p>
          <a:endParaRPr lang="bg-BG"/>
        </a:p>
      </dgm:t>
    </dgm:pt>
    <dgm:pt modelId="{4A802C70-DD39-4744-BACC-57CE15FFEB3A}" type="sibTrans" cxnId="{5CE176E0-D2EC-4434-8A63-7B8F7D113CCC}">
      <dgm:prSet/>
      <dgm:spPr/>
      <dgm:t>
        <a:bodyPr/>
        <a:lstStyle/>
        <a:p>
          <a:endParaRPr lang="bg-BG"/>
        </a:p>
      </dgm:t>
    </dgm:pt>
    <dgm:pt modelId="{77B9419E-C0F8-4DD5-B035-4D9E508D36AC}">
      <dgm:prSet/>
      <dgm:spPr/>
      <dgm:t>
        <a:bodyPr/>
        <a:lstStyle/>
        <a:p>
          <a:r>
            <a:rPr lang="ru-RU" dirty="0">
              <a:effectLst/>
            </a:rPr>
            <a:t>Осмисляне на различните гледни точки</a:t>
          </a:r>
          <a:endParaRPr lang="bg-BG" dirty="0">
            <a:effectLst/>
          </a:endParaRPr>
        </a:p>
      </dgm:t>
    </dgm:pt>
    <dgm:pt modelId="{9BFB03F7-8B41-46B0-A049-9F36291E58DD}" type="parTrans" cxnId="{4EA7E5B7-D4C7-43D3-8985-9A53B1C5E788}">
      <dgm:prSet/>
      <dgm:spPr/>
      <dgm:t>
        <a:bodyPr/>
        <a:lstStyle/>
        <a:p>
          <a:endParaRPr lang="bg-BG"/>
        </a:p>
      </dgm:t>
    </dgm:pt>
    <dgm:pt modelId="{C673CAA6-7C6E-4793-AEA7-BDC8FCAE78C5}" type="sibTrans" cxnId="{4EA7E5B7-D4C7-43D3-8985-9A53B1C5E788}">
      <dgm:prSet/>
      <dgm:spPr/>
      <dgm:t>
        <a:bodyPr/>
        <a:lstStyle/>
        <a:p>
          <a:endParaRPr lang="bg-BG"/>
        </a:p>
      </dgm:t>
    </dgm:pt>
    <dgm:pt modelId="{14D7D418-47AC-4A5A-9345-581E6ED5AFB9}">
      <dgm:prSet/>
      <dgm:spPr/>
      <dgm:t>
        <a:bodyPr/>
        <a:lstStyle/>
        <a:p>
          <a:r>
            <a:rPr lang="ru-RU" dirty="0">
              <a:effectLst/>
            </a:rPr>
            <a:t>Критичен преглед на всички варианти</a:t>
          </a:r>
          <a:endParaRPr lang="bg-BG" dirty="0">
            <a:effectLst/>
          </a:endParaRPr>
        </a:p>
      </dgm:t>
    </dgm:pt>
    <dgm:pt modelId="{861DF2CE-208C-4F88-A4EC-389208139A93}" type="parTrans" cxnId="{076B6865-ABFC-4397-BE73-BB1E09298380}">
      <dgm:prSet/>
      <dgm:spPr/>
      <dgm:t>
        <a:bodyPr/>
        <a:lstStyle/>
        <a:p>
          <a:endParaRPr lang="bg-BG"/>
        </a:p>
      </dgm:t>
    </dgm:pt>
    <dgm:pt modelId="{7496D7AE-3EA0-41E1-805A-CDAE753211EA}" type="sibTrans" cxnId="{076B6865-ABFC-4397-BE73-BB1E09298380}">
      <dgm:prSet/>
      <dgm:spPr/>
      <dgm:t>
        <a:bodyPr/>
        <a:lstStyle/>
        <a:p>
          <a:endParaRPr lang="bg-BG"/>
        </a:p>
      </dgm:t>
    </dgm:pt>
    <dgm:pt modelId="{8F01D700-15ED-497A-8433-4A063CD42CEE}">
      <dgm:prSet/>
      <dgm:spPr/>
      <dgm:t>
        <a:bodyPr/>
        <a:lstStyle/>
        <a:p>
          <a:r>
            <a:rPr lang="ru-RU" dirty="0">
              <a:effectLst/>
            </a:rPr>
            <a:t>Търсене на всички възможни решения</a:t>
          </a:r>
          <a:endParaRPr lang="bg-BG" dirty="0">
            <a:effectLst/>
          </a:endParaRPr>
        </a:p>
      </dgm:t>
    </dgm:pt>
    <dgm:pt modelId="{E20A7A6F-4ADD-4E58-9D72-E0AF1AEF829C}" type="parTrans" cxnId="{7A108BFA-58DA-43DF-B134-0731BC8F017B}">
      <dgm:prSet/>
      <dgm:spPr/>
      <dgm:t>
        <a:bodyPr/>
        <a:lstStyle/>
        <a:p>
          <a:endParaRPr lang="bg-BG"/>
        </a:p>
      </dgm:t>
    </dgm:pt>
    <dgm:pt modelId="{DD7C10B7-07F7-4E55-A470-5596F1A479FF}" type="sibTrans" cxnId="{7A108BFA-58DA-43DF-B134-0731BC8F017B}">
      <dgm:prSet/>
      <dgm:spPr/>
      <dgm:t>
        <a:bodyPr/>
        <a:lstStyle/>
        <a:p>
          <a:endParaRPr lang="bg-BG"/>
        </a:p>
      </dgm:t>
    </dgm:pt>
    <dgm:pt modelId="{98818B09-1D8C-46F2-87AC-5FEE90FC96FA}">
      <dgm:prSet/>
      <dgm:spPr/>
      <dgm:t>
        <a:bodyPr/>
        <a:lstStyle/>
        <a:p>
          <a:r>
            <a:rPr lang="bg-BG" dirty="0">
              <a:effectLst/>
            </a:rPr>
            <a:t>Стратегически избор</a:t>
          </a:r>
        </a:p>
      </dgm:t>
    </dgm:pt>
    <dgm:pt modelId="{80916788-FFA2-4229-B943-6979B821D4F6}" type="parTrans" cxnId="{1018097C-2535-42E7-8390-EF618E35226C}">
      <dgm:prSet/>
      <dgm:spPr/>
      <dgm:t>
        <a:bodyPr/>
        <a:lstStyle/>
        <a:p>
          <a:endParaRPr lang="bg-BG"/>
        </a:p>
      </dgm:t>
    </dgm:pt>
    <dgm:pt modelId="{FB395E00-829D-4E0D-B9A2-100794520846}" type="sibTrans" cxnId="{1018097C-2535-42E7-8390-EF618E35226C}">
      <dgm:prSet/>
      <dgm:spPr/>
      <dgm:t>
        <a:bodyPr/>
        <a:lstStyle/>
        <a:p>
          <a:endParaRPr lang="bg-BG"/>
        </a:p>
      </dgm:t>
    </dgm:pt>
    <dgm:pt modelId="{F5651208-A1EE-4403-AFA5-8CA97103A565}">
      <dgm:prSet/>
      <dgm:spPr/>
      <dgm:t>
        <a:bodyPr/>
        <a:lstStyle/>
        <a:p>
          <a:r>
            <a:rPr lang="bg-BG" dirty="0">
              <a:effectLst/>
            </a:rPr>
            <a:t>Усвояване на организационни умения</a:t>
          </a:r>
        </a:p>
      </dgm:t>
    </dgm:pt>
    <dgm:pt modelId="{FA5E66D1-E2B7-4DF0-B6E0-2C105D1E80DB}" type="parTrans" cxnId="{3AAD255B-A07D-4F10-A1B5-B59FB37BE0DE}">
      <dgm:prSet/>
      <dgm:spPr/>
      <dgm:t>
        <a:bodyPr/>
        <a:lstStyle/>
        <a:p>
          <a:endParaRPr lang="bg-BG"/>
        </a:p>
      </dgm:t>
    </dgm:pt>
    <dgm:pt modelId="{1A34CADB-09F0-4A87-A9F2-6F96C3FC6EB7}" type="sibTrans" cxnId="{3AAD255B-A07D-4F10-A1B5-B59FB37BE0DE}">
      <dgm:prSet/>
      <dgm:spPr/>
      <dgm:t>
        <a:bodyPr/>
        <a:lstStyle/>
        <a:p>
          <a:endParaRPr lang="bg-BG"/>
        </a:p>
      </dgm:t>
    </dgm:pt>
    <dgm:pt modelId="{50599EBB-F5EF-44EE-86BD-652E8CBAF606}" type="pres">
      <dgm:prSet presAssocID="{E6A79277-A387-4ED8-9CAC-4B68236EEED9}" presName="Name0" presStyleCnt="0">
        <dgm:presLayoutVars>
          <dgm:dir/>
          <dgm:animLvl val="lvl"/>
          <dgm:resizeHandles val="exact"/>
        </dgm:presLayoutVars>
      </dgm:prSet>
      <dgm:spPr/>
    </dgm:pt>
    <dgm:pt modelId="{DCAEE47A-352B-4B75-A2BC-9380CF08A334}" type="pres">
      <dgm:prSet presAssocID="{F87755E2-5EED-409C-999B-2D4118F345D6}" presName="composite" presStyleCnt="0"/>
      <dgm:spPr/>
    </dgm:pt>
    <dgm:pt modelId="{37A70DFF-E6C8-40E8-9C5B-FA7076B9D865}" type="pres">
      <dgm:prSet presAssocID="{F87755E2-5EED-409C-999B-2D4118F345D6}" presName="parTx" presStyleLbl="alignNode1" presStyleIdx="0" presStyleCnt="6">
        <dgm:presLayoutVars>
          <dgm:chMax val="0"/>
          <dgm:chPref val="0"/>
          <dgm:bulletEnabled val="1"/>
        </dgm:presLayoutVars>
      </dgm:prSet>
      <dgm:spPr/>
    </dgm:pt>
    <dgm:pt modelId="{58824A5A-73C3-4CC4-80D7-D024A76913CB}" type="pres">
      <dgm:prSet presAssocID="{F87755E2-5EED-409C-999B-2D4118F345D6}" presName="desTx" presStyleLbl="alignAccFollowNode1" presStyleIdx="0" presStyleCnt="6">
        <dgm:presLayoutVars>
          <dgm:bulletEnabled val="1"/>
        </dgm:presLayoutVars>
      </dgm:prSet>
      <dgm:spPr/>
    </dgm:pt>
    <dgm:pt modelId="{5D456293-7685-4649-B5BB-FF9DDB307B22}" type="pres">
      <dgm:prSet presAssocID="{97FC06D8-7350-471B-931D-85CA3AF1B229}" presName="space" presStyleCnt="0"/>
      <dgm:spPr/>
    </dgm:pt>
    <dgm:pt modelId="{450218C0-96E5-44D4-81F5-D08AADC7B098}" type="pres">
      <dgm:prSet presAssocID="{9988D14F-8A29-436E-8CA0-FA501E1E6DE8}" presName="composite" presStyleCnt="0"/>
      <dgm:spPr/>
    </dgm:pt>
    <dgm:pt modelId="{6C9EBDF0-F919-450D-9BB1-24F2CEAD9AE8}" type="pres">
      <dgm:prSet presAssocID="{9988D14F-8A29-436E-8CA0-FA501E1E6DE8}" presName="parTx" presStyleLbl="alignNode1" presStyleIdx="1" presStyleCnt="6">
        <dgm:presLayoutVars>
          <dgm:chMax val="0"/>
          <dgm:chPref val="0"/>
          <dgm:bulletEnabled val="1"/>
        </dgm:presLayoutVars>
      </dgm:prSet>
      <dgm:spPr/>
    </dgm:pt>
    <dgm:pt modelId="{60081E85-BD90-42E5-8C12-E66BB74F4D36}" type="pres">
      <dgm:prSet presAssocID="{9988D14F-8A29-436E-8CA0-FA501E1E6DE8}" presName="desTx" presStyleLbl="alignAccFollowNode1" presStyleIdx="1" presStyleCnt="6">
        <dgm:presLayoutVars>
          <dgm:bulletEnabled val="1"/>
        </dgm:presLayoutVars>
      </dgm:prSet>
      <dgm:spPr/>
    </dgm:pt>
    <dgm:pt modelId="{3732996E-1CAB-4A2D-A6F3-3DC0B1DA1FB4}" type="pres">
      <dgm:prSet presAssocID="{514D89F1-DCDF-43D8-AD8E-F8AB8E2AFD8E}" presName="space" presStyleCnt="0"/>
      <dgm:spPr/>
    </dgm:pt>
    <dgm:pt modelId="{E9D2B727-75A5-4601-9916-A81682EE1C13}" type="pres">
      <dgm:prSet presAssocID="{7CEDB66B-1065-4A19-87EC-F2F6589155A1}" presName="composite" presStyleCnt="0"/>
      <dgm:spPr/>
    </dgm:pt>
    <dgm:pt modelId="{4125ED5E-00F0-45C3-BAD9-1D182EE76188}" type="pres">
      <dgm:prSet presAssocID="{7CEDB66B-1065-4A19-87EC-F2F6589155A1}" presName="parTx" presStyleLbl="alignNode1" presStyleIdx="2" presStyleCnt="6">
        <dgm:presLayoutVars>
          <dgm:chMax val="0"/>
          <dgm:chPref val="0"/>
          <dgm:bulletEnabled val="1"/>
        </dgm:presLayoutVars>
      </dgm:prSet>
      <dgm:spPr/>
    </dgm:pt>
    <dgm:pt modelId="{7448D14D-C9F3-49A2-8423-A2B6FBCC34E9}" type="pres">
      <dgm:prSet presAssocID="{7CEDB66B-1065-4A19-87EC-F2F6589155A1}" presName="desTx" presStyleLbl="alignAccFollowNode1" presStyleIdx="2" presStyleCnt="6">
        <dgm:presLayoutVars>
          <dgm:bulletEnabled val="1"/>
        </dgm:presLayoutVars>
      </dgm:prSet>
      <dgm:spPr/>
    </dgm:pt>
    <dgm:pt modelId="{6FD76914-A58C-4DB7-9B08-947068C09D51}" type="pres">
      <dgm:prSet presAssocID="{58C6BB2F-2FAC-4C73-A85D-6AD661E3B2D2}" presName="space" presStyleCnt="0"/>
      <dgm:spPr/>
    </dgm:pt>
    <dgm:pt modelId="{FC804271-21EC-454E-828C-559EAA06A727}" type="pres">
      <dgm:prSet presAssocID="{19A559BF-A49D-4404-990E-E246B0367286}" presName="composite" presStyleCnt="0"/>
      <dgm:spPr/>
    </dgm:pt>
    <dgm:pt modelId="{E2743248-B4E0-4CC1-85D1-ADBF022ACC10}" type="pres">
      <dgm:prSet presAssocID="{19A559BF-A49D-4404-990E-E246B0367286}" presName="parTx" presStyleLbl="alignNode1" presStyleIdx="3" presStyleCnt="6">
        <dgm:presLayoutVars>
          <dgm:chMax val="0"/>
          <dgm:chPref val="0"/>
          <dgm:bulletEnabled val="1"/>
        </dgm:presLayoutVars>
      </dgm:prSet>
      <dgm:spPr/>
    </dgm:pt>
    <dgm:pt modelId="{3EF2CFCC-98FB-48F9-BAD8-6ABB5297568B}" type="pres">
      <dgm:prSet presAssocID="{19A559BF-A49D-4404-990E-E246B0367286}" presName="desTx" presStyleLbl="alignAccFollowNode1" presStyleIdx="3" presStyleCnt="6">
        <dgm:presLayoutVars>
          <dgm:bulletEnabled val="1"/>
        </dgm:presLayoutVars>
      </dgm:prSet>
      <dgm:spPr/>
    </dgm:pt>
    <dgm:pt modelId="{F7C6ADF3-F420-4490-B065-93056217DAD3}" type="pres">
      <dgm:prSet presAssocID="{012E818A-02EE-47F8-B08A-6E06EB823853}" presName="space" presStyleCnt="0"/>
      <dgm:spPr/>
    </dgm:pt>
    <dgm:pt modelId="{30D65D1D-F0AC-4C11-8257-BB13FC8E727C}" type="pres">
      <dgm:prSet presAssocID="{D6B30A1D-6FBF-4785-82AC-94271414C516}" presName="composite" presStyleCnt="0"/>
      <dgm:spPr/>
    </dgm:pt>
    <dgm:pt modelId="{97E4AE21-C8F8-4174-8530-1537DC6CE05F}" type="pres">
      <dgm:prSet presAssocID="{D6B30A1D-6FBF-4785-82AC-94271414C516}" presName="parTx" presStyleLbl="alignNode1" presStyleIdx="4" presStyleCnt="6">
        <dgm:presLayoutVars>
          <dgm:chMax val="0"/>
          <dgm:chPref val="0"/>
          <dgm:bulletEnabled val="1"/>
        </dgm:presLayoutVars>
      </dgm:prSet>
      <dgm:spPr/>
    </dgm:pt>
    <dgm:pt modelId="{C0A06B2B-4D29-41DC-A12B-0B930CE731BA}" type="pres">
      <dgm:prSet presAssocID="{D6B30A1D-6FBF-4785-82AC-94271414C516}" presName="desTx" presStyleLbl="alignAccFollowNode1" presStyleIdx="4" presStyleCnt="6">
        <dgm:presLayoutVars>
          <dgm:bulletEnabled val="1"/>
        </dgm:presLayoutVars>
      </dgm:prSet>
      <dgm:spPr/>
    </dgm:pt>
    <dgm:pt modelId="{FBCDD661-104A-4A5D-89EA-427458A33B49}" type="pres">
      <dgm:prSet presAssocID="{47F1C4E6-EE52-4031-B300-C984E9D908A6}" presName="space" presStyleCnt="0"/>
      <dgm:spPr/>
    </dgm:pt>
    <dgm:pt modelId="{FCC8C3F3-EA44-452A-8F0F-5B90F1FFB17F}" type="pres">
      <dgm:prSet presAssocID="{E518290A-7B39-4E59-A35D-E591FFE95619}" presName="composite" presStyleCnt="0"/>
      <dgm:spPr/>
    </dgm:pt>
    <dgm:pt modelId="{8EB698EE-BE45-4967-8023-7CF8A24E5CBC}" type="pres">
      <dgm:prSet presAssocID="{E518290A-7B39-4E59-A35D-E591FFE95619}" presName="parTx" presStyleLbl="alignNode1" presStyleIdx="5" presStyleCnt="6">
        <dgm:presLayoutVars>
          <dgm:chMax val="0"/>
          <dgm:chPref val="0"/>
          <dgm:bulletEnabled val="1"/>
        </dgm:presLayoutVars>
      </dgm:prSet>
      <dgm:spPr/>
    </dgm:pt>
    <dgm:pt modelId="{CD6B37CE-8DD6-45D9-B98F-DCAB5B488A7B}" type="pres">
      <dgm:prSet presAssocID="{E518290A-7B39-4E59-A35D-E591FFE95619}" presName="desTx" presStyleLbl="alignAccFollowNode1" presStyleIdx="5" presStyleCnt="6">
        <dgm:presLayoutVars>
          <dgm:bulletEnabled val="1"/>
        </dgm:presLayoutVars>
      </dgm:prSet>
      <dgm:spPr/>
    </dgm:pt>
  </dgm:ptLst>
  <dgm:cxnLst>
    <dgm:cxn modelId="{1F946E00-CAC2-40AC-AD81-DDB5FFA78BFE}" type="presOf" srcId="{66206D3F-094C-4300-A166-188066D81079}" destId="{58824A5A-73C3-4CC4-80D7-D024A76913CB}" srcOrd="0" destOrd="1" presId="urn:microsoft.com/office/officeart/2005/8/layout/hList1"/>
    <dgm:cxn modelId="{8C1FF900-D864-46B4-94E4-65BEBDE0AAAA}" type="presOf" srcId="{8F01D700-15ED-497A-8433-4A063CD42CEE}" destId="{C0A06B2B-4D29-41DC-A12B-0B930CE731BA}" srcOrd="0" destOrd="3" presId="urn:microsoft.com/office/officeart/2005/8/layout/hList1"/>
    <dgm:cxn modelId="{5AA05A07-FB30-4E3E-9C4B-AAA03255EBF4}" type="presOf" srcId="{F1BFAE9C-1470-4382-919E-35D84C004C1B}" destId="{60081E85-BD90-42E5-8C12-E66BB74F4D36}" srcOrd="0" destOrd="2" presId="urn:microsoft.com/office/officeart/2005/8/layout/hList1"/>
    <dgm:cxn modelId="{EF007A10-0916-47F9-97F0-1DAC28115DE6}" type="presOf" srcId="{E518290A-7B39-4E59-A35D-E591FFE95619}" destId="{8EB698EE-BE45-4967-8023-7CF8A24E5CBC}" srcOrd="0" destOrd="0" presId="urn:microsoft.com/office/officeart/2005/8/layout/hList1"/>
    <dgm:cxn modelId="{2AF2E915-029D-458A-BD7A-33CA1F32DB84}" srcId="{E6A79277-A387-4ED8-9CAC-4B68236EEED9}" destId="{E518290A-7B39-4E59-A35D-E591FFE95619}" srcOrd="5" destOrd="0" parTransId="{ED60E202-97F2-4203-8ADA-EE20F69C8CF7}" sibTransId="{1498AD9E-6B43-4ECD-A86B-FED5C13C3B7C}"/>
    <dgm:cxn modelId="{CCF16C1C-B5AE-48CC-9C54-82A1F3187092}" srcId="{9988D14F-8A29-436E-8CA0-FA501E1E6DE8}" destId="{46644E8D-05D9-4AFD-83BE-1401562ECE95}" srcOrd="0" destOrd="0" parTransId="{AB98D4F5-C825-4734-9618-DA6CB3B31477}" sibTransId="{0BCD2C95-0AF5-4416-84ED-EBC671C81B7C}"/>
    <dgm:cxn modelId="{0D6FC023-0FCE-419A-B145-01272C83E6C7}" srcId="{9988D14F-8A29-436E-8CA0-FA501E1E6DE8}" destId="{386F082E-4946-4C45-9E3E-A58ABD28B3C2}" srcOrd="1" destOrd="0" parTransId="{0D01858A-0ECF-457F-996C-0F83D9874C5A}" sibTransId="{A34B7290-B3E8-424E-8A81-0020DEFE5E58}"/>
    <dgm:cxn modelId="{F5FA0129-0AC6-4ADB-8979-BDF54BBB23CD}" type="presOf" srcId="{77B9419E-C0F8-4DD5-B035-4D9E508D36AC}" destId="{C0A06B2B-4D29-41DC-A12B-0B930CE731BA}" srcOrd="0" destOrd="1" presId="urn:microsoft.com/office/officeart/2005/8/layout/hList1"/>
    <dgm:cxn modelId="{DC5BE82D-7EA4-47C3-9629-4516FDA9FC79}" srcId="{F87755E2-5EED-409C-999B-2D4118F345D6}" destId="{C9E1918E-9DB5-4FF7-9BD7-1F93A0755CDC}" srcOrd="0" destOrd="0" parTransId="{A64B59A5-405C-402F-A44B-A0B3D1B497FC}" sibTransId="{E3AD431F-93E9-403F-B4D5-9D2E01B87EED}"/>
    <dgm:cxn modelId="{6CB88E31-272F-4948-AB2B-4C68B9E033D6}" type="presOf" srcId="{334ED733-B15C-41F7-A53D-C446DC8DBC6A}" destId="{7448D14D-C9F3-49A2-8423-A2B6FBCC34E9}" srcOrd="0" destOrd="2" presId="urn:microsoft.com/office/officeart/2005/8/layout/hList1"/>
    <dgm:cxn modelId="{42FB5D32-892A-453F-BDE7-2D08015B1F84}" srcId="{E6A79277-A387-4ED8-9CAC-4B68236EEED9}" destId="{7CEDB66B-1065-4A19-87EC-F2F6589155A1}" srcOrd="2" destOrd="0" parTransId="{5F906B3F-4892-4946-9D05-8B2E57AF6491}" sibTransId="{58C6BB2F-2FAC-4C73-A85D-6AD661E3B2D2}"/>
    <dgm:cxn modelId="{91B94738-A46B-4F7E-B00C-81A11FD8DE4E}" srcId="{9988D14F-8A29-436E-8CA0-FA501E1E6DE8}" destId="{F1BFAE9C-1470-4382-919E-35D84C004C1B}" srcOrd="2" destOrd="0" parTransId="{14B7BA9A-4AC4-4C75-B6CF-3A8906D5AACF}" sibTransId="{D69F6878-4333-4D3D-A280-13F53AC5F5EF}"/>
    <dgm:cxn modelId="{3AAD255B-A07D-4F10-A1B5-B59FB37BE0DE}" srcId="{E518290A-7B39-4E59-A35D-E591FFE95619}" destId="{F5651208-A1EE-4403-AFA5-8CA97103A565}" srcOrd="1" destOrd="0" parTransId="{FA5E66D1-E2B7-4DF0-B6E0-2C105D1E80DB}" sibTransId="{1A34CADB-09F0-4A87-A9F2-6F96C3FC6EB7}"/>
    <dgm:cxn modelId="{72494A5D-D7E3-4834-89AD-31AC3E11BCFF}" srcId="{19A559BF-A49D-4404-990E-E246B0367286}" destId="{7F09BD03-E76D-470F-85B6-C6993C7398E8}" srcOrd="1" destOrd="0" parTransId="{1E7DA606-12B7-46C5-B58C-CCC7A1BDEB7F}" sibTransId="{D6A66B96-2B7E-409B-96FD-F9C13DA69A02}"/>
    <dgm:cxn modelId="{519BA35F-89D8-41EB-AB1D-117A84AD226F}" type="presOf" srcId="{D6B30A1D-6FBF-4785-82AC-94271414C516}" destId="{97E4AE21-C8F8-4174-8530-1537DC6CE05F}" srcOrd="0" destOrd="0" presId="urn:microsoft.com/office/officeart/2005/8/layout/hList1"/>
    <dgm:cxn modelId="{8B625F60-BED6-40C1-9F6A-CD65AB103254}" type="presOf" srcId="{EDC346BC-6238-4635-B9B8-56C05665863A}" destId="{3EF2CFCC-98FB-48F9-BAD8-6ABB5297568B}" srcOrd="0" destOrd="2" presId="urn:microsoft.com/office/officeart/2005/8/layout/hList1"/>
    <dgm:cxn modelId="{B9EDD264-E21A-43CF-9ADF-D7458B58DCAD}" type="presOf" srcId="{26F5D362-A204-43B7-BE0D-AD18DEE1D6D3}" destId="{CD6B37CE-8DD6-45D9-B98F-DCAB5B488A7B}" srcOrd="0" destOrd="0" presId="urn:microsoft.com/office/officeart/2005/8/layout/hList1"/>
    <dgm:cxn modelId="{DE200365-72C3-4914-B962-AC540328EBE7}" srcId="{F87755E2-5EED-409C-999B-2D4118F345D6}" destId="{66206D3F-094C-4300-A166-188066D81079}" srcOrd="1" destOrd="0" parTransId="{EE41D159-5E21-4CC8-A4C1-EFEBC1CA9E73}" sibTransId="{B46EDA13-6EEC-4688-A030-774ABE3AE91D}"/>
    <dgm:cxn modelId="{076B6865-ABFC-4397-BE73-BB1E09298380}" srcId="{D6B30A1D-6FBF-4785-82AC-94271414C516}" destId="{14D7D418-47AC-4A5A-9345-581E6ED5AFB9}" srcOrd="2" destOrd="0" parTransId="{861DF2CE-208C-4F88-A4EC-389208139A93}" sibTransId="{7496D7AE-3EA0-41E1-805A-CDAE753211EA}"/>
    <dgm:cxn modelId="{990D7C45-EBB5-47FF-A0A8-88940958ABE2}" srcId="{E518290A-7B39-4E59-A35D-E591FFE95619}" destId="{26F5D362-A204-43B7-BE0D-AD18DEE1D6D3}" srcOrd="0" destOrd="0" parTransId="{F92FA3AA-79F8-4C4A-9408-13CB9C16983B}" sibTransId="{FFF58F68-3616-42A2-8C6B-1C21F9A5C279}"/>
    <dgm:cxn modelId="{4565AA46-CF26-4666-8E83-CF5E081BD75D}" type="presOf" srcId="{19A559BF-A49D-4404-990E-E246B0367286}" destId="{E2743248-B4E0-4CC1-85D1-ADBF022ACC10}" srcOrd="0" destOrd="0" presId="urn:microsoft.com/office/officeart/2005/8/layout/hList1"/>
    <dgm:cxn modelId="{E3833249-A931-4554-8838-5976EEC12097}" type="presOf" srcId="{3112EDC3-BCEE-49D9-9760-3FE2EAF86BF9}" destId="{7448D14D-C9F3-49A2-8423-A2B6FBCC34E9}" srcOrd="0" destOrd="1" presId="urn:microsoft.com/office/officeart/2005/8/layout/hList1"/>
    <dgm:cxn modelId="{5A9D136C-1938-4200-ABA5-5B7B4DDBF457}" type="presOf" srcId="{AA3584F2-2F0A-40B2-AFC4-E200D1FAA1AB}" destId="{C0A06B2B-4D29-41DC-A12B-0B930CE731BA}" srcOrd="0" destOrd="0" presId="urn:microsoft.com/office/officeart/2005/8/layout/hList1"/>
    <dgm:cxn modelId="{DF643251-5BFF-4B0A-A2D2-0C61D3DEE326}" type="presOf" srcId="{F5651208-A1EE-4403-AFA5-8CA97103A565}" destId="{CD6B37CE-8DD6-45D9-B98F-DCAB5B488A7B}" srcOrd="0" destOrd="1" presId="urn:microsoft.com/office/officeart/2005/8/layout/hList1"/>
    <dgm:cxn modelId="{81B84B56-7DD0-4E08-BBFA-C15CB1532744}" srcId="{E6A79277-A387-4ED8-9CAC-4B68236EEED9}" destId="{F87755E2-5EED-409C-999B-2D4118F345D6}" srcOrd="0" destOrd="0" parTransId="{AF3DA7D9-95AC-4425-A11D-8FFD316F39B0}" sibTransId="{97FC06D8-7350-471B-931D-85CA3AF1B229}"/>
    <dgm:cxn modelId="{AE7CBC79-3A17-413A-976D-AD33524B6CBE}" type="presOf" srcId="{9988D14F-8A29-436E-8CA0-FA501E1E6DE8}" destId="{6C9EBDF0-F919-450D-9BB1-24F2CEAD9AE8}" srcOrd="0" destOrd="0" presId="urn:microsoft.com/office/officeart/2005/8/layout/hList1"/>
    <dgm:cxn modelId="{1018097C-2535-42E7-8390-EF618E35226C}" srcId="{D6B30A1D-6FBF-4785-82AC-94271414C516}" destId="{98818B09-1D8C-46F2-87AC-5FEE90FC96FA}" srcOrd="4" destOrd="0" parTransId="{80916788-FFA2-4229-B943-6979B821D4F6}" sibTransId="{FB395E00-829D-4E0D-B9A2-100794520846}"/>
    <dgm:cxn modelId="{DFE4477D-A5B3-4843-A0B6-F14F1E883AFE}" srcId="{E6A79277-A387-4ED8-9CAC-4B68236EEED9}" destId="{D6B30A1D-6FBF-4785-82AC-94271414C516}" srcOrd="4" destOrd="0" parTransId="{841E4BC1-8361-4FC6-A68A-2289A4C82FEA}" sibTransId="{47F1C4E6-EE52-4031-B300-C984E9D908A6}"/>
    <dgm:cxn modelId="{4261C87D-CC46-4C5F-9099-B81317A64B4E}" srcId="{19A559BF-A49D-4404-990E-E246B0367286}" destId="{E0ADCA6D-54C4-43CA-B50E-DE68923D465B}" srcOrd="0" destOrd="0" parTransId="{407DEB9E-BC84-4E5F-B584-05CF39036608}" sibTransId="{5CEF64E9-1BBB-4D97-B1CD-47F7AC8DA6FE}"/>
    <dgm:cxn modelId="{9F4DFB81-BA19-47F2-8EE2-C0A310579712}" type="presOf" srcId="{46644E8D-05D9-4AFD-83BE-1401562ECE95}" destId="{60081E85-BD90-42E5-8C12-E66BB74F4D36}" srcOrd="0" destOrd="0" presId="urn:microsoft.com/office/officeart/2005/8/layout/hList1"/>
    <dgm:cxn modelId="{84563282-7887-451C-A2F3-7416E08ADF45}" type="presOf" srcId="{7F09BD03-E76D-470F-85B6-C6993C7398E8}" destId="{3EF2CFCC-98FB-48F9-BAD8-6ABB5297568B}" srcOrd="0" destOrd="1" presId="urn:microsoft.com/office/officeart/2005/8/layout/hList1"/>
    <dgm:cxn modelId="{73CEF98D-9535-42A0-8406-F63AE4FC7E17}" srcId="{7CEDB66B-1065-4A19-87EC-F2F6589155A1}" destId="{3112EDC3-BCEE-49D9-9760-3FE2EAF86BF9}" srcOrd="1" destOrd="0" parTransId="{68D84BE3-4420-44C9-BB32-0036EECB1FA2}" sibTransId="{5687CE13-CFC8-44A3-8A81-DEAB1936B993}"/>
    <dgm:cxn modelId="{636E238F-7717-4BD3-96E5-E36BD80D8322}" srcId="{7CEDB66B-1065-4A19-87EC-F2F6589155A1}" destId="{334ED733-B15C-41F7-A53D-C446DC8DBC6A}" srcOrd="2" destOrd="0" parTransId="{6BAD3535-CBDD-4FE4-A5F4-5DC26F16A646}" sibTransId="{2232A08E-80A8-4B45-985B-E6B6F13981B4}"/>
    <dgm:cxn modelId="{1042989C-42FC-4BFB-890F-DCE5796ECEBB}" type="presOf" srcId="{2549EAD0-548A-42F2-BB37-90A110E22340}" destId="{58824A5A-73C3-4CC4-80D7-D024A76913CB}" srcOrd="0" destOrd="2" presId="urn:microsoft.com/office/officeart/2005/8/layout/hList1"/>
    <dgm:cxn modelId="{26D0DF9E-D576-49D6-94A2-B122367B43CF}" type="presOf" srcId="{C9E1918E-9DB5-4FF7-9BD7-1F93A0755CDC}" destId="{58824A5A-73C3-4CC4-80D7-D024A76913CB}" srcOrd="0" destOrd="0" presId="urn:microsoft.com/office/officeart/2005/8/layout/hList1"/>
    <dgm:cxn modelId="{AD408FA3-DB27-4832-BB56-BA8FC176CE42}" type="presOf" srcId="{E6A79277-A387-4ED8-9CAC-4B68236EEED9}" destId="{50599EBB-F5EF-44EE-86BD-652E8CBAF606}" srcOrd="0" destOrd="0" presId="urn:microsoft.com/office/officeart/2005/8/layout/hList1"/>
    <dgm:cxn modelId="{277B5FA5-7372-43CF-8B0C-EDCF3AB1BBA1}" type="presOf" srcId="{E0ADCA6D-54C4-43CA-B50E-DE68923D465B}" destId="{3EF2CFCC-98FB-48F9-BAD8-6ABB5297568B}" srcOrd="0" destOrd="0" presId="urn:microsoft.com/office/officeart/2005/8/layout/hList1"/>
    <dgm:cxn modelId="{1A29BCB7-FFD5-452B-A314-75F22F51C65D}" type="presOf" srcId="{798D256B-7D9A-4AA3-8B5F-E6AC516B4EE1}" destId="{7448D14D-C9F3-49A2-8423-A2B6FBCC34E9}" srcOrd="0" destOrd="0" presId="urn:microsoft.com/office/officeart/2005/8/layout/hList1"/>
    <dgm:cxn modelId="{4EA7E5B7-D4C7-43D3-8985-9A53B1C5E788}" srcId="{D6B30A1D-6FBF-4785-82AC-94271414C516}" destId="{77B9419E-C0F8-4DD5-B035-4D9E508D36AC}" srcOrd="1" destOrd="0" parTransId="{9BFB03F7-8B41-46B0-A049-9F36291E58DD}" sibTransId="{C673CAA6-7C6E-4793-AEA7-BDC8FCAE78C5}"/>
    <dgm:cxn modelId="{0B41F0B9-BF1C-4144-B5A9-946F1C6DDFE4}" type="presOf" srcId="{F87755E2-5EED-409C-999B-2D4118F345D6}" destId="{37A70DFF-E6C8-40E8-9C5B-FA7076B9D865}" srcOrd="0" destOrd="0" presId="urn:microsoft.com/office/officeart/2005/8/layout/hList1"/>
    <dgm:cxn modelId="{0C013BBF-53E3-4C9D-AAA5-78441E4D2E05}" srcId="{7CEDB66B-1065-4A19-87EC-F2F6589155A1}" destId="{798D256B-7D9A-4AA3-8B5F-E6AC516B4EE1}" srcOrd="0" destOrd="0" parTransId="{B32A37D9-9EF8-4F17-99D0-BDC865B25A07}" sibTransId="{87041584-2220-4402-9157-3519DAEAB3C6}"/>
    <dgm:cxn modelId="{FC0715C0-D5A3-4D86-AEBD-9E694A198BDB}" srcId="{F87755E2-5EED-409C-999B-2D4118F345D6}" destId="{91488B90-E070-4244-A1DB-B1AADAD3CB08}" srcOrd="3" destOrd="0" parTransId="{1F60FBD8-60F2-46BA-884A-F0D05A74FAD0}" sibTransId="{35A030AA-C16D-4363-AE28-FAE72CB818C0}"/>
    <dgm:cxn modelId="{B521CCC9-85A6-423D-8FEB-6EC8F47E4108}" type="presOf" srcId="{14D7D418-47AC-4A5A-9345-581E6ED5AFB9}" destId="{C0A06B2B-4D29-41DC-A12B-0B930CE731BA}" srcOrd="0" destOrd="2" presId="urn:microsoft.com/office/officeart/2005/8/layout/hList1"/>
    <dgm:cxn modelId="{867160CC-477D-4139-82CF-123948DFF26F}" type="presOf" srcId="{98818B09-1D8C-46F2-87AC-5FEE90FC96FA}" destId="{C0A06B2B-4D29-41DC-A12B-0B930CE731BA}" srcOrd="0" destOrd="4" presId="urn:microsoft.com/office/officeart/2005/8/layout/hList1"/>
    <dgm:cxn modelId="{241914CD-B678-4812-BAE7-5179CF582CDA}" type="presOf" srcId="{7CEDB66B-1065-4A19-87EC-F2F6589155A1}" destId="{4125ED5E-00F0-45C3-BAD9-1D182EE76188}" srcOrd="0" destOrd="0" presId="urn:microsoft.com/office/officeart/2005/8/layout/hList1"/>
    <dgm:cxn modelId="{697CD2CD-8EAE-49BC-8A40-84AEB2871464}" srcId="{E6A79277-A387-4ED8-9CAC-4B68236EEED9}" destId="{19A559BF-A49D-4404-990E-E246B0367286}" srcOrd="3" destOrd="0" parTransId="{44474C7E-EB9C-4159-A445-628C7008D586}" sibTransId="{012E818A-02EE-47F8-B08A-6E06EB823853}"/>
    <dgm:cxn modelId="{0BB2FECF-8293-4024-BF4C-38969E1453D9}" type="presOf" srcId="{91488B90-E070-4244-A1DB-B1AADAD3CB08}" destId="{58824A5A-73C3-4CC4-80D7-D024A76913CB}" srcOrd="0" destOrd="3" presId="urn:microsoft.com/office/officeart/2005/8/layout/hList1"/>
    <dgm:cxn modelId="{0B52F0D8-0AA5-4927-939E-4D8CA6ACF939}" srcId="{7CEDB66B-1065-4A19-87EC-F2F6589155A1}" destId="{24045CF7-DA95-4B21-93B2-EB3D8A7F422D}" srcOrd="3" destOrd="0" parTransId="{F2B9A4D6-887B-4617-BCC5-187D2EF5674D}" sibTransId="{A8CE5969-7A9F-4591-B561-814C086DFF73}"/>
    <dgm:cxn modelId="{5CE176E0-D2EC-4434-8A63-7B8F7D113CCC}" srcId="{19A559BF-A49D-4404-990E-E246B0367286}" destId="{EDC346BC-6238-4635-B9B8-56C05665863A}" srcOrd="2" destOrd="0" parTransId="{ED38FD88-FDD1-4624-B2C9-4A7B0A72B86E}" sibTransId="{4A802C70-DD39-4744-BACC-57CE15FFEB3A}"/>
    <dgm:cxn modelId="{6A4511E2-BE3E-4164-B1C6-39185FE186B2}" type="presOf" srcId="{386F082E-4946-4C45-9E3E-A58ABD28B3C2}" destId="{60081E85-BD90-42E5-8C12-E66BB74F4D36}" srcOrd="0" destOrd="1" presId="urn:microsoft.com/office/officeart/2005/8/layout/hList1"/>
    <dgm:cxn modelId="{51C71CE8-291B-423C-BD01-34340D48A708}" srcId="{F87755E2-5EED-409C-999B-2D4118F345D6}" destId="{2549EAD0-548A-42F2-BB37-90A110E22340}" srcOrd="2" destOrd="0" parTransId="{83F609D0-CB78-4487-8152-5A5C37C81E5E}" sibTransId="{F6C5456A-2C12-4FB4-8360-4729ED6BEEBA}"/>
    <dgm:cxn modelId="{E1ED25EB-DB03-4B41-955B-8E3461873864}" srcId="{E6A79277-A387-4ED8-9CAC-4B68236EEED9}" destId="{9988D14F-8A29-436E-8CA0-FA501E1E6DE8}" srcOrd="1" destOrd="0" parTransId="{D5AAB73B-CFD5-4E0F-BAC9-387E74E7B561}" sibTransId="{514D89F1-DCDF-43D8-AD8E-F8AB8E2AFD8E}"/>
    <dgm:cxn modelId="{7A108BFA-58DA-43DF-B134-0731BC8F017B}" srcId="{D6B30A1D-6FBF-4785-82AC-94271414C516}" destId="{8F01D700-15ED-497A-8433-4A063CD42CEE}" srcOrd="3" destOrd="0" parTransId="{E20A7A6F-4ADD-4E58-9D72-E0AF1AEF829C}" sibTransId="{DD7C10B7-07F7-4E55-A470-5596F1A479FF}"/>
    <dgm:cxn modelId="{56243AFE-05B5-4646-B9F7-5FBF324133A2}" srcId="{D6B30A1D-6FBF-4785-82AC-94271414C516}" destId="{AA3584F2-2F0A-40B2-AFC4-E200D1FAA1AB}" srcOrd="0" destOrd="0" parTransId="{504845A1-4F77-4C11-BEAB-1C9770C155DB}" sibTransId="{74FA2715-BAC5-4F78-A83A-044887A8122D}"/>
    <dgm:cxn modelId="{005D6EFF-B230-4942-9C40-D1CB3A23B5E7}" type="presOf" srcId="{24045CF7-DA95-4B21-93B2-EB3D8A7F422D}" destId="{7448D14D-C9F3-49A2-8423-A2B6FBCC34E9}" srcOrd="0" destOrd="3" presId="urn:microsoft.com/office/officeart/2005/8/layout/hList1"/>
    <dgm:cxn modelId="{C935137A-C4D1-411F-BDC2-30C1EC6F58C2}" type="presParOf" srcId="{50599EBB-F5EF-44EE-86BD-652E8CBAF606}" destId="{DCAEE47A-352B-4B75-A2BC-9380CF08A334}" srcOrd="0" destOrd="0" presId="urn:microsoft.com/office/officeart/2005/8/layout/hList1"/>
    <dgm:cxn modelId="{57E17A5E-F6FB-4B72-969E-05D770F7040D}" type="presParOf" srcId="{DCAEE47A-352B-4B75-A2BC-9380CF08A334}" destId="{37A70DFF-E6C8-40E8-9C5B-FA7076B9D865}" srcOrd="0" destOrd="0" presId="urn:microsoft.com/office/officeart/2005/8/layout/hList1"/>
    <dgm:cxn modelId="{B22CC9CF-C6EE-43D4-9E7D-C9B008CF858B}" type="presParOf" srcId="{DCAEE47A-352B-4B75-A2BC-9380CF08A334}" destId="{58824A5A-73C3-4CC4-80D7-D024A76913CB}" srcOrd="1" destOrd="0" presId="urn:microsoft.com/office/officeart/2005/8/layout/hList1"/>
    <dgm:cxn modelId="{C67FB542-20D8-47CD-A452-D15D63139E5B}" type="presParOf" srcId="{50599EBB-F5EF-44EE-86BD-652E8CBAF606}" destId="{5D456293-7685-4649-B5BB-FF9DDB307B22}" srcOrd="1" destOrd="0" presId="urn:microsoft.com/office/officeart/2005/8/layout/hList1"/>
    <dgm:cxn modelId="{AC58DD34-B0E3-4A6A-B4A1-2FC1D4A7F43D}" type="presParOf" srcId="{50599EBB-F5EF-44EE-86BD-652E8CBAF606}" destId="{450218C0-96E5-44D4-81F5-D08AADC7B098}" srcOrd="2" destOrd="0" presId="urn:microsoft.com/office/officeart/2005/8/layout/hList1"/>
    <dgm:cxn modelId="{7E014CA4-1C6E-48DC-8138-473F44469737}" type="presParOf" srcId="{450218C0-96E5-44D4-81F5-D08AADC7B098}" destId="{6C9EBDF0-F919-450D-9BB1-24F2CEAD9AE8}" srcOrd="0" destOrd="0" presId="urn:microsoft.com/office/officeart/2005/8/layout/hList1"/>
    <dgm:cxn modelId="{35D21FC5-A6EF-46E4-A0EE-C7DE8A511712}" type="presParOf" srcId="{450218C0-96E5-44D4-81F5-D08AADC7B098}" destId="{60081E85-BD90-42E5-8C12-E66BB74F4D36}" srcOrd="1" destOrd="0" presId="urn:microsoft.com/office/officeart/2005/8/layout/hList1"/>
    <dgm:cxn modelId="{CE39416A-F384-40E4-9D63-CE89DF1D9BE5}" type="presParOf" srcId="{50599EBB-F5EF-44EE-86BD-652E8CBAF606}" destId="{3732996E-1CAB-4A2D-A6F3-3DC0B1DA1FB4}" srcOrd="3" destOrd="0" presId="urn:microsoft.com/office/officeart/2005/8/layout/hList1"/>
    <dgm:cxn modelId="{EC8B6635-0B36-4DF2-9545-E3A265ECFC77}" type="presParOf" srcId="{50599EBB-F5EF-44EE-86BD-652E8CBAF606}" destId="{E9D2B727-75A5-4601-9916-A81682EE1C13}" srcOrd="4" destOrd="0" presId="urn:microsoft.com/office/officeart/2005/8/layout/hList1"/>
    <dgm:cxn modelId="{71D8CD55-0916-4CA2-A357-9227D36CE175}" type="presParOf" srcId="{E9D2B727-75A5-4601-9916-A81682EE1C13}" destId="{4125ED5E-00F0-45C3-BAD9-1D182EE76188}" srcOrd="0" destOrd="0" presId="urn:microsoft.com/office/officeart/2005/8/layout/hList1"/>
    <dgm:cxn modelId="{DF8CB230-F294-4927-8969-72A9CFD3D9EC}" type="presParOf" srcId="{E9D2B727-75A5-4601-9916-A81682EE1C13}" destId="{7448D14D-C9F3-49A2-8423-A2B6FBCC34E9}" srcOrd="1" destOrd="0" presId="urn:microsoft.com/office/officeart/2005/8/layout/hList1"/>
    <dgm:cxn modelId="{7F457D54-C553-42A3-8513-B12E3E361CF4}" type="presParOf" srcId="{50599EBB-F5EF-44EE-86BD-652E8CBAF606}" destId="{6FD76914-A58C-4DB7-9B08-947068C09D51}" srcOrd="5" destOrd="0" presId="urn:microsoft.com/office/officeart/2005/8/layout/hList1"/>
    <dgm:cxn modelId="{0970B8BB-AEA7-4DB9-877A-DB306DEE5014}" type="presParOf" srcId="{50599EBB-F5EF-44EE-86BD-652E8CBAF606}" destId="{FC804271-21EC-454E-828C-559EAA06A727}" srcOrd="6" destOrd="0" presId="urn:microsoft.com/office/officeart/2005/8/layout/hList1"/>
    <dgm:cxn modelId="{C2E57C93-1E1C-4687-BF79-365DC7D1F259}" type="presParOf" srcId="{FC804271-21EC-454E-828C-559EAA06A727}" destId="{E2743248-B4E0-4CC1-85D1-ADBF022ACC10}" srcOrd="0" destOrd="0" presId="urn:microsoft.com/office/officeart/2005/8/layout/hList1"/>
    <dgm:cxn modelId="{36E68EC0-6F10-4077-ADD0-61726F60B0D0}" type="presParOf" srcId="{FC804271-21EC-454E-828C-559EAA06A727}" destId="{3EF2CFCC-98FB-48F9-BAD8-6ABB5297568B}" srcOrd="1" destOrd="0" presId="urn:microsoft.com/office/officeart/2005/8/layout/hList1"/>
    <dgm:cxn modelId="{DC535FC2-B5A2-434C-B6DE-4828688EADB5}" type="presParOf" srcId="{50599EBB-F5EF-44EE-86BD-652E8CBAF606}" destId="{F7C6ADF3-F420-4490-B065-93056217DAD3}" srcOrd="7" destOrd="0" presId="urn:microsoft.com/office/officeart/2005/8/layout/hList1"/>
    <dgm:cxn modelId="{14701522-EC8E-41ED-B451-F6F31B854537}" type="presParOf" srcId="{50599EBB-F5EF-44EE-86BD-652E8CBAF606}" destId="{30D65D1D-F0AC-4C11-8257-BB13FC8E727C}" srcOrd="8" destOrd="0" presId="urn:microsoft.com/office/officeart/2005/8/layout/hList1"/>
    <dgm:cxn modelId="{F12B1E01-2EA3-40C0-9565-F4D8797A37EA}" type="presParOf" srcId="{30D65D1D-F0AC-4C11-8257-BB13FC8E727C}" destId="{97E4AE21-C8F8-4174-8530-1537DC6CE05F}" srcOrd="0" destOrd="0" presId="urn:microsoft.com/office/officeart/2005/8/layout/hList1"/>
    <dgm:cxn modelId="{F6D545A7-663B-4E02-AE83-9D4AA1D063D3}" type="presParOf" srcId="{30D65D1D-F0AC-4C11-8257-BB13FC8E727C}" destId="{C0A06B2B-4D29-41DC-A12B-0B930CE731BA}" srcOrd="1" destOrd="0" presId="urn:microsoft.com/office/officeart/2005/8/layout/hList1"/>
    <dgm:cxn modelId="{5BEAAFD8-0652-424A-8465-5EF6E8F7E18C}" type="presParOf" srcId="{50599EBB-F5EF-44EE-86BD-652E8CBAF606}" destId="{FBCDD661-104A-4A5D-89EA-427458A33B49}" srcOrd="9" destOrd="0" presId="urn:microsoft.com/office/officeart/2005/8/layout/hList1"/>
    <dgm:cxn modelId="{B4663BE0-FACA-4347-99C1-8AACEC5450C6}" type="presParOf" srcId="{50599EBB-F5EF-44EE-86BD-652E8CBAF606}" destId="{FCC8C3F3-EA44-452A-8F0F-5B90F1FFB17F}" srcOrd="10" destOrd="0" presId="urn:microsoft.com/office/officeart/2005/8/layout/hList1"/>
    <dgm:cxn modelId="{2B88AC47-3A39-45E8-822E-A07EE112FC79}" type="presParOf" srcId="{FCC8C3F3-EA44-452A-8F0F-5B90F1FFB17F}" destId="{8EB698EE-BE45-4967-8023-7CF8A24E5CBC}" srcOrd="0" destOrd="0" presId="urn:microsoft.com/office/officeart/2005/8/layout/hList1"/>
    <dgm:cxn modelId="{65AE37FB-BB0D-4558-93B0-F688563B1B75}" type="presParOf" srcId="{FCC8C3F3-EA44-452A-8F0F-5B90F1FFB17F}" destId="{CD6B37CE-8DD6-45D9-B98F-DCAB5B488A7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C2ADCC-54C9-4A67-80E8-28535EF25F8B}"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bg-BG"/>
        </a:p>
      </dgm:t>
    </dgm:pt>
    <dgm:pt modelId="{FC43F19F-6FFC-44AE-A723-2DAE50D76277}">
      <dgm:prSet phldrT="[Text]"/>
      <dgm:spPr/>
      <dgm:t>
        <a:bodyPr/>
        <a:lstStyle/>
        <a:p>
          <a:r>
            <a:rPr lang="ru-RU" b="0" i="0" u="none" dirty="0" err="1"/>
            <a:t>Излез</a:t>
          </a:r>
          <a:r>
            <a:rPr lang="ru-RU" b="0" i="0" u="none" dirty="0"/>
            <a:t> </a:t>
          </a:r>
          <a:r>
            <a:rPr lang="ru-RU" b="0" i="0" u="none" dirty="0" err="1"/>
            <a:t>навън</a:t>
          </a:r>
          <a:r>
            <a:rPr lang="ru-RU" b="0" i="0" u="none" dirty="0"/>
            <a:t>. </a:t>
          </a:r>
          <a:r>
            <a:rPr lang="ru-RU" b="0" i="0" u="none" dirty="0" err="1"/>
            <a:t>Разходи</a:t>
          </a:r>
          <a:r>
            <a:rPr lang="ru-RU" b="0" i="0" u="none" dirty="0"/>
            <a:t> се в парка или мола по </a:t>
          </a:r>
          <a:r>
            <a:rPr lang="ru-RU" b="0" i="0" u="none" dirty="0" err="1"/>
            <a:t>време</a:t>
          </a:r>
          <a:r>
            <a:rPr lang="ru-RU" b="0" i="0" u="none" dirty="0"/>
            <a:t> на </a:t>
          </a:r>
          <a:r>
            <a:rPr lang="ru-RU" b="0" i="0" u="none" dirty="0" err="1"/>
            <a:t>обедната</a:t>
          </a:r>
          <a:r>
            <a:rPr lang="ru-RU" b="0" i="0" u="none" dirty="0"/>
            <a:t> </a:t>
          </a:r>
          <a:r>
            <a:rPr lang="ru-RU" b="0" i="0" u="none" dirty="0" err="1"/>
            <a:t>почивка</a:t>
          </a:r>
          <a:r>
            <a:rPr lang="ru-RU" b="0" i="0" u="none" dirty="0"/>
            <a:t>. Дай </a:t>
          </a:r>
          <a:r>
            <a:rPr lang="ru-RU" b="0" i="0" u="none" dirty="0" err="1"/>
            <a:t>възможност</a:t>
          </a:r>
          <a:r>
            <a:rPr lang="ru-RU" b="0" i="0" u="none" dirty="0"/>
            <a:t> на ума си да </a:t>
          </a:r>
          <a:r>
            <a:rPr lang="ru-RU" b="0" i="0" u="none" dirty="0" err="1"/>
            <a:t>вникне</a:t>
          </a:r>
          <a:r>
            <a:rPr lang="ru-RU" b="0" i="0" u="none" dirty="0"/>
            <a:t> в проблема. </a:t>
          </a:r>
          <a:r>
            <a:rPr lang="ru-RU" b="0" i="0" u="none" dirty="0" err="1"/>
            <a:t>Опитай</a:t>
          </a:r>
          <a:r>
            <a:rPr lang="ru-RU" b="0" i="0" u="none" dirty="0"/>
            <a:t> се да </a:t>
          </a:r>
          <a:r>
            <a:rPr lang="ru-RU" b="0" i="0" u="none" dirty="0" err="1"/>
            <a:t>ограничиш</a:t>
          </a:r>
          <a:r>
            <a:rPr lang="ru-RU" b="0" i="0" u="none" dirty="0"/>
            <a:t> </a:t>
          </a:r>
          <a:r>
            <a:rPr lang="ru-RU" b="0" i="0" u="none" dirty="0" err="1"/>
            <a:t>телефонните</a:t>
          </a:r>
          <a:r>
            <a:rPr lang="ru-RU" b="0" i="0" u="none" dirty="0"/>
            <a:t> разговори, </a:t>
          </a:r>
          <a:r>
            <a:rPr lang="ru-RU" b="0" i="0" u="none" dirty="0" err="1"/>
            <a:t>текстовите</a:t>
          </a:r>
          <a:r>
            <a:rPr lang="ru-RU" b="0" i="0" u="none" dirty="0"/>
            <a:t> </a:t>
          </a:r>
          <a:r>
            <a:rPr lang="ru-RU" b="0" i="0" u="none" dirty="0" err="1"/>
            <a:t>съобщения</a:t>
          </a:r>
          <a:r>
            <a:rPr lang="ru-RU" b="0" i="0" u="none" dirty="0"/>
            <a:t> и </a:t>
          </a:r>
          <a:r>
            <a:rPr lang="ru-RU" b="0" i="0" u="none" dirty="0" err="1"/>
            <a:t>другите</a:t>
          </a:r>
          <a:r>
            <a:rPr lang="ru-RU" b="0" i="0" u="none" dirty="0"/>
            <a:t> </a:t>
          </a:r>
          <a:r>
            <a:rPr lang="ru-RU" b="0" i="0" u="none" dirty="0" err="1"/>
            <a:t>разсейващи</a:t>
          </a:r>
          <a:r>
            <a:rPr lang="ru-RU" b="0" i="0" u="none" dirty="0"/>
            <a:t> </a:t>
          </a:r>
          <a:r>
            <a:rPr lang="ru-RU" b="0" i="0" u="none" dirty="0" err="1"/>
            <a:t>дейности</a:t>
          </a:r>
          <a:r>
            <a:rPr lang="ru-RU" b="0" i="0" u="none" dirty="0"/>
            <a:t> по </a:t>
          </a:r>
          <a:r>
            <a:rPr lang="ru-RU" b="0" i="0" u="none" dirty="0" err="1"/>
            <a:t>време</a:t>
          </a:r>
          <a:r>
            <a:rPr lang="ru-RU" b="0" i="0" u="none" dirty="0"/>
            <a:t> на </a:t>
          </a:r>
          <a:r>
            <a:rPr lang="ru-RU" b="0" i="0" u="none" dirty="0" err="1"/>
            <a:t>това</a:t>
          </a:r>
          <a:r>
            <a:rPr lang="ru-RU" b="0" i="0" u="none" dirty="0"/>
            <a:t> тихо </a:t>
          </a:r>
          <a:r>
            <a:rPr lang="ru-RU" b="0" i="0" u="none" dirty="0" err="1"/>
            <a:t>време</a:t>
          </a:r>
          <a:r>
            <a:rPr lang="ru-RU" b="0" i="0" u="none" dirty="0"/>
            <a:t> за </a:t>
          </a:r>
          <a:r>
            <a:rPr lang="ru-RU" b="0" i="0" u="none" dirty="0" err="1"/>
            <a:t>размисъл</a:t>
          </a:r>
          <a:r>
            <a:rPr lang="ru-RU" b="0" i="0" u="none" dirty="0"/>
            <a:t>.</a:t>
          </a:r>
          <a:endParaRPr lang="bg-BG" b="0" dirty="0"/>
        </a:p>
      </dgm:t>
    </dgm:pt>
    <dgm:pt modelId="{94815A4A-4AD6-4A32-A8F5-0F6B6216F4FC}" type="parTrans" cxnId="{93F3D75B-BAC9-49BF-89F5-A267915EFABC}">
      <dgm:prSet/>
      <dgm:spPr/>
      <dgm:t>
        <a:bodyPr/>
        <a:lstStyle/>
        <a:p>
          <a:endParaRPr lang="bg-BG"/>
        </a:p>
      </dgm:t>
    </dgm:pt>
    <dgm:pt modelId="{D5898B46-BCF6-41BF-98BB-B7B7008AF116}" type="sibTrans" cxnId="{93F3D75B-BAC9-49BF-89F5-A267915EFABC}">
      <dgm:prSet/>
      <dgm:spPr/>
      <dgm:t>
        <a:bodyPr/>
        <a:lstStyle/>
        <a:p>
          <a:endParaRPr lang="bg-BG"/>
        </a:p>
      </dgm:t>
    </dgm:pt>
    <dgm:pt modelId="{F6C0C162-E91E-4C46-B20F-F86A854BDC20}">
      <dgm:prSet/>
      <dgm:spPr/>
      <dgm:t>
        <a:bodyPr/>
        <a:lstStyle/>
        <a:p>
          <a:r>
            <a:rPr lang="ru-RU" b="0" i="0" u="none" dirty="0" err="1"/>
            <a:t>Бъди</a:t>
          </a:r>
          <a:r>
            <a:rPr lang="ru-RU" b="0" i="0" u="none" dirty="0"/>
            <a:t>  по детски </a:t>
          </a:r>
          <a:r>
            <a:rPr lang="ru-RU" b="0" i="0" u="none" dirty="0" err="1"/>
            <a:t>непринуден</a:t>
          </a:r>
          <a:r>
            <a:rPr lang="ru-RU" b="0" i="0" u="none" dirty="0"/>
            <a:t>. </a:t>
          </a:r>
          <a:r>
            <a:rPr lang="ru-RU" b="0" i="0" u="none" dirty="0" err="1"/>
            <a:t>Опитай</a:t>
          </a:r>
          <a:r>
            <a:rPr lang="ru-RU" b="0" i="0" u="none" dirty="0"/>
            <a:t> се да </a:t>
          </a:r>
          <a:r>
            <a:rPr lang="ru-RU" b="0" i="0" u="none" dirty="0" err="1"/>
            <a:t>погледнеш</a:t>
          </a:r>
          <a:r>
            <a:rPr lang="ru-RU" b="0" i="0" u="none" dirty="0"/>
            <a:t> на проблема </a:t>
          </a:r>
          <a:r>
            <a:rPr lang="ru-RU" b="0" i="0" u="none" dirty="0" err="1"/>
            <a:t>като</a:t>
          </a:r>
          <a:r>
            <a:rPr lang="ru-RU" b="0" i="0" u="none" dirty="0"/>
            <a:t> </a:t>
          </a:r>
          <a:r>
            <a:rPr lang="ru-RU" b="0" i="0" u="none" dirty="0" err="1"/>
            <a:t>едно</a:t>
          </a:r>
          <a:r>
            <a:rPr lang="ru-RU" b="0" i="0" u="none" dirty="0"/>
            <a:t> </a:t>
          </a:r>
          <a:r>
            <a:rPr lang="ru-RU" b="0" i="0" u="none" dirty="0" err="1"/>
            <a:t>дете</a:t>
          </a:r>
          <a:r>
            <a:rPr lang="ru-RU" b="0" i="0" u="none" dirty="0"/>
            <a:t>. </a:t>
          </a:r>
          <a:r>
            <a:rPr lang="ru-RU" b="0" i="0" u="none" dirty="0" err="1"/>
            <a:t>Някои</a:t>
          </a:r>
          <a:r>
            <a:rPr lang="ru-RU" b="0" i="0" u="none" dirty="0"/>
            <a:t> </a:t>
          </a:r>
          <a:r>
            <a:rPr lang="ru-RU" b="0" i="0" u="none" dirty="0" err="1"/>
            <a:t>вярват</a:t>
          </a:r>
          <a:r>
            <a:rPr lang="ru-RU" b="0" i="0" u="none" dirty="0"/>
            <a:t>, че </a:t>
          </a:r>
          <a:r>
            <a:rPr lang="ru-RU" b="0" i="0" u="none" dirty="0" err="1"/>
            <a:t>този</a:t>
          </a:r>
          <a:r>
            <a:rPr lang="ru-RU" b="0" i="0" u="none" dirty="0"/>
            <a:t> свеж подход е най-</a:t>
          </a:r>
          <a:r>
            <a:rPr lang="ru-RU" b="0" i="0" u="none" dirty="0" err="1"/>
            <a:t>важното</a:t>
          </a:r>
          <a:r>
            <a:rPr lang="ru-RU" b="0" i="0" u="none" dirty="0"/>
            <a:t> </a:t>
          </a:r>
          <a:r>
            <a:rPr lang="ru-RU" b="0" i="0" u="none" dirty="0" err="1"/>
            <a:t>разчупване</a:t>
          </a:r>
          <a:r>
            <a:rPr lang="ru-RU" b="0" i="0" u="none" dirty="0"/>
            <a:t> на </a:t>
          </a:r>
          <a:r>
            <a:rPr lang="ru-RU" b="0" i="0" u="none" dirty="0" err="1"/>
            <a:t>стереотипното</a:t>
          </a:r>
          <a:r>
            <a:rPr lang="ru-RU" b="0" i="0" u="none" dirty="0"/>
            <a:t> </a:t>
          </a:r>
          <a:r>
            <a:rPr lang="ru-RU" b="0" i="0" u="none" dirty="0" err="1"/>
            <a:t>мислене</a:t>
          </a:r>
          <a:r>
            <a:rPr lang="ru-RU" b="0" i="0" u="none" dirty="0"/>
            <a:t>, </a:t>
          </a:r>
          <a:r>
            <a:rPr lang="ru-RU" b="0" i="0" u="none" dirty="0" err="1"/>
            <a:t>защото</a:t>
          </a:r>
          <a:r>
            <a:rPr lang="ru-RU" b="0" i="0" u="none" dirty="0"/>
            <a:t> </a:t>
          </a:r>
          <a:r>
            <a:rPr lang="ru-RU" b="0" i="0" u="none" dirty="0" err="1"/>
            <a:t>освобождава</a:t>
          </a:r>
          <a:r>
            <a:rPr lang="ru-RU" b="0" i="0" u="none" dirty="0"/>
            <a:t> ума от </a:t>
          </a:r>
          <a:r>
            <a:rPr lang="ru-RU" b="0" i="0" u="none" dirty="0" err="1"/>
            <a:t>ограниченията</a:t>
          </a:r>
          <a:r>
            <a:rPr lang="ru-RU" b="0" i="0" u="none" dirty="0"/>
            <a:t> на </a:t>
          </a:r>
          <a:r>
            <a:rPr lang="ru-RU" b="0" i="0" u="none" dirty="0" err="1"/>
            <a:t>традиционната</a:t>
          </a:r>
          <a:r>
            <a:rPr lang="ru-RU" b="0" i="0" u="none" dirty="0"/>
            <a:t> перспектива на „</a:t>
          </a:r>
          <a:r>
            <a:rPr lang="ru-RU" b="0" i="0" u="none" dirty="0" err="1"/>
            <a:t>възрастните</a:t>
          </a:r>
          <a:r>
            <a:rPr lang="ru-RU" b="0" i="0" u="none" dirty="0"/>
            <a:t>“.</a:t>
          </a:r>
          <a:endParaRPr lang="bg-BG" b="0" dirty="0"/>
        </a:p>
      </dgm:t>
    </dgm:pt>
    <dgm:pt modelId="{617FABFD-363E-4E58-AFF1-8845F8F0C8BD}" type="parTrans" cxnId="{82271FBB-F217-441A-943D-67C5D14B60B6}">
      <dgm:prSet/>
      <dgm:spPr/>
      <dgm:t>
        <a:bodyPr/>
        <a:lstStyle/>
        <a:p>
          <a:endParaRPr lang="bg-BG"/>
        </a:p>
      </dgm:t>
    </dgm:pt>
    <dgm:pt modelId="{0186252C-FE21-4E70-B3B5-0055367554E2}" type="sibTrans" cxnId="{82271FBB-F217-441A-943D-67C5D14B60B6}">
      <dgm:prSet/>
      <dgm:spPr/>
      <dgm:t>
        <a:bodyPr/>
        <a:lstStyle/>
        <a:p>
          <a:endParaRPr lang="bg-BG"/>
        </a:p>
      </dgm:t>
    </dgm:pt>
    <dgm:pt modelId="{A1EB9327-48AE-4F93-93FA-A9F4FDC5540D}">
      <dgm:prSet/>
      <dgm:spPr/>
      <dgm:t>
        <a:bodyPr/>
        <a:lstStyle/>
        <a:p>
          <a:r>
            <a:rPr lang="ru-RU" b="0" i="0" u="none" dirty="0" err="1"/>
            <a:t>Бъди</a:t>
          </a:r>
          <a:r>
            <a:rPr lang="ru-RU" b="0" i="0" u="none" dirty="0"/>
            <a:t> </a:t>
          </a:r>
          <a:r>
            <a:rPr lang="ru-RU" b="0" i="0" u="none" dirty="0" err="1"/>
            <a:t>непукист</a:t>
          </a:r>
          <a:r>
            <a:rPr lang="ru-RU" b="0" i="0" u="none" dirty="0"/>
            <a:t>. Най-</a:t>
          </a:r>
          <a:r>
            <a:rPr lang="ru-RU" b="0" i="0" u="none" dirty="0" err="1"/>
            <a:t>добрите</a:t>
          </a:r>
          <a:r>
            <a:rPr lang="ru-RU" b="0" i="0" u="none" dirty="0"/>
            <a:t> идеи и решения </a:t>
          </a:r>
          <a:r>
            <a:rPr lang="ru-RU" b="0" i="0" u="none" dirty="0" err="1"/>
            <a:t>идват</a:t>
          </a:r>
          <a:r>
            <a:rPr lang="ru-RU" b="0" i="0" u="none" dirty="0"/>
            <a:t> от </a:t>
          </a:r>
          <a:r>
            <a:rPr lang="ru-RU" b="0" i="0" u="none" dirty="0" err="1"/>
            <a:t>тези</a:t>
          </a:r>
          <a:r>
            <a:rPr lang="ru-RU" b="0" i="0" u="none" dirty="0"/>
            <a:t>, </a:t>
          </a:r>
          <a:r>
            <a:rPr lang="ru-RU" b="0" i="0" u="none" dirty="0" err="1"/>
            <a:t>които</a:t>
          </a:r>
          <a:r>
            <a:rPr lang="ru-RU" b="0" i="0" u="none" dirty="0"/>
            <a:t> не се </a:t>
          </a:r>
          <a:r>
            <a:rPr lang="ru-RU" b="0" i="0" u="none" dirty="0" err="1"/>
            <a:t>интересуват</a:t>
          </a:r>
          <a:r>
            <a:rPr lang="ru-RU" b="0" i="0" u="none" dirty="0"/>
            <a:t> от </a:t>
          </a:r>
          <a:r>
            <a:rPr lang="ru-RU" b="0" i="0" u="none" dirty="0" err="1"/>
            <a:t>чуждото</a:t>
          </a:r>
          <a:r>
            <a:rPr lang="ru-RU" b="0" i="0" u="none" dirty="0"/>
            <a:t> мнение.</a:t>
          </a:r>
          <a:endParaRPr lang="bg-BG" b="0" dirty="0"/>
        </a:p>
      </dgm:t>
    </dgm:pt>
    <dgm:pt modelId="{FEC35E6B-A92F-436D-B80B-F2BDB244CE9F}" type="parTrans" cxnId="{4AA03D34-1381-4D18-B590-9A28846D9058}">
      <dgm:prSet/>
      <dgm:spPr/>
      <dgm:t>
        <a:bodyPr/>
        <a:lstStyle/>
        <a:p>
          <a:endParaRPr lang="bg-BG"/>
        </a:p>
      </dgm:t>
    </dgm:pt>
    <dgm:pt modelId="{2415EC3B-DFFD-422E-B5DC-474B40990F42}" type="sibTrans" cxnId="{4AA03D34-1381-4D18-B590-9A28846D9058}">
      <dgm:prSet/>
      <dgm:spPr/>
      <dgm:t>
        <a:bodyPr/>
        <a:lstStyle/>
        <a:p>
          <a:endParaRPr lang="bg-BG"/>
        </a:p>
      </dgm:t>
    </dgm:pt>
    <dgm:pt modelId="{8C911F63-1A25-4327-97BB-CE4604714D66}">
      <dgm:prSet/>
      <dgm:spPr/>
      <dgm:t>
        <a:bodyPr/>
        <a:lstStyle/>
        <a:p>
          <a:r>
            <a:rPr lang="ru-RU" b="0" i="0" u="none" dirty="0" err="1"/>
            <a:t>Разчупи</a:t>
          </a:r>
          <a:r>
            <a:rPr lang="ru-RU" b="0" i="0" u="none" dirty="0"/>
            <a:t> </a:t>
          </a:r>
          <a:r>
            <a:rPr lang="ru-RU" b="0" i="0" u="none" dirty="0" err="1"/>
            <a:t>рутината</a:t>
          </a:r>
          <a:r>
            <a:rPr lang="ru-RU" b="0" i="0" u="none" dirty="0"/>
            <a:t>. </a:t>
          </a:r>
          <a:r>
            <a:rPr lang="ru-RU" b="0" i="0" u="none" dirty="0" err="1"/>
            <a:t>Паркирай</a:t>
          </a:r>
          <a:r>
            <a:rPr lang="ru-RU" b="0" i="0" u="none" dirty="0"/>
            <a:t> на различно </a:t>
          </a:r>
          <a:r>
            <a:rPr lang="ru-RU" b="0" i="0" u="none" dirty="0" err="1"/>
            <a:t>място</a:t>
          </a:r>
          <a:r>
            <a:rPr lang="ru-RU" b="0" i="0" u="none" dirty="0"/>
            <a:t>. Поговори с хора, </a:t>
          </a:r>
          <a:r>
            <a:rPr lang="ru-RU" b="0" i="0" u="none" dirty="0" err="1"/>
            <a:t>които</a:t>
          </a:r>
          <a:r>
            <a:rPr lang="ru-RU" b="0" i="0" u="none" dirty="0"/>
            <a:t> не </a:t>
          </a:r>
          <a:r>
            <a:rPr lang="ru-RU" b="0" i="0" u="none" dirty="0" err="1"/>
            <a:t>познаваш</a:t>
          </a:r>
          <a:r>
            <a:rPr lang="ru-RU" b="0" i="0" u="none" dirty="0"/>
            <a:t> добре. </a:t>
          </a:r>
          <a:r>
            <a:rPr lang="ru-RU" b="0" i="0" u="none" dirty="0" err="1"/>
            <a:t>Прочети</a:t>
          </a:r>
          <a:r>
            <a:rPr lang="ru-RU" b="0" i="0" u="none" dirty="0"/>
            <a:t> списание или блог, </a:t>
          </a:r>
          <a:r>
            <a:rPr lang="ru-RU" b="0" i="0" u="none" dirty="0" err="1"/>
            <a:t>към</a:t>
          </a:r>
          <a:r>
            <a:rPr lang="ru-RU" b="0" i="0" u="none" dirty="0"/>
            <a:t> </a:t>
          </a:r>
          <a:r>
            <a:rPr lang="ru-RU" b="0" i="0" u="none" dirty="0" err="1"/>
            <a:t>които</a:t>
          </a:r>
          <a:r>
            <a:rPr lang="ru-RU" b="0" i="0" u="none" dirty="0"/>
            <a:t> </a:t>
          </a:r>
          <a:r>
            <a:rPr lang="ru-RU" b="0" i="0" u="none" dirty="0" err="1"/>
            <a:t>обикновено</a:t>
          </a:r>
          <a:r>
            <a:rPr lang="ru-RU" b="0" i="0" u="none" dirty="0"/>
            <a:t> </a:t>
          </a:r>
          <a:r>
            <a:rPr lang="ru-RU" b="0" i="0" u="none" dirty="0" err="1"/>
            <a:t>нямаш</a:t>
          </a:r>
          <a:r>
            <a:rPr lang="ru-RU" b="0" i="0" u="none" dirty="0"/>
            <a:t> интерес. </a:t>
          </a:r>
          <a:r>
            <a:rPr lang="ru-RU" b="0" i="0" u="none" dirty="0" err="1"/>
            <a:t>Идеите</a:t>
          </a:r>
          <a:r>
            <a:rPr lang="ru-RU" b="0" i="0" u="none" dirty="0"/>
            <a:t> </a:t>
          </a:r>
          <a:r>
            <a:rPr lang="ru-RU" b="0" i="0" u="none" dirty="0" err="1"/>
            <a:t>може</a:t>
          </a:r>
          <a:r>
            <a:rPr lang="ru-RU" b="0" i="0" u="none" dirty="0"/>
            <a:t> да </a:t>
          </a:r>
          <a:r>
            <a:rPr lang="ru-RU" b="0" i="0" u="none" dirty="0" err="1"/>
            <a:t>дойдат</a:t>
          </a:r>
          <a:r>
            <a:rPr lang="ru-RU" b="0" i="0" u="none" dirty="0"/>
            <a:t> от много </a:t>
          </a:r>
          <a:r>
            <a:rPr lang="ru-RU" b="0" i="0" u="none" dirty="0" err="1"/>
            <a:t>различни</a:t>
          </a:r>
          <a:r>
            <a:rPr lang="ru-RU" b="0" i="0" u="none" dirty="0"/>
            <a:t> места.</a:t>
          </a:r>
          <a:endParaRPr lang="bg-BG" b="0" dirty="0"/>
        </a:p>
      </dgm:t>
    </dgm:pt>
    <dgm:pt modelId="{18285A8F-7496-47FC-9841-384AB59A25AC}" type="parTrans" cxnId="{EEE9485B-7A4C-4E35-9F93-97863CEE5C7A}">
      <dgm:prSet/>
      <dgm:spPr/>
      <dgm:t>
        <a:bodyPr/>
        <a:lstStyle/>
        <a:p>
          <a:endParaRPr lang="bg-BG"/>
        </a:p>
      </dgm:t>
    </dgm:pt>
    <dgm:pt modelId="{285B8583-22A0-44D5-89BE-7C15AA3BA656}" type="sibTrans" cxnId="{EEE9485B-7A4C-4E35-9F93-97863CEE5C7A}">
      <dgm:prSet/>
      <dgm:spPr/>
      <dgm:t>
        <a:bodyPr/>
        <a:lstStyle/>
        <a:p>
          <a:endParaRPr lang="bg-BG"/>
        </a:p>
      </dgm:t>
    </dgm:pt>
    <dgm:pt modelId="{B2592D99-BD2C-4557-9BE1-9279907522BC}">
      <dgm:prSet/>
      <dgm:spPr/>
      <dgm:t>
        <a:bodyPr/>
        <a:lstStyle/>
        <a:p>
          <a:r>
            <a:rPr lang="bg-BG" dirty="0"/>
            <a:t>Запитай се „Ами, ако…“ Този въпрос ще стимулира мисленето ти и дискусиите в екипа.</a:t>
          </a:r>
          <a:endParaRPr lang="bg-BG" b="0" dirty="0"/>
        </a:p>
      </dgm:t>
    </dgm:pt>
    <dgm:pt modelId="{5C0DE4D9-A165-4702-99AA-26EB73032E60}" type="parTrans" cxnId="{5F526ADE-0673-4DCF-AFA8-84584A3D740C}">
      <dgm:prSet/>
      <dgm:spPr/>
      <dgm:t>
        <a:bodyPr/>
        <a:lstStyle/>
        <a:p>
          <a:endParaRPr lang="bg-BG"/>
        </a:p>
      </dgm:t>
    </dgm:pt>
    <dgm:pt modelId="{D80B3DE8-B78C-4692-86BD-3DEC122B2EBB}" type="sibTrans" cxnId="{5F526ADE-0673-4DCF-AFA8-84584A3D740C}">
      <dgm:prSet/>
      <dgm:spPr/>
      <dgm:t>
        <a:bodyPr/>
        <a:lstStyle/>
        <a:p>
          <a:endParaRPr lang="bg-BG"/>
        </a:p>
      </dgm:t>
    </dgm:pt>
    <dgm:pt modelId="{A20CD904-2E66-42FE-8D63-0DCD878E0524}">
      <dgm:prSet/>
      <dgm:spPr/>
      <dgm:t>
        <a:bodyPr/>
        <a:lstStyle/>
        <a:p>
          <a:r>
            <a:rPr lang="bg-BG" dirty="0"/>
            <a:t>Слушай. Никой няма монопол върху добрите идеи. Задавай въпроси и после слушай.</a:t>
          </a:r>
          <a:endParaRPr lang="bg-BG" b="0" dirty="0"/>
        </a:p>
      </dgm:t>
    </dgm:pt>
    <dgm:pt modelId="{C7028D91-816C-4958-9778-453B6A9E402C}" type="parTrans" cxnId="{77EB82F4-599E-4E2E-BF62-0ADBC41E68B6}">
      <dgm:prSet/>
      <dgm:spPr/>
      <dgm:t>
        <a:bodyPr/>
        <a:lstStyle/>
        <a:p>
          <a:endParaRPr lang="bg-BG"/>
        </a:p>
      </dgm:t>
    </dgm:pt>
    <dgm:pt modelId="{A2B235A5-D238-44E8-81F6-02057D2AF00E}" type="sibTrans" cxnId="{77EB82F4-599E-4E2E-BF62-0ADBC41E68B6}">
      <dgm:prSet/>
      <dgm:spPr/>
      <dgm:t>
        <a:bodyPr/>
        <a:lstStyle/>
        <a:p>
          <a:endParaRPr lang="bg-BG"/>
        </a:p>
      </dgm:t>
    </dgm:pt>
    <dgm:pt modelId="{0B6FD624-302E-4959-B1D7-B844272641C7}" type="pres">
      <dgm:prSet presAssocID="{79C2ADCC-54C9-4A67-80E8-28535EF25F8B}" presName="Name0" presStyleCnt="0">
        <dgm:presLayoutVars>
          <dgm:dir/>
          <dgm:resizeHandles val="exact"/>
        </dgm:presLayoutVars>
      </dgm:prSet>
      <dgm:spPr/>
    </dgm:pt>
    <dgm:pt modelId="{5805D8F1-E340-4646-9158-F0163CB02913}" type="pres">
      <dgm:prSet presAssocID="{FC43F19F-6FFC-44AE-A723-2DAE50D76277}" presName="composite" presStyleCnt="0"/>
      <dgm:spPr/>
    </dgm:pt>
    <dgm:pt modelId="{780DA497-69A1-4280-9A8F-FB1B87CF4DF4}" type="pres">
      <dgm:prSet presAssocID="{FC43F19F-6FFC-44AE-A723-2DAE50D76277}" presName="rect1" presStyleLbl="trAlignAcc1" presStyleIdx="0" presStyleCnt="6">
        <dgm:presLayoutVars>
          <dgm:bulletEnabled val="1"/>
        </dgm:presLayoutVars>
      </dgm:prSet>
      <dgm:spPr/>
    </dgm:pt>
    <dgm:pt modelId="{CD00879B-85B3-44DE-8EC2-CE69441A50F4}" type="pres">
      <dgm:prSet presAssocID="{FC43F19F-6FFC-44AE-A723-2DAE50D76277}"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 modelId="{FD4F5B2E-08B1-4428-B854-3DE182CB7344}" type="pres">
      <dgm:prSet presAssocID="{D5898B46-BCF6-41BF-98BB-B7B7008AF116}" presName="sibTrans" presStyleCnt="0"/>
      <dgm:spPr/>
    </dgm:pt>
    <dgm:pt modelId="{8EA4E846-AC30-4BD4-92E8-FB5E0562981F}" type="pres">
      <dgm:prSet presAssocID="{F6C0C162-E91E-4C46-B20F-F86A854BDC20}" presName="composite" presStyleCnt="0"/>
      <dgm:spPr/>
    </dgm:pt>
    <dgm:pt modelId="{2B4373B4-3325-4B54-BB4A-16063CD70F4D}" type="pres">
      <dgm:prSet presAssocID="{F6C0C162-E91E-4C46-B20F-F86A854BDC20}" presName="rect1" presStyleLbl="trAlignAcc1" presStyleIdx="1" presStyleCnt="6">
        <dgm:presLayoutVars>
          <dgm:bulletEnabled val="1"/>
        </dgm:presLayoutVars>
      </dgm:prSet>
      <dgm:spPr/>
    </dgm:pt>
    <dgm:pt modelId="{B7F0815B-A738-4296-A63B-9E487851B52A}" type="pres">
      <dgm:prSet presAssocID="{F6C0C162-E91E-4C46-B20F-F86A854BDC20}" presName="rect2"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39E9EE8E-A348-4068-AA03-AA033E031419}" type="pres">
      <dgm:prSet presAssocID="{0186252C-FE21-4E70-B3B5-0055367554E2}" presName="sibTrans" presStyleCnt="0"/>
      <dgm:spPr/>
    </dgm:pt>
    <dgm:pt modelId="{EA490804-E640-49CD-9806-F4C1BFD9DE36}" type="pres">
      <dgm:prSet presAssocID="{A1EB9327-48AE-4F93-93FA-A9F4FDC5540D}" presName="composite" presStyleCnt="0"/>
      <dgm:spPr/>
    </dgm:pt>
    <dgm:pt modelId="{2E11D453-3909-4DEB-B0B2-02EAF8AA7B26}" type="pres">
      <dgm:prSet presAssocID="{A1EB9327-48AE-4F93-93FA-A9F4FDC5540D}" presName="rect1" presStyleLbl="trAlignAcc1" presStyleIdx="2" presStyleCnt="6">
        <dgm:presLayoutVars>
          <dgm:bulletEnabled val="1"/>
        </dgm:presLayoutVars>
      </dgm:prSet>
      <dgm:spPr/>
    </dgm:pt>
    <dgm:pt modelId="{DF9ABAA0-36D6-4ED5-B32E-D91E95D5534D}" type="pres">
      <dgm:prSet presAssocID="{A1EB9327-48AE-4F93-93FA-A9F4FDC5540D}" presName="rect2"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4CAA86F5-4017-46CD-8558-9674DDD01201}" type="pres">
      <dgm:prSet presAssocID="{2415EC3B-DFFD-422E-B5DC-474B40990F42}" presName="sibTrans" presStyleCnt="0"/>
      <dgm:spPr/>
    </dgm:pt>
    <dgm:pt modelId="{B16D3D46-0D59-4B06-B5E4-503302FB3C2C}" type="pres">
      <dgm:prSet presAssocID="{8C911F63-1A25-4327-97BB-CE4604714D66}" presName="composite" presStyleCnt="0"/>
      <dgm:spPr/>
    </dgm:pt>
    <dgm:pt modelId="{CA928E57-EA78-4272-B172-0CD2E858BCAF}" type="pres">
      <dgm:prSet presAssocID="{8C911F63-1A25-4327-97BB-CE4604714D66}" presName="rect1" presStyleLbl="trAlignAcc1" presStyleIdx="3" presStyleCnt="6">
        <dgm:presLayoutVars>
          <dgm:bulletEnabled val="1"/>
        </dgm:presLayoutVars>
      </dgm:prSet>
      <dgm:spPr/>
    </dgm:pt>
    <dgm:pt modelId="{4125ED72-FC65-47F2-B0F9-A0962BA2EB99}" type="pres">
      <dgm:prSet presAssocID="{8C911F63-1A25-4327-97BB-CE4604714D66}" presName="rect2"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dge 4 with solid fill"/>
        </a:ext>
      </dgm:extLst>
    </dgm:pt>
    <dgm:pt modelId="{18ED2E9C-2E42-4EBD-A790-26D09D95FE29}" type="pres">
      <dgm:prSet presAssocID="{285B8583-22A0-44D5-89BE-7C15AA3BA656}" presName="sibTrans" presStyleCnt="0"/>
      <dgm:spPr/>
    </dgm:pt>
    <dgm:pt modelId="{48FA947B-2AF1-4417-8E95-CDAF847AC1EB}" type="pres">
      <dgm:prSet presAssocID="{B2592D99-BD2C-4557-9BE1-9279907522BC}" presName="composite" presStyleCnt="0"/>
      <dgm:spPr/>
    </dgm:pt>
    <dgm:pt modelId="{173A63C4-A45C-4D03-A906-5DF4E8E898C9}" type="pres">
      <dgm:prSet presAssocID="{B2592D99-BD2C-4557-9BE1-9279907522BC}" presName="rect1" presStyleLbl="trAlignAcc1" presStyleIdx="4" presStyleCnt="6">
        <dgm:presLayoutVars>
          <dgm:bulletEnabled val="1"/>
        </dgm:presLayoutVars>
      </dgm:prSet>
      <dgm:spPr/>
    </dgm:pt>
    <dgm:pt modelId="{5508947E-B55A-471B-A7AA-91BEE1183B6D}" type="pres">
      <dgm:prSet presAssocID="{B2592D99-BD2C-4557-9BE1-9279907522BC}" presName="rect2"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Badge 5 with solid fill"/>
        </a:ext>
      </dgm:extLst>
    </dgm:pt>
    <dgm:pt modelId="{EDB16352-DBDA-4E07-858D-DDA4B4A27C78}" type="pres">
      <dgm:prSet presAssocID="{D80B3DE8-B78C-4692-86BD-3DEC122B2EBB}" presName="sibTrans" presStyleCnt="0"/>
      <dgm:spPr/>
    </dgm:pt>
    <dgm:pt modelId="{E860AB02-3C76-43A7-A186-8031F1DFE6D5}" type="pres">
      <dgm:prSet presAssocID="{A20CD904-2E66-42FE-8D63-0DCD878E0524}" presName="composite" presStyleCnt="0"/>
      <dgm:spPr/>
    </dgm:pt>
    <dgm:pt modelId="{F26A6A33-3B26-4B99-A8AA-466D3073D416}" type="pres">
      <dgm:prSet presAssocID="{A20CD904-2E66-42FE-8D63-0DCD878E0524}" presName="rect1" presStyleLbl="trAlignAcc1" presStyleIdx="5" presStyleCnt="6">
        <dgm:presLayoutVars>
          <dgm:bulletEnabled val="1"/>
        </dgm:presLayoutVars>
      </dgm:prSet>
      <dgm:spPr/>
    </dgm:pt>
    <dgm:pt modelId="{3CA8D89F-F346-4989-A2B8-0D9BE37E99D1}" type="pres">
      <dgm:prSet presAssocID="{A20CD904-2E66-42FE-8D63-0DCD878E0524}" presName="rect2"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Badge 6 with solid fill"/>
        </a:ext>
      </dgm:extLst>
    </dgm:pt>
  </dgm:ptLst>
  <dgm:cxnLst>
    <dgm:cxn modelId="{E981AE04-3526-4DF9-9E28-12FEFAF820E1}" type="presOf" srcId="{FC43F19F-6FFC-44AE-A723-2DAE50D76277}" destId="{780DA497-69A1-4280-9A8F-FB1B87CF4DF4}" srcOrd="0" destOrd="0" presId="urn:microsoft.com/office/officeart/2008/layout/PictureStrips"/>
    <dgm:cxn modelId="{F702F52F-D518-4064-9EFE-00545AFB1262}" type="presOf" srcId="{8C911F63-1A25-4327-97BB-CE4604714D66}" destId="{CA928E57-EA78-4272-B172-0CD2E858BCAF}" srcOrd="0" destOrd="0" presId="urn:microsoft.com/office/officeart/2008/layout/PictureStrips"/>
    <dgm:cxn modelId="{4AA03D34-1381-4D18-B590-9A28846D9058}" srcId="{79C2ADCC-54C9-4A67-80E8-28535EF25F8B}" destId="{A1EB9327-48AE-4F93-93FA-A9F4FDC5540D}" srcOrd="2" destOrd="0" parTransId="{FEC35E6B-A92F-436D-B80B-F2BDB244CE9F}" sibTransId="{2415EC3B-DFFD-422E-B5DC-474B40990F42}"/>
    <dgm:cxn modelId="{61FA213D-9B43-4065-A3C6-8A10B04FC158}" type="presOf" srcId="{A20CD904-2E66-42FE-8D63-0DCD878E0524}" destId="{F26A6A33-3B26-4B99-A8AA-466D3073D416}" srcOrd="0" destOrd="0" presId="urn:microsoft.com/office/officeart/2008/layout/PictureStrips"/>
    <dgm:cxn modelId="{EEE9485B-7A4C-4E35-9F93-97863CEE5C7A}" srcId="{79C2ADCC-54C9-4A67-80E8-28535EF25F8B}" destId="{8C911F63-1A25-4327-97BB-CE4604714D66}" srcOrd="3" destOrd="0" parTransId="{18285A8F-7496-47FC-9841-384AB59A25AC}" sibTransId="{285B8583-22A0-44D5-89BE-7C15AA3BA656}"/>
    <dgm:cxn modelId="{93F3D75B-BAC9-49BF-89F5-A267915EFABC}" srcId="{79C2ADCC-54C9-4A67-80E8-28535EF25F8B}" destId="{FC43F19F-6FFC-44AE-A723-2DAE50D76277}" srcOrd="0" destOrd="0" parTransId="{94815A4A-4AD6-4A32-A8F5-0F6B6216F4FC}" sibTransId="{D5898B46-BCF6-41BF-98BB-B7B7008AF116}"/>
    <dgm:cxn modelId="{739C0A6C-36C1-404B-94DF-31B5DD9A7E6C}" type="presOf" srcId="{B2592D99-BD2C-4557-9BE1-9279907522BC}" destId="{173A63C4-A45C-4D03-A906-5DF4E8E898C9}" srcOrd="0" destOrd="0" presId="urn:microsoft.com/office/officeart/2008/layout/PictureStrips"/>
    <dgm:cxn modelId="{32205F78-83F0-402E-B9F9-3D55076ABDFA}" type="presOf" srcId="{79C2ADCC-54C9-4A67-80E8-28535EF25F8B}" destId="{0B6FD624-302E-4959-B1D7-B844272641C7}" srcOrd="0" destOrd="0" presId="urn:microsoft.com/office/officeart/2008/layout/PictureStrips"/>
    <dgm:cxn modelId="{19A9C6A2-B1D2-4EB9-A231-12BC4A6441BB}" type="presOf" srcId="{F6C0C162-E91E-4C46-B20F-F86A854BDC20}" destId="{2B4373B4-3325-4B54-BB4A-16063CD70F4D}" srcOrd="0" destOrd="0" presId="urn:microsoft.com/office/officeart/2008/layout/PictureStrips"/>
    <dgm:cxn modelId="{82271FBB-F217-441A-943D-67C5D14B60B6}" srcId="{79C2ADCC-54C9-4A67-80E8-28535EF25F8B}" destId="{F6C0C162-E91E-4C46-B20F-F86A854BDC20}" srcOrd="1" destOrd="0" parTransId="{617FABFD-363E-4E58-AFF1-8845F8F0C8BD}" sibTransId="{0186252C-FE21-4E70-B3B5-0055367554E2}"/>
    <dgm:cxn modelId="{22C13DC4-213B-446B-AA27-5C4889D60918}" type="presOf" srcId="{A1EB9327-48AE-4F93-93FA-A9F4FDC5540D}" destId="{2E11D453-3909-4DEB-B0B2-02EAF8AA7B26}" srcOrd="0" destOrd="0" presId="urn:microsoft.com/office/officeart/2008/layout/PictureStrips"/>
    <dgm:cxn modelId="{5F526ADE-0673-4DCF-AFA8-84584A3D740C}" srcId="{79C2ADCC-54C9-4A67-80E8-28535EF25F8B}" destId="{B2592D99-BD2C-4557-9BE1-9279907522BC}" srcOrd="4" destOrd="0" parTransId="{5C0DE4D9-A165-4702-99AA-26EB73032E60}" sibTransId="{D80B3DE8-B78C-4692-86BD-3DEC122B2EBB}"/>
    <dgm:cxn modelId="{77EB82F4-599E-4E2E-BF62-0ADBC41E68B6}" srcId="{79C2ADCC-54C9-4A67-80E8-28535EF25F8B}" destId="{A20CD904-2E66-42FE-8D63-0DCD878E0524}" srcOrd="5" destOrd="0" parTransId="{C7028D91-816C-4958-9778-453B6A9E402C}" sibTransId="{A2B235A5-D238-44E8-81F6-02057D2AF00E}"/>
    <dgm:cxn modelId="{9BAC2A75-7AD6-4296-87EE-7F3B640D1E1F}" type="presParOf" srcId="{0B6FD624-302E-4959-B1D7-B844272641C7}" destId="{5805D8F1-E340-4646-9158-F0163CB02913}" srcOrd="0" destOrd="0" presId="urn:microsoft.com/office/officeart/2008/layout/PictureStrips"/>
    <dgm:cxn modelId="{8B5E7E77-17B9-44C6-B528-4AA45EDA9EB0}" type="presParOf" srcId="{5805D8F1-E340-4646-9158-F0163CB02913}" destId="{780DA497-69A1-4280-9A8F-FB1B87CF4DF4}" srcOrd="0" destOrd="0" presId="urn:microsoft.com/office/officeart/2008/layout/PictureStrips"/>
    <dgm:cxn modelId="{DC0B34A8-35E9-4A86-B6D8-1B390E5CA234}" type="presParOf" srcId="{5805D8F1-E340-4646-9158-F0163CB02913}" destId="{CD00879B-85B3-44DE-8EC2-CE69441A50F4}" srcOrd="1" destOrd="0" presId="urn:microsoft.com/office/officeart/2008/layout/PictureStrips"/>
    <dgm:cxn modelId="{E87DD2EC-9551-4EDD-ACB2-A31D2437B1EB}" type="presParOf" srcId="{0B6FD624-302E-4959-B1D7-B844272641C7}" destId="{FD4F5B2E-08B1-4428-B854-3DE182CB7344}" srcOrd="1" destOrd="0" presId="urn:microsoft.com/office/officeart/2008/layout/PictureStrips"/>
    <dgm:cxn modelId="{BCAE9779-55B5-4AF7-9F26-8686F051FBDC}" type="presParOf" srcId="{0B6FD624-302E-4959-B1D7-B844272641C7}" destId="{8EA4E846-AC30-4BD4-92E8-FB5E0562981F}" srcOrd="2" destOrd="0" presId="urn:microsoft.com/office/officeart/2008/layout/PictureStrips"/>
    <dgm:cxn modelId="{3596E5A5-E910-4196-8EF5-9C37375C56BD}" type="presParOf" srcId="{8EA4E846-AC30-4BD4-92E8-FB5E0562981F}" destId="{2B4373B4-3325-4B54-BB4A-16063CD70F4D}" srcOrd="0" destOrd="0" presId="urn:microsoft.com/office/officeart/2008/layout/PictureStrips"/>
    <dgm:cxn modelId="{606E05A6-843D-45BF-B3F1-F9044D37330B}" type="presParOf" srcId="{8EA4E846-AC30-4BD4-92E8-FB5E0562981F}" destId="{B7F0815B-A738-4296-A63B-9E487851B52A}" srcOrd="1" destOrd="0" presId="urn:microsoft.com/office/officeart/2008/layout/PictureStrips"/>
    <dgm:cxn modelId="{274A3AC4-469C-4BAB-B25F-E3C5860BB08C}" type="presParOf" srcId="{0B6FD624-302E-4959-B1D7-B844272641C7}" destId="{39E9EE8E-A348-4068-AA03-AA033E031419}" srcOrd="3" destOrd="0" presId="urn:microsoft.com/office/officeart/2008/layout/PictureStrips"/>
    <dgm:cxn modelId="{25979E48-3276-496B-9EE9-FCAD0F90131D}" type="presParOf" srcId="{0B6FD624-302E-4959-B1D7-B844272641C7}" destId="{EA490804-E640-49CD-9806-F4C1BFD9DE36}" srcOrd="4" destOrd="0" presId="urn:microsoft.com/office/officeart/2008/layout/PictureStrips"/>
    <dgm:cxn modelId="{9E84F1CE-7233-4BE9-80D3-BF20D14A86C1}" type="presParOf" srcId="{EA490804-E640-49CD-9806-F4C1BFD9DE36}" destId="{2E11D453-3909-4DEB-B0B2-02EAF8AA7B26}" srcOrd="0" destOrd="0" presId="urn:microsoft.com/office/officeart/2008/layout/PictureStrips"/>
    <dgm:cxn modelId="{FAD63D28-A039-4853-8D9D-B244AE296C58}" type="presParOf" srcId="{EA490804-E640-49CD-9806-F4C1BFD9DE36}" destId="{DF9ABAA0-36D6-4ED5-B32E-D91E95D5534D}" srcOrd="1" destOrd="0" presId="urn:microsoft.com/office/officeart/2008/layout/PictureStrips"/>
    <dgm:cxn modelId="{CA0DBCD9-7DCD-4216-828E-A38498CBAD8D}" type="presParOf" srcId="{0B6FD624-302E-4959-B1D7-B844272641C7}" destId="{4CAA86F5-4017-46CD-8558-9674DDD01201}" srcOrd="5" destOrd="0" presId="urn:microsoft.com/office/officeart/2008/layout/PictureStrips"/>
    <dgm:cxn modelId="{78338462-E2F5-432A-AFC9-9500F0574A3C}" type="presParOf" srcId="{0B6FD624-302E-4959-B1D7-B844272641C7}" destId="{B16D3D46-0D59-4B06-B5E4-503302FB3C2C}" srcOrd="6" destOrd="0" presId="urn:microsoft.com/office/officeart/2008/layout/PictureStrips"/>
    <dgm:cxn modelId="{92E49DBF-3893-4A52-ABEC-C8A97B452291}" type="presParOf" srcId="{B16D3D46-0D59-4B06-B5E4-503302FB3C2C}" destId="{CA928E57-EA78-4272-B172-0CD2E858BCAF}" srcOrd="0" destOrd="0" presId="urn:microsoft.com/office/officeart/2008/layout/PictureStrips"/>
    <dgm:cxn modelId="{8458AB8D-D7FD-4816-B663-4D7FD2C1B85E}" type="presParOf" srcId="{B16D3D46-0D59-4B06-B5E4-503302FB3C2C}" destId="{4125ED72-FC65-47F2-B0F9-A0962BA2EB99}" srcOrd="1" destOrd="0" presId="urn:microsoft.com/office/officeart/2008/layout/PictureStrips"/>
    <dgm:cxn modelId="{E2CF4720-4659-45D6-B764-F46E7EC6E534}" type="presParOf" srcId="{0B6FD624-302E-4959-B1D7-B844272641C7}" destId="{18ED2E9C-2E42-4EBD-A790-26D09D95FE29}" srcOrd="7" destOrd="0" presId="urn:microsoft.com/office/officeart/2008/layout/PictureStrips"/>
    <dgm:cxn modelId="{4ABCB0EE-C64F-4F0F-8BB8-1B1CB31407D3}" type="presParOf" srcId="{0B6FD624-302E-4959-B1D7-B844272641C7}" destId="{48FA947B-2AF1-4417-8E95-CDAF847AC1EB}" srcOrd="8" destOrd="0" presId="urn:microsoft.com/office/officeart/2008/layout/PictureStrips"/>
    <dgm:cxn modelId="{0996EA53-E624-46F9-9A1F-301D2D6405E3}" type="presParOf" srcId="{48FA947B-2AF1-4417-8E95-CDAF847AC1EB}" destId="{173A63C4-A45C-4D03-A906-5DF4E8E898C9}" srcOrd="0" destOrd="0" presId="urn:microsoft.com/office/officeart/2008/layout/PictureStrips"/>
    <dgm:cxn modelId="{5EC72085-E09A-4C99-8431-96903AB57716}" type="presParOf" srcId="{48FA947B-2AF1-4417-8E95-CDAF847AC1EB}" destId="{5508947E-B55A-471B-A7AA-91BEE1183B6D}" srcOrd="1" destOrd="0" presId="urn:microsoft.com/office/officeart/2008/layout/PictureStrips"/>
    <dgm:cxn modelId="{098CB658-ABD8-4AB8-BA95-C0A672A96A0D}" type="presParOf" srcId="{0B6FD624-302E-4959-B1D7-B844272641C7}" destId="{EDB16352-DBDA-4E07-858D-DDA4B4A27C78}" srcOrd="9" destOrd="0" presId="urn:microsoft.com/office/officeart/2008/layout/PictureStrips"/>
    <dgm:cxn modelId="{92BE52B1-3CDD-4642-BBA1-9981091FD342}" type="presParOf" srcId="{0B6FD624-302E-4959-B1D7-B844272641C7}" destId="{E860AB02-3C76-43A7-A186-8031F1DFE6D5}" srcOrd="10" destOrd="0" presId="urn:microsoft.com/office/officeart/2008/layout/PictureStrips"/>
    <dgm:cxn modelId="{E211085A-6FA8-4638-A58C-2C61AB110072}" type="presParOf" srcId="{E860AB02-3C76-43A7-A186-8031F1DFE6D5}" destId="{F26A6A33-3B26-4B99-A8AA-466D3073D416}" srcOrd="0" destOrd="0" presId="urn:microsoft.com/office/officeart/2008/layout/PictureStrips"/>
    <dgm:cxn modelId="{B5208FAC-61D6-4C48-A2F4-D344D7B9A8FD}" type="presParOf" srcId="{E860AB02-3C76-43A7-A186-8031F1DFE6D5}" destId="{3CA8D89F-F346-4989-A2B8-0D9BE37E99D1}" srcOrd="1" destOrd="0" presId="urn:microsoft.com/office/officeart/2008/layout/PictureStrips"/>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CAD4825C-B4BB-420E-959A-A53B5FCFEE61}" type="doc">
      <dgm:prSet loTypeId="urn:microsoft.com/office/officeart/2005/8/layout/bList2" loCatId="list" qsTypeId="urn:microsoft.com/office/officeart/2005/8/quickstyle/simple1" qsCatId="simple" csTypeId="urn:microsoft.com/office/officeart/2005/8/colors/accent1_2" csCatId="accent1" phldr="1"/>
      <dgm:spPr/>
    </dgm:pt>
    <dgm:pt modelId="{EC8E62C0-CC6E-43FF-84E8-6A9CB79CA16B}">
      <dgm:prSet phldrT="[Text]"/>
      <dgm:spPr>
        <a:solidFill>
          <a:srgbClr val="152D54"/>
        </a:solidFill>
      </dgm:spPr>
      <dgm:t>
        <a:bodyPr/>
        <a:lstStyle/>
        <a:p>
          <a:pPr>
            <a:buFont typeface="+mj-lt"/>
            <a:buAutoNum type="arabicPeriod"/>
          </a:pPr>
          <a:r>
            <a:rPr lang="bg-BG" b="1" dirty="0"/>
            <a:t>SWOT диаграма </a:t>
          </a:r>
          <a:endParaRPr lang="bg-BG" b="1" dirty="0">
            <a:solidFill>
              <a:schemeClr val="bg1"/>
            </a:solidFill>
          </a:endParaRPr>
        </a:p>
      </dgm:t>
    </dgm:pt>
    <dgm:pt modelId="{5690B107-DF04-4BB3-B2E8-44AF4F3E90CB}" type="parTrans" cxnId="{460353E3-1C84-488A-9A56-E9E009B90BA8}">
      <dgm:prSet/>
      <dgm:spPr/>
      <dgm:t>
        <a:bodyPr/>
        <a:lstStyle/>
        <a:p>
          <a:endParaRPr lang="bg-BG"/>
        </a:p>
      </dgm:t>
    </dgm:pt>
    <dgm:pt modelId="{744E238B-B7FC-41AB-833C-FC9E42FC54FA}" type="sibTrans" cxnId="{460353E3-1C84-488A-9A56-E9E009B90BA8}">
      <dgm:prSet/>
      <dgm:spPr/>
      <dgm:t>
        <a:bodyPr/>
        <a:lstStyle/>
        <a:p>
          <a:endParaRPr lang="bg-BG"/>
        </a:p>
      </dgm:t>
    </dgm:pt>
    <dgm:pt modelId="{20757684-60FB-4BDB-9DB6-2BB949D3E869}">
      <dgm:prSet/>
      <dgm:spPr>
        <a:solidFill>
          <a:srgbClr val="152D54"/>
        </a:solidFill>
      </dgm:spPr>
      <dgm:t>
        <a:bodyPr/>
        <a:lstStyle/>
        <a:p>
          <a:r>
            <a:rPr lang="bg-BG" b="1" dirty="0"/>
            <a:t>Матрица на решенията</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FB913DFD-E262-46E1-9A23-3093B954B9BA}" type="parTrans" cxnId="{4D76F331-DAF9-42B2-86D2-D1A0D7F5845A}">
      <dgm:prSet/>
      <dgm:spPr/>
      <dgm:t>
        <a:bodyPr/>
        <a:lstStyle/>
        <a:p>
          <a:endParaRPr lang="bg-BG"/>
        </a:p>
      </dgm:t>
    </dgm:pt>
    <dgm:pt modelId="{15EB9BFA-45B9-4194-BC0E-7132D8E2D12C}" type="sibTrans" cxnId="{4D76F331-DAF9-42B2-86D2-D1A0D7F5845A}">
      <dgm:prSet/>
      <dgm:spPr/>
      <dgm:t>
        <a:bodyPr/>
        <a:lstStyle/>
        <a:p>
          <a:endParaRPr lang="bg-BG"/>
        </a:p>
      </dgm:t>
    </dgm:pt>
    <dgm:pt modelId="{99CA5D9F-2D0E-42F6-8EA9-8F81C8EAE6BB}">
      <dgm:prSet/>
      <dgm:spPr>
        <a:solidFill>
          <a:srgbClr val="152D54"/>
        </a:solidFill>
      </dgm:spPr>
      <dgm:t>
        <a:bodyPr/>
        <a:lstStyle/>
        <a:p>
          <a:r>
            <a:rPr lang="bg-BG" b="1" dirty="0"/>
            <a:t>Анализ на </a:t>
          </a:r>
          <a:r>
            <a:rPr lang="bg-BG" b="1" dirty="0" err="1"/>
            <a:t>Парето</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78CA27B4-566B-47D6-8B63-ADE815C78FAC}" type="parTrans" cxnId="{A2167178-E045-499D-845B-7C110883CD3E}">
      <dgm:prSet/>
      <dgm:spPr/>
      <dgm:t>
        <a:bodyPr/>
        <a:lstStyle/>
        <a:p>
          <a:endParaRPr lang="bg-BG"/>
        </a:p>
      </dgm:t>
    </dgm:pt>
    <dgm:pt modelId="{AFEDBFDD-6486-4357-ABC1-A2C9C13ACDC1}" type="sibTrans" cxnId="{A2167178-E045-499D-845B-7C110883CD3E}">
      <dgm:prSet/>
      <dgm:spPr/>
      <dgm:t>
        <a:bodyPr/>
        <a:lstStyle/>
        <a:p>
          <a:endParaRPr lang="bg-BG"/>
        </a:p>
      </dgm:t>
    </dgm:pt>
    <dgm:pt modelId="{A0E2D5D9-05D8-4EBF-B31E-953BB865CB9E}">
      <dgm:prSet custT="1"/>
      <dgm:spPr>
        <a:solidFill>
          <a:srgbClr val="152D54"/>
        </a:solidFill>
      </dgm:spPr>
      <dgm:t>
        <a:bodyPr/>
        <a:lstStyle/>
        <a:p>
          <a:r>
            <a:rPr lang="bg-BG" sz="1800" b="1" dirty="0"/>
            <a:t>Диаграма на </a:t>
          </a:r>
          <a:r>
            <a:rPr lang="bg-BG" sz="1800" b="1" dirty="0" err="1"/>
            <a:t>Ишикава</a:t>
          </a:r>
          <a:r>
            <a:rPr lang="bg-BG" sz="1800" b="1" dirty="0"/>
            <a:t> </a:t>
          </a:r>
          <a:endParaRPr lang="bg-BG" sz="1800" b="1" dirty="0">
            <a:solidFill>
              <a:schemeClr val="bg1"/>
            </a:solidFill>
            <a:effectLst/>
            <a:latin typeface="Times New Roman" panose="02020603050405020304" pitchFamily="18" charset="0"/>
            <a:ea typeface="Times New Roman" panose="02020603050405020304" pitchFamily="18" charset="0"/>
          </a:endParaRPr>
        </a:p>
      </dgm:t>
    </dgm:pt>
    <dgm:pt modelId="{08D218FE-6A87-4D68-9711-574DF584B157}" type="parTrans" cxnId="{28F21414-B7CB-402C-97E8-FA9273970FD3}">
      <dgm:prSet/>
      <dgm:spPr/>
      <dgm:t>
        <a:bodyPr/>
        <a:lstStyle/>
        <a:p>
          <a:endParaRPr lang="bg-BG"/>
        </a:p>
      </dgm:t>
    </dgm:pt>
    <dgm:pt modelId="{D23123E5-BCEE-4346-A7AE-89450D8F5D80}" type="sibTrans" cxnId="{28F21414-B7CB-402C-97E8-FA9273970FD3}">
      <dgm:prSet/>
      <dgm:spPr/>
      <dgm:t>
        <a:bodyPr/>
        <a:lstStyle/>
        <a:p>
          <a:endParaRPr lang="bg-BG"/>
        </a:p>
      </dgm:t>
    </dgm:pt>
    <dgm:pt modelId="{E0D9CE60-34AD-4D5C-9CA1-BC31609F33F8}">
      <dgm:prSet/>
      <dgm:spPr>
        <a:solidFill>
          <a:srgbClr val="152D54"/>
        </a:solidFill>
      </dgm:spPr>
      <dgm:t>
        <a:bodyPr/>
        <a:lstStyle/>
        <a:p>
          <a:r>
            <a:rPr lang="bg-BG" b="1" dirty="0"/>
            <a:t>Анализ на силовите полета</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79E8205A-0BFA-4DA0-95A7-6820C05475F6}" type="parTrans" cxnId="{626F74D6-7E26-4C87-8EB9-BEBFAD6C60F8}">
      <dgm:prSet/>
      <dgm:spPr/>
      <dgm:t>
        <a:bodyPr/>
        <a:lstStyle/>
        <a:p>
          <a:endParaRPr lang="bg-BG"/>
        </a:p>
      </dgm:t>
    </dgm:pt>
    <dgm:pt modelId="{50BC41F8-0AE8-46BB-9D10-4337A5FD25F0}" type="sibTrans" cxnId="{626F74D6-7E26-4C87-8EB9-BEBFAD6C60F8}">
      <dgm:prSet/>
      <dgm:spPr/>
      <dgm:t>
        <a:bodyPr/>
        <a:lstStyle/>
        <a:p>
          <a:endParaRPr lang="bg-BG"/>
        </a:p>
      </dgm:t>
    </dgm:pt>
    <dgm:pt modelId="{C9B95BC2-6DEC-4F60-A7AC-020D7D36A91E}">
      <dgm:prSet/>
      <dgm:spPr>
        <a:solidFill>
          <a:srgbClr val="152D54"/>
        </a:solidFill>
      </dgm:spPr>
      <dgm:t>
        <a:bodyPr/>
        <a:lstStyle/>
        <a:p>
          <a:r>
            <a:rPr lang="bg-BG" b="1" dirty="0"/>
            <a:t>Стратегическа карта</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67EC4D32-8ADC-4F52-9F2A-AC79B88A57D4}" type="parTrans" cxnId="{7C84BC28-E4CD-4463-AEE7-E6D7D3911E0E}">
      <dgm:prSet/>
      <dgm:spPr/>
      <dgm:t>
        <a:bodyPr/>
        <a:lstStyle/>
        <a:p>
          <a:endParaRPr lang="bg-BG"/>
        </a:p>
      </dgm:t>
    </dgm:pt>
    <dgm:pt modelId="{8713A883-9E29-4EDB-B2E1-C5266389EBF3}" type="sibTrans" cxnId="{7C84BC28-E4CD-4463-AEE7-E6D7D3911E0E}">
      <dgm:prSet/>
      <dgm:spPr/>
      <dgm:t>
        <a:bodyPr/>
        <a:lstStyle/>
        <a:p>
          <a:endParaRPr lang="bg-BG"/>
        </a:p>
      </dgm:t>
    </dgm:pt>
    <dgm:pt modelId="{7B23F5B1-5501-486F-B7A0-77A7E1A65A96}">
      <dgm:prSet/>
      <dgm:spPr>
        <a:solidFill>
          <a:srgbClr val="152D54"/>
        </a:solidFill>
      </dgm:spPr>
      <dgm:t>
        <a:bodyPr/>
        <a:lstStyle/>
        <a:p>
          <a:r>
            <a:rPr lang="bg-BG" b="1" dirty="0" err="1"/>
            <a:t>Брейкивън</a:t>
          </a:r>
          <a:r>
            <a:rPr lang="bg-BG" b="1" dirty="0"/>
            <a:t> анализ</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EFE970CC-B621-41D7-B6B2-77DB95C4268C}" type="parTrans" cxnId="{4CCD4B49-F2F8-413E-918F-23DF69808677}">
      <dgm:prSet/>
      <dgm:spPr/>
      <dgm:t>
        <a:bodyPr/>
        <a:lstStyle/>
        <a:p>
          <a:endParaRPr lang="bg-BG"/>
        </a:p>
      </dgm:t>
    </dgm:pt>
    <dgm:pt modelId="{B123E38C-CF21-417A-8B45-B2B55AF2A7D1}" type="sibTrans" cxnId="{4CCD4B49-F2F8-413E-918F-23DF69808677}">
      <dgm:prSet/>
      <dgm:spPr/>
      <dgm:t>
        <a:bodyPr/>
        <a:lstStyle/>
        <a:p>
          <a:endParaRPr lang="bg-BG"/>
        </a:p>
      </dgm:t>
    </dgm:pt>
    <dgm:pt modelId="{AD232E74-05A5-4B53-BE79-340E0A44DB82}">
      <dgm:prSet/>
      <dgm:spPr>
        <a:solidFill>
          <a:srgbClr val="152D54"/>
        </a:solidFill>
      </dgm:spPr>
      <dgm:t>
        <a:bodyPr/>
        <a:lstStyle/>
        <a:p>
          <a:r>
            <a:rPr lang="bg-BG" b="1" dirty="0"/>
            <a:t>Матрица на </a:t>
          </a:r>
          <a:r>
            <a:rPr lang="bg-BG" b="1" dirty="0" err="1"/>
            <a:t>Пуг</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5FF47299-F57E-4A90-8441-DC85062544D0}" type="parTrans" cxnId="{CA3AD5F7-3650-440B-860D-AE54CF4417CB}">
      <dgm:prSet/>
      <dgm:spPr/>
      <dgm:t>
        <a:bodyPr/>
        <a:lstStyle/>
        <a:p>
          <a:endParaRPr lang="bg-BG"/>
        </a:p>
      </dgm:t>
    </dgm:pt>
    <dgm:pt modelId="{4F76B040-6C46-4997-8AC8-DD28ECF18C57}" type="sibTrans" cxnId="{CA3AD5F7-3650-440B-860D-AE54CF4417CB}">
      <dgm:prSet/>
      <dgm:spPr/>
      <dgm:t>
        <a:bodyPr/>
        <a:lstStyle/>
        <a:p>
          <a:endParaRPr lang="bg-BG"/>
        </a:p>
      </dgm:t>
    </dgm:pt>
    <dgm:pt modelId="{AE78ED10-DA5B-4AA3-B56E-D326710170BA}">
      <dgm:prSet phldrT="[Text]" custT="1"/>
      <dgm:spPr/>
      <dgm:t>
        <a:bodyPr/>
        <a:lstStyle/>
        <a:p>
          <a:pPr>
            <a:buFont typeface="Arial" panose="020B0604020202020204" pitchFamily="34" charset="0"/>
            <a:buChar char="•"/>
          </a:pPr>
          <a:r>
            <a:rPr lang="bg-BG" sz="1800" dirty="0"/>
            <a:t>SWOT обозначава силните страни</a:t>
          </a:r>
          <a:r>
            <a:rPr lang="en-US" sz="1800" dirty="0"/>
            <a:t> (S)</a:t>
          </a:r>
          <a:r>
            <a:rPr lang="bg-BG" sz="1800" dirty="0"/>
            <a:t>, слабите страни (</a:t>
          </a:r>
          <a:r>
            <a:rPr lang="en-US" sz="1800" dirty="0"/>
            <a:t>W</a:t>
          </a:r>
          <a:r>
            <a:rPr lang="bg-BG" sz="1800" dirty="0"/>
            <a:t>), възможностите </a:t>
          </a:r>
          <a:r>
            <a:rPr lang="en-US" sz="1800" dirty="0"/>
            <a:t>(O) </a:t>
          </a:r>
          <a:r>
            <a:rPr lang="bg-BG" sz="1800" dirty="0"/>
            <a:t>и заплахите </a:t>
          </a:r>
          <a:r>
            <a:rPr lang="en-US" sz="1800" dirty="0"/>
            <a:t>(T)</a:t>
          </a:r>
          <a:endParaRPr lang="bg-BG" sz="1800" dirty="0"/>
        </a:p>
      </dgm:t>
    </dgm:pt>
    <dgm:pt modelId="{0FFC38DA-71DC-42E0-B991-39BC455C25C0}" type="parTrans" cxnId="{AE643E17-5D85-4CE7-92E2-8B2940D6889B}">
      <dgm:prSet/>
      <dgm:spPr/>
      <dgm:t>
        <a:bodyPr/>
        <a:lstStyle/>
        <a:p>
          <a:endParaRPr lang="bg-BG"/>
        </a:p>
      </dgm:t>
    </dgm:pt>
    <dgm:pt modelId="{776418BA-DAB4-46E2-8427-769A0B387F17}" type="sibTrans" cxnId="{AE643E17-5D85-4CE7-92E2-8B2940D6889B}">
      <dgm:prSet/>
      <dgm:spPr/>
      <dgm:t>
        <a:bodyPr/>
        <a:lstStyle/>
        <a:p>
          <a:endParaRPr lang="bg-BG"/>
        </a:p>
      </dgm:t>
    </dgm:pt>
    <dgm:pt modelId="{4ACBFA25-643A-4832-97C6-763F718F66DF}">
      <dgm:prSet phldrT="[Text]"/>
      <dgm:spPr>
        <a:solidFill>
          <a:srgbClr val="152D54"/>
        </a:solidFill>
      </dgm:spPr>
      <dgm:t>
        <a:bodyPr/>
        <a:lstStyle/>
        <a:p>
          <a:pPr>
            <a:buFont typeface="+mj-lt"/>
            <a:buAutoNum type="arabicPeriod"/>
          </a:pPr>
          <a:r>
            <a:rPr lang="bg-BG" b="1" dirty="0"/>
            <a:t>Диаграма за вземане на решения </a:t>
          </a:r>
          <a:endParaRPr lang="bg-BG" b="1" dirty="0">
            <a:solidFill>
              <a:schemeClr val="bg1"/>
            </a:solidFill>
          </a:endParaRPr>
        </a:p>
      </dgm:t>
    </dgm:pt>
    <dgm:pt modelId="{2FDE7A50-6551-4D82-8E53-196AA2D652FB}" type="parTrans" cxnId="{3532F37D-62A3-4186-BBAA-AFB3ABA298BB}">
      <dgm:prSet/>
      <dgm:spPr/>
      <dgm:t>
        <a:bodyPr/>
        <a:lstStyle/>
        <a:p>
          <a:endParaRPr lang="bg-BG"/>
        </a:p>
      </dgm:t>
    </dgm:pt>
    <dgm:pt modelId="{D88FC9C3-92AA-4711-BE9D-91EA78B5F2DE}" type="sibTrans" cxnId="{3532F37D-62A3-4186-BBAA-AFB3ABA298BB}">
      <dgm:prSet/>
      <dgm:spPr/>
      <dgm:t>
        <a:bodyPr/>
        <a:lstStyle/>
        <a:p>
          <a:endParaRPr lang="bg-BG"/>
        </a:p>
      </dgm:t>
    </dgm:pt>
    <dgm:pt modelId="{24632A04-F257-4012-9020-4A59CC56BFB4}">
      <dgm:prSet custT="1"/>
      <dgm:spPr/>
      <dgm:t>
        <a:bodyPr/>
        <a:lstStyle/>
        <a:p>
          <a:pPr>
            <a:buFont typeface="Arial" panose="020B0604020202020204" pitchFamily="34" charset="0"/>
            <a:buChar char="•"/>
          </a:pPr>
          <a:r>
            <a:rPr lang="bg-BG" sz="1800" dirty="0"/>
            <a:t>Съдържа стойности, които ти позволяват да измериш и анализираш резултатите на системата, която управляваш</a:t>
          </a:r>
          <a:endParaRPr lang="bg-BG" sz="1800" dirty="0">
            <a:effectLst/>
            <a:latin typeface="Times New Roman" panose="02020603050405020304" pitchFamily="18" charset="0"/>
            <a:ea typeface="Times New Roman" panose="02020603050405020304" pitchFamily="18" charset="0"/>
          </a:endParaRPr>
        </a:p>
      </dgm:t>
    </dgm:pt>
    <dgm:pt modelId="{84C42A96-37CC-44AF-BB16-7711B36994BC}" type="parTrans" cxnId="{8AE15B17-0E4A-408A-9ACC-78ADD50B1F8E}">
      <dgm:prSet/>
      <dgm:spPr/>
      <dgm:t>
        <a:bodyPr/>
        <a:lstStyle/>
        <a:p>
          <a:endParaRPr lang="bg-BG"/>
        </a:p>
      </dgm:t>
    </dgm:pt>
    <dgm:pt modelId="{020CA7A1-E16A-4A0E-89CB-4F1E5DC922F3}" type="sibTrans" cxnId="{8AE15B17-0E4A-408A-9ACC-78ADD50B1F8E}">
      <dgm:prSet/>
      <dgm:spPr/>
      <dgm:t>
        <a:bodyPr/>
        <a:lstStyle/>
        <a:p>
          <a:endParaRPr lang="bg-BG"/>
        </a:p>
      </dgm:t>
    </dgm:pt>
    <dgm:pt modelId="{233622CF-F6E9-498B-BC09-0BCDDC4203F3}">
      <dgm:prSet custT="1"/>
      <dgm:spPr/>
      <dgm:t>
        <a:bodyPr/>
        <a:lstStyle/>
        <a:p>
          <a:pPr>
            <a:buFont typeface="Arial" panose="020B0604020202020204" pitchFamily="34" charset="0"/>
            <a:buChar char="•"/>
          </a:pPr>
          <a:r>
            <a:rPr lang="bg-BG" sz="1800" dirty="0"/>
            <a:t>За определяне на приоритета на възможните промени чрез идентифициране на проблеми и разрешаването им</a:t>
          </a:r>
          <a:endParaRPr lang="bg-BG" sz="1800" dirty="0">
            <a:effectLst/>
            <a:latin typeface="Times New Roman" panose="02020603050405020304" pitchFamily="18" charset="0"/>
            <a:ea typeface="Times New Roman" panose="02020603050405020304" pitchFamily="18" charset="0"/>
          </a:endParaRPr>
        </a:p>
      </dgm:t>
    </dgm:pt>
    <dgm:pt modelId="{C075D088-4390-4119-828F-443ADDFC8DA0}" type="parTrans" cxnId="{CE113909-4000-45A7-BE56-E3C3812B66CE}">
      <dgm:prSet/>
      <dgm:spPr/>
      <dgm:t>
        <a:bodyPr/>
        <a:lstStyle/>
        <a:p>
          <a:endParaRPr lang="bg-BG"/>
        </a:p>
      </dgm:t>
    </dgm:pt>
    <dgm:pt modelId="{C5ACA7DE-FFFD-4157-A629-7658B8A0B7E4}" type="sibTrans" cxnId="{CE113909-4000-45A7-BE56-E3C3812B66CE}">
      <dgm:prSet/>
      <dgm:spPr/>
      <dgm:t>
        <a:bodyPr/>
        <a:lstStyle/>
        <a:p>
          <a:endParaRPr lang="bg-BG"/>
        </a:p>
      </dgm:t>
    </dgm:pt>
    <dgm:pt modelId="{8B6218C9-53E0-4A1A-9EFA-ADAC9359274D}">
      <dgm:prSet custT="1"/>
      <dgm:spPr/>
      <dgm:t>
        <a:bodyPr/>
        <a:lstStyle/>
        <a:p>
          <a:pPr>
            <a:buFont typeface="Arial" panose="020B0604020202020204" pitchFamily="34" charset="0"/>
            <a:buChar char="•"/>
          </a:pPr>
          <a:r>
            <a:rPr lang="bg-BG" sz="1800" dirty="0"/>
            <a:t>Макет, по който да се анализират факторите с въздействие върху конкретна ситуация</a:t>
          </a:r>
          <a:endParaRPr lang="bg-BG" sz="1800" dirty="0">
            <a:effectLst/>
            <a:latin typeface="Times New Roman" panose="02020603050405020304" pitchFamily="18" charset="0"/>
            <a:ea typeface="Times New Roman" panose="02020603050405020304" pitchFamily="18" charset="0"/>
          </a:endParaRPr>
        </a:p>
      </dgm:t>
    </dgm:pt>
    <dgm:pt modelId="{D45432A8-AC49-4BD4-899B-EA5442551EAA}" type="parTrans" cxnId="{0CECF756-74F5-4938-910D-3F49A33C66A1}">
      <dgm:prSet/>
      <dgm:spPr/>
      <dgm:t>
        <a:bodyPr/>
        <a:lstStyle/>
        <a:p>
          <a:endParaRPr lang="bg-BG"/>
        </a:p>
      </dgm:t>
    </dgm:pt>
    <dgm:pt modelId="{3FEB9010-BBBD-4E39-B51F-E124E3D5562E}" type="sibTrans" cxnId="{0CECF756-74F5-4938-910D-3F49A33C66A1}">
      <dgm:prSet/>
      <dgm:spPr/>
      <dgm:t>
        <a:bodyPr/>
        <a:lstStyle/>
        <a:p>
          <a:endParaRPr lang="bg-BG"/>
        </a:p>
      </dgm:t>
    </dgm:pt>
    <dgm:pt modelId="{2362A43F-561B-4E53-97F2-76BFE6C28B3B}">
      <dgm:prSet custT="1"/>
      <dgm:spPr/>
      <dgm:t>
        <a:bodyPr/>
        <a:lstStyle/>
        <a:p>
          <a:pPr>
            <a:buFont typeface="Arial" panose="020B0604020202020204" pitchFamily="34" charset="0"/>
            <a:buChar char="•"/>
          </a:pPr>
          <a:r>
            <a:rPr lang="bg-BG" sz="1800" dirty="0"/>
            <a:t>Диаграма за извеждане на стратегическите бизнес цели</a:t>
          </a:r>
          <a:endParaRPr lang="bg-BG" sz="1800" dirty="0">
            <a:effectLst/>
            <a:latin typeface="Times New Roman" panose="02020603050405020304" pitchFamily="18" charset="0"/>
            <a:ea typeface="Times New Roman" panose="02020603050405020304" pitchFamily="18" charset="0"/>
          </a:endParaRPr>
        </a:p>
      </dgm:t>
    </dgm:pt>
    <dgm:pt modelId="{616C93A8-43F6-4E8C-97EE-309B22ACD3EC}" type="parTrans" cxnId="{52AFE619-ED5A-4A0A-AEB0-705B3ADE744F}">
      <dgm:prSet/>
      <dgm:spPr/>
      <dgm:t>
        <a:bodyPr/>
        <a:lstStyle/>
        <a:p>
          <a:endParaRPr lang="bg-BG"/>
        </a:p>
      </dgm:t>
    </dgm:pt>
    <dgm:pt modelId="{3419D520-0988-4D22-A8ED-AD0B497D7CDD}" type="sibTrans" cxnId="{52AFE619-ED5A-4A0A-AEB0-705B3ADE744F}">
      <dgm:prSet/>
      <dgm:spPr/>
      <dgm:t>
        <a:bodyPr/>
        <a:lstStyle/>
        <a:p>
          <a:endParaRPr lang="bg-BG"/>
        </a:p>
      </dgm:t>
    </dgm:pt>
    <dgm:pt modelId="{8F03A749-4A0C-439E-BC2F-C07B94096DD6}">
      <dgm:prSet custT="1"/>
      <dgm:spPr/>
      <dgm:t>
        <a:bodyPr/>
        <a:lstStyle/>
        <a:p>
          <a:pPr>
            <a:buFont typeface="Arial" panose="020B0604020202020204" pitchFamily="34" charset="0"/>
            <a:buChar char="•"/>
          </a:pPr>
          <a:r>
            <a:rPr lang="bg-BG" sz="1800" dirty="0"/>
            <a:t>Помага да се определи в кой момент бизнесът ще излезе на печалба</a:t>
          </a:r>
          <a:endParaRPr lang="bg-BG" sz="1800" dirty="0">
            <a:effectLst/>
            <a:latin typeface="Times New Roman" panose="02020603050405020304" pitchFamily="18" charset="0"/>
            <a:ea typeface="Times New Roman" panose="02020603050405020304" pitchFamily="18" charset="0"/>
          </a:endParaRPr>
        </a:p>
      </dgm:t>
    </dgm:pt>
    <dgm:pt modelId="{CA64F8BF-A694-406D-9C57-CB675DDA6D03}" type="parTrans" cxnId="{DAFA8838-DE15-4057-B7A6-C27693A1D488}">
      <dgm:prSet/>
      <dgm:spPr/>
      <dgm:t>
        <a:bodyPr/>
        <a:lstStyle/>
        <a:p>
          <a:endParaRPr lang="bg-BG"/>
        </a:p>
      </dgm:t>
    </dgm:pt>
    <dgm:pt modelId="{880E499E-2A0E-42B6-A253-B63910C56C2E}" type="sibTrans" cxnId="{DAFA8838-DE15-4057-B7A6-C27693A1D488}">
      <dgm:prSet/>
      <dgm:spPr/>
      <dgm:t>
        <a:bodyPr/>
        <a:lstStyle/>
        <a:p>
          <a:endParaRPr lang="bg-BG"/>
        </a:p>
      </dgm:t>
    </dgm:pt>
    <dgm:pt modelId="{D82EF271-202F-44D4-A8F8-A1B49EFEC949}">
      <dgm:prSet custT="1"/>
      <dgm:spPr/>
      <dgm:t>
        <a:bodyPr/>
        <a:lstStyle/>
        <a:p>
          <a:pPr>
            <a:buFont typeface="Arial" panose="020B0604020202020204" pitchFamily="34" charset="0"/>
            <a:buChar char="•"/>
          </a:pPr>
          <a:r>
            <a:rPr lang="bg-BG" sz="1800" dirty="0"/>
            <a:t>Диаграма, чрез която се оценяват алтернативни бизнес решения</a:t>
          </a:r>
          <a:endParaRPr lang="bg-BG" sz="1800" dirty="0">
            <a:effectLst/>
            <a:latin typeface="Times New Roman" panose="02020603050405020304" pitchFamily="18" charset="0"/>
            <a:ea typeface="Times New Roman" panose="02020603050405020304" pitchFamily="18" charset="0"/>
          </a:endParaRPr>
        </a:p>
      </dgm:t>
    </dgm:pt>
    <dgm:pt modelId="{63903C94-D2F4-45FB-B778-D776762BB796}" type="parTrans" cxnId="{D2D989F1-DF8A-40E8-B945-4B6AD69F6581}">
      <dgm:prSet/>
      <dgm:spPr/>
      <dgm:t>
        <a:bodyPr/>
        <a:lstStyle/>
        <a:p>
          <a:endParaRPr lang="bg-BG"/>
        </a:p>
      </dgm:t>
    </dgm:pt>
    <dgm:pt modelId="{5E967A10-9B53-4C4F-8C99-28815C59467B}" type="sibTrans" cxnId="{D2D989F1-DF8A-40E8-B945-4B6AD69F6581}">
      <dgm:prSet/>
      <dgm:spPr/>
      <dgm:t>
        <a:bodyPr/>
        <a:lstStyle/>
        <a:p>
          <a:endParaRPr lang="bg-BG"/>
        </a:p>
      </dgm:t>
    </dgm:pt>
    <dgm:pt modelId="{ADABD843-1854-4B16-B5A1-E888BAD16AD8}">
      <dgm:prSet custT="1"/>
      <dgm:spPr/>
      <dgm:t>
        <a:bodyPr/>
        <a:lstStyle/>
        <a:p>
          <a:pPr>
            <a:buFont typeface="Arial" panose="020B0604020202020204" pitchFamily="34" charset="0"/>
            <a:buChar char="•"/>
          </a:pPr>
          <a:r>
            <a:rPr lang="bg-BG" sz="1800" dirty="0"/>
            <a:t>Използва се за сравнение на показатели от финансовите отчети на компанията</a:t>
          </a:r>
          <a:endParaRPr lang="bg-BG" sz="1800" dirty="0">
            <a:effectLst/>
            <a:latin typeface="Times New Roman" panose="02020603050405020304" pitchFamily="18" charset="0"/>
            <a:ea typeface="Times New Roman" panose="02020603050405020304" pitchFamily="18" charset="0"/>
          </a:endParaRPr>
        </a:p>
      </dgm:t>
    </dgm:pt>
    <dgm:pt modelId="{ACD2C06E-58B8-443C-A760-EEE13E68AC2A}" type="parTrans" cxnId="{35494DF6-1C2D-42FE-BDAB-BE2EAAF13A98}">
      <dgm:prSet/>
      <dgm:spPr/>
      <dgm:t>
        <a:bodyPr/>
        <a:lstStyle/>
        <a:p>
          <a:endParaRPr lang="bg-BG"/>
        </a:p>
      </dgm:t>
    </dgm:pt>
    <dgm:pt modelId="{2B587CBA-443E-4D0E-9EE5-AA352E595F09}" type="sibTrans" cxnId="{35494DF6-1C2D-42FE-BDAB-BE2EAAF13A98}">
      <dgm:prSet/>
      <dgm:spPr/>
      <dgm:t>
        <a:bodyPr/>
        <a:lstStyle/>
        <a:p>
          <a:endParaRPr lang="bg-BG"/>
        </a:p>
      </dgm:t>
    </dgm:pt>
    <dgm:pt modelId="{422C7D67-2BB8-4615-A62B-70CDA5CAB9FD}">
      <dgm:prSet/>
      <dgm:spPr>
        <a:solidFill>
          <a:srgbClr val="152D54"/>
        </a:solidFill>
      </dgm:spPr>
      <dgm:t>
        <a:bodyPr/>
        <a:lstStyle/>
        <a:p>
          <a:r>
            <a:rPr lang="bg-BG" b="1" dirty="0"/>
            <a:t>Коефициентен анализ</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04E116CD-2A17-4079-B596-E5219E54E7F9}" type="sibTrans" cxnId="{4F4DDA6E-D5F2-4C59-9D0C-93B0D1D09671}">
      <dgm:prSet/>
      <dgm:spPr/>
      <dgm:t>
        <a:bodyPr/>
        <a:lstStyle/>
        <a:p>
          <a:endParaRPr lang="bg-BG"/>
        </a:p>
      </dgm:t>
    </dgm:pt>
    <dgm:pt modelId="{1C252A85-4FC2-4C3A-BC8D-102B586C0939}" type="parTrans" cxnId="{4F4DDA6E-D5F2-4C59-9D0C-93B0D1D09671}">
      <dgm:prSet/>
      <dgm:spPr/>
      <dgm:t>
        <a:bodyPr/>
        <a:lstStyle/>
        <a:p>
          <a:endParaRPr lang="bg-BG"/>
        </a:p>
      </dgm:t>
    </dgm:pt>
    <dgm:pt modelId="{C6D08623-D9D8-43E0-A7FD-CE7BFB1FA7B7}">
      <dgm:prSet phldrT="[Text]" custT="1"/>
      <dgm:spPr/>
      <dgm:t>
        <a:bodyPr/>
        <a:lstStyle/>
        <a:p>
          <a:pPr>
            <a:buFont typeface="Arial" panose="020B0604020202020204" pitchFamily="34" charset="0"/>
            <a:buChar char="•"/>
          </a:pPr>
          <a:r>
            <a:rPr lang="bg-BG" sz="1800" kern="1200" dirty="0"/>
            <a:t>Позволява да планираш в детайли решенията, които вземаш</a:t>
          </a:r>
        </a:p>
      </dgm:t>
    </dgm:pt>
    <dgm:pt modelId="{38B6D707-D197-4B86-99D1-03B284261E0C}" type="parTrans" cxnId="{133EA370-E044-48AC-97ED-ACBB9AD0D3EB}">
      <dgm:prSet/>
      <dgm:spPr/>
      <dgm:t>
        <a:bodyPr/>
        <a:lstStyle/>
        <a:p>
          <a:endParaRPr lang="bg-BG"/>
        </a:p>
      </dgm:t>
    </dgm:pt>
    <dgm:pt modelId="{CEF3D187-8FAC-4FE3-9067-74C8E0E9E245}" type="sibTrans" cxnId="{133EA370-E044-48AC-97ED-ACBB9AD0D3EB}">
      <dgm:prSet/>
      <dgm:spPr/>
      <dgm:t>
        <a:bodyPr/>
        <a:lstStyle/>
        <a:p>
          <a:endParaRPr lang="bg-BG"/>
        </a:p>
      </dgm:t>
    </dgm:pt>
    <dgm:pt modelId="{45FB359D-3F5E-46DE-8F07-F1F5BE497912}">
      <dgm:prSet custT="1"/>
      <dgm:spPr/>
      <dgm:t>
        <a:bodyPr/>
        <a:lstStyle/>
        <a:p>
          <a:pPr>
            <a:buFont typeface="Arial" panose="020B0604020202020204" pitchFamily="34" charset="0"/>
            <a:buChar char="•"/>
          </a:pPr>
          <a:r>
            <a:rPr lang="bg-BG" sz="1800" dirty="0"/>
            <a:t>Показва причините за настъпването на определено събитие</a:t>
          </a:r>
          <a:endParaRPr lang="bg-BG" sz="1800" dirty="0">
            <a:effectLst/>
            <a:latin typeface="Times New Roman" panose="02020603050405020304" pitchFamily="18" charset="0"/>
            <a:ea typeface="Times New Roman" panose="02020603050405020304" pitchFamily="18" charset="0"/>
          </a:endParaRPr>
        </a:p>
      </dgm:t>
    </dgm:pt>
    <dgm:pt modelId="{1B060721-EE3B-4232-816F-C5EA128EF091}" type="sibTrans" cxnId="{AD6EA0B5-B1AF-4A3C-9124-5AC379AC8AF0}">
      <dgm:prSet/>
      <dgm:spPr/>
      <dgm:t>
        <a:bodyPr/>
        <a:lstStyle/>
        <a:p>
          <a:endParaRPr lang="bg-BG"/>
        </a:p>
      </dgm:t>
    </dgm:pt>
    <dgm:pt modelId="{71D3076E-55EA-45FB-B5ED-6195E166B0A5}" type="parTrans" cxnId="{AD6EA0B5-B1AF-4A3C-9124-5AC379AC8AF0}">
      <dgm:prSet/>
      <dgm:spPr/>
      <dgm:t>
        <a:bodyPr/>
        <a:lstStyle/>
        <a:p>
          <a:endParaRPr lang="bg-BG"/>
        </a:p>
      </dgm:t>
    </dgm:pt>
    <dgm:pt modelId="{CB198217-D168-4092-8138-44AA49681B69}" type="pres">
      <dgm:prSet presAssocID="{CAD4825C-B4BB-420E-959A-A53B5FCFEE61}" presName="diagram" presStyleCnt="0">
        <dgm:presLayoutVars>
          <dgm:dir/>
          <dgm:animLvl val="lvl"/>
          <dgm:resizeHandles val="exact"/>
        </dgm:presLayoutVars>
      </dgm:prSet>
      <dgm:spPr/>
    </dgm:pt>
    <dgm:pt modelId="{B0310035-8F74-4DD2-A8A1-F7B3D4DE5C7D}" type="pres">
      <dgm:prSet presAssocID="{EC8E62C0-CC6E-43FF-84E8-6A9CB79CA16B}" presName="compNode" presStyleCnt="0"/>
      <dgm:spPr/>
    </dgm:pt>
    <dgm:pt modelId="{F19DB11D-4CD9-4ADC-8D7A-DB6A1A460124}" type="pres">
      <dgm:prSet presAssocID="{EC8E62C0-CC6E-43FF-84E8-6A9CB79CA16B}" presName="childRect" presStyleLbl="bgAcc1" presStyleIdx="0" presStyleCnt="10">
        <dgm:presLayoutVars>
          <dgm:bulletEnabled val="1"/>
        </dgm:presLayoutVars>
      </dgm:prSet>
      <dgm:spPr/>
    </dgm:pt>
    <dgm:pt modelId="{7762FA46-7656-40F5-A7EF-3596E9659EAB}" type="pres">
      <dgm:prSet presAssocID="{EC8E62C0-CC6E-43FF-84E8-6A9CB79CA16B}" presName="parentText" presStyleLbl="node1" presStyleIdx="0" presStyleCnt="0">
        <dgm:presLayoutVars>
          <dgm:chMax val="0"/>
          <dgm:bulletEnabled val="1"/>
        </dgm:presLayoutVars>
      </dgm:prSet>
      <dgm:spPr/>
    </dgm:pt>
    <dgm:pt modelId="{C74F1FBA-52DE-42AE-8E96-D4FEF2FE9708}" type="pres">
      <dgm:prSet presAssocID="{EC8E62C0-CC6E-43FF-84E8-6A9CB79CA16B}" presName="parentRect" presStyleLbl="alignNode1" presStyleIdx="0" presStyleCnt="10"/>
      <dgm:spPr/>
    </dgm:pt>
    <dgm:pt modelId="{0A85ADB9-00FC-42E0-9C5E-0E302E61BA38}" type="pres">
      <dgm:prSet presAssocID="{EC8E62C0-CC6E-43FF-84E8-6A9CB79CA16B}" presName="adorn" presStyleLbl="fgAccFollowNode1" presStyleIdx="0"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6D67408A-226C-45A7-8BFA-A6C0BA36ADDE}" type="pres">
      <dgm:prSet presAssocID="{744E238B-B7FC-41AB-833C-FC9E42FC54FA}" presName="sibTrans" presStyleLbl="sibTrans2D1" presStyleIdx="0" presStyleCnt="0"/>
      <dgm:spPr/>
    </dgm:pt>
    <dgm:pt modelId="{7054FDF7-3F8F-4F0B-8C9D-C1B5A1F19037}" type="pres">
      <dgm:prSet presAssocID="{4ACBFA25-643A-4832-97C6-763F718F66DF}" presName="compNode" presStyleCnt="0"/>
      <dgm:spPr/>
    </dgm:pt>
    <dgm:pt modelId="{8188906D-1AFA-47E7-8782-0C4347675304}" type="pres">
      <dgm:prSet presAssocID="{4ACBFA25-643A-4832-97C6-763F718F66DF}" presName="childRect" presStyleLbl="bgAcc1" presStyleIdx="1" presStyleCnt="10">
        <dgm:presLayoutVars>
          <dgm:bulletEnabled val="1"/>
        </dgm:presLayoutVars>
      </dgm:prSet>
      <dgm:spPr/>
    </dgm:pt>
    <dgm:pt modelId="{5EFD8F74-AC56-479C-908E-8650DF901AC0}" type="pres">
      <dgm:prSet presAssocID="{4ACBFA25-643A-4832-97C6-763F718F66DF}" presName="parentText" presStyleLbl="node1" presStyleIdx="0" presStyleCnt="0">
        <dgm:presLayoutVars>
          <dgm:chMax val="0"/>
          <dgm:bulletEnabled val="1"/>
        </dgm:presLayoutVars>
      </dgm:prSet>
      <dgm:spPr/>
    </dgm:pt>
    <dgm:pt modelId="{0B6064E0-013A-42A9-9F77-94E61340CD19}" type="pres">
      <dgm:prSet presAssocID="{4ACBFA25-643A-4832-97C6-763F718F66DF}" presName="parentRect" presStyleLbl="alignNode1" presStyleIdx="1" presStyleCnt="10"/>
      <dgm:spPr/>
    </dgm:pt>
    <dgm:pt modelId="{E78517FF-9095-433A-A091-EF90C5F4E2F3}" type="pres">
      <dgm:prSet presAssocID="{4ACBFA25-643A-4832-97C6-763F718F66DF}" presName="adorn" presStyleLbl="fgAccFollowNode1" presStyleIdx="1"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661FE42C-60E1-49A5-A348-6590259EB9DB}" type="pres">
      <dgm:prSet presAssocID="{D88FC9C3-92AA-4711-BE9D-91EA78B5F2DE}" presName="sibTrans" presStyleLbl="sibTrans2D1" presStyleIdx="0" presStyleCnt="0"/>
      <dgm:spPr/>
    </dgm:pt>
    <dgm:pt modelId="{40AF0B8A-88A2-4000-AF51-FDD54D39C0CB}" type="pres">
      <dgm:prSet presAssocID="{20757684-60FB-4BDB-9DB6-2BB949D3E869}" presName="compNode" presStyleCnt="0"/>
      <dgm:spPr/>
    </dgm:pt>
    <dgm:pt modelId="{E759BEA0-3E00-46A2-83C7-3B4BFE76E76C}" type="pres">
      <dgm:prSet presAssocID="{20757684-60FB-4BDB-9DB6-2BB949D3E869}" presName="childRect" presStyleLbl="bgAcc1" presStyleIdx="2" presStyleCnt="10">
        <dgm:presLayoutVars>
          <dgm:bulletEnabled val="1"/>
        </dgm:presLayoutVars>
      </dgm:prSet>
      <dgm:spPr/>
    </dgm:pt>
    <dgm:pt modelId="{41C24C6B-CA12-4DCD-946E-133901E18628}" type="pres">
      <dgm:prSet presAssocID="{20757684-60FB-4BDB-9DB6-2BB949D3E869}" presName="parentText" presStyleLbl="node1" presStyleIdx="0" presStyleCnt="0">
        <dgm:presLayoutVars>
          <dgm:chMax val="0"/>
          <dgm:bulletEnabled val="1"/>
        </dgm:presLayoutVars>
      </dgm:prSet>
      <dgm:spPr/>
    </dgm:pt>
    <dgm:pt modelId="{9FF61C04-8B93-46F8-8E4B-EE21713AE52A}" type="pres">
      <dgm:prSet presAssocID="{20757684-60FB-4BDB-9DB6-2BB949D3E869}" presName="parentRect" presStyleLbl="alignNode1" presStyleIdx="2" presStyleCnt="10"/>
      <dgm:spPr/>
    </dgm:pt>
    <dgm:pt modelId="{194D0898-3896-4205-AF16-D9983EA92348}" type="pres">
      <dgm:prSet presAssocID="{20757684-60FB-4BDB-9DB6-2BB949D3E869}" presName="adorn" presStyleLbl="fgAccFollowNode1" presStyleIdx="2" presStyleCnt="10"/>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6"/>
          </dgm14:cNvPr>
        </a:ext>
      </dgm:extLst>
    </dgm:pt>
    <dgm:pt modelId="{F11DC700-69BF-4988-B88C-55F65087D197}" type="pres">
      <dgm:prSet presAssocID="{15EB9BFA-45B9-4194-BC0E-7132D8E2D12C}" presName="sibTrans" presStyleLbl="sibTrans2D1" presStyleIdx="0" presStyleCnt="0"/>
      <dgm:spPr/>
    </dgm:pt>
    <dgm:pt modelId="{9ADBBE48-7AD0-4E8E-BA31-31E89A6EFC9D}" type="pres">
      <dgm:prSet presAssocID="{99CA5D9F-2D0E-42F6-8EA9-8F81C8EAE6BB}" presName="compNode" presStyleCnt="0"/>
      <dgm:spPr/>
    </dgm:pt>
    <dgm:pt modelId="{C386C581-DDBE-448C-8385-277D56B428E2}" type="pres">
      <dgm:prSet presAssocID="{99CA5D9F-2D0E-42F6-8EA9-8F81C8EAE6BB}" presName="childRect" presStyleLbl="bgAcc1" presStyleIdx="3" presStyleCnt="10">
        <dgm:presLayoutVars>
          <dgm:bulletEnabled val="1"/>
        </dgm:presLayoutVars>
      </dgm:prSet>
      <dgm:spPr/>
    </dgm:pt>
    <dgm:pt modelId="{9BC7DF15-D843-47B5-98BA-0A3707F9F032}" type="pres">
      <dgm:prSet presAssocID="{99CA5D9F-2D0E-42F6-8EA9-8F81C8EAE6BB}" presName="parentText" presStyleLbl="node1" presStyleIdx="0" presStyleCnt="0">
        <dgm:presLayoutVars>
          <dgm:chMax val="0"/>
          <dgm:bulletEnabled val="1"/>
        </dgm:presLayoutVars>
      </dgm:prSet>
      <dgm:spPr/>
    </dgm:pt>
    <dgm:pt modelId="{B5FAA3AE-1349-48A5-A3F2-B0231151CA74}" type="pres">
      <dgm:prSet presAssocID="{99CA5D9F-2D0E-42F6-8EA9-8F81C8EAE6BB}" presName="parentRect" presStyleLbl="alignNode1" presStyleIdx="3" presStyleCnt="10"/>
      <dgm:spPr/>
    </dgm:pt>
    <dgm:pt modelId="{612BB3DA-356E-4B88-8EE2-59A963E6555F}" type="pres">
      <dgm:prSet presAssocID="{99CA5D9F-2D0E-42F6-8EA9-8F81C8EAE6BB}" presName="adorn" presStyleLbl="fgAccFollowNode1" presStyleIdx="3" presStyleCnt="10"/>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8"/>
          </dgm14:cNvPr>
        </a:ext>
      </dgm:extLst>
    </dgm:pt>
    <dgm:pt modelId="{7B661FE7-3785-4A5B-9763-C18B5A2ECAD2}" type="pres">
      <dgm:prSet presAssocID="{AFEDBFDD-6486-4357-ABC1-A2C9C13ACDC1}" presName="sibTrans" presStyleLbl="sibTrans2D1" presStyleIdx="0" presStyleCnt="0"/>
      <dgm:spPr/>
    </dgm:pt>
    <dgm:pt modelId="{989B6CE9-FBA0-4FC4-A52C-40FB2D4CF6AB}" type="pres">
      <dgm:prSet presAssocID="{A0E2D5D9-05D8-4EBF-B31E-953BB865CB9E}" presName="compNode" presStyleCnt="0"/>
      <dgm:spPr/>
    </dgm:pt>
    <dgm:pt modelId="{FBC4FBCC-4337-4C4D-8FA0-84F9B742D083}" type="pres">
      <dgm:prSet presAssocID="{A0E2D5D9-05D8-4EBF-B31E-953BB865CB9E}" presName="childRect" presStyleLbl="bgAcc1" presStyleIdx="4" presStyleCnt="10">
        <dgm:presLayoutVars>
          <dgm:bulletEnabled val="1"/>
        </dgm:presLayoutVars>
      </dgm:prSet>
      <dgm:spPr/>
    </dgm:pt>
    <dgm:pt modelId="{D98C6104-1AEB-401E-BF00-D5E523FD4AE1}" type="pres">
      <dgm:prSet presAssocID="{A0E2D5D9-05D8-4EBF-B31E-953BB865CB9E}" presName="parentText" presStyleLbl="node1" presStyleIdx="0" presStyleCnt="0">
        <dgm:presLayoutVars>
          <dgm:chMax val="0"/>
          <dgm:bulletEnabled val="1"/>
        </dgm:presLayoutVars>
      </dgm:prSet>
      <dgm:spPr/>
    </dgm:pt>
    <dgm:pt modelId="{4C444C74-1602-45A8-89FA-3D9A89D6B051}" type="pres">
      <dgm:prSet presAssocID="{A0E2D5D9-05D8-4EBF-B31E-953BB865CB9E}" presName="parentRect" presStyleLbl="alignNode1" presStyleIdx="4" presStyleCnt="10"/>
      <dgm:spPr/>
    </dgm:pt>
    <dgm:pt modelId="{44D9A4F0-9C00-4148-A3B6-FA6FD22C0D75}" type="pres">
      <dgm:prSet presAssocID="{A0E2D5D9-05D8-4EBF-B31E-953BB865CB9E}" presName="adorn" presStyleLbl="fgAccFollowNode1" presStyleIdx="4" presStyleCnt="10"/>
      <dgm:spPr>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0"/>
          </dgm14:cNvPr>
        </a:ext>
      </dgm:extLst>
    </dgm:pt>
    <dgm:pt modelId="{2CD943EA-A397-4418-8ACE-99B904CA68CB}" type="pres">
      <dgm:prSet presAssocID="{D23123E5-BCEE-4346-A7AE-89450D8F5D80}" presName="sibTrans" presStyleLbl="sibTrans2D1" presStyleIdx="0" presStyleCnt="0"/>
      <dgm:spPr/>
    </dgm:pt>
    <dgm:pt modelId="{BFA98F1D-C7CF-43DE-868D-724A3C361D9B}" type="pres">
      <dgm:prSet presAssocID="{E0D9CE60-34AD-4D5C-9CA1-BC31609F33F8}" presName="compNode" presStyleCnt="0"/>
      <dgm:spPr/>
    </dgm:pt>
    <dgm:pt modelId="{A94D84B9-7A21-4B9D-A3F5-BFCC676F5C8D}" type="pres">
      <dgm:prSet presAssocID="{E0D9CE60-34AD-4D5C-9CA1-BC31609F33F8}" presName="childRect" presStyleLbl="bgAcc1" presStyleIdx="5" presStyleCnt="10">
        <dgm:presLayoutVars>
          <dgm:bulletEnabled val="1"/>
        </dgm:presLayoutVars>
      </dgm:prSet>
      <dgm:spPr/>
    </dgm:pt>
    <dgm:pt modelId="{479985D9-AC02-49B5-AC08-41E8002C4411}" type="pres">
      <dgm:prSet presAssocID="{E0D9CE60-34AD-4D5C-9CA1-BC31609F33F8}" presName="parentText" presStyleLbl="node1" presStyleIdx="0" presStyleCnt="0">
        <dgm:presLayoutVars>
          <dgm:chMax val="0"/>
          <dgm:bulletEnabled val="1"/>
        </dgm:presLayoutVars>
      </dgm:prSet>
      <dgm:spPr/>
    </dgm:pt>
    <dgm:pt modelId="{068307B9-9D57-416A-B6D8-5DAD5EEF4956}" type="pres">
      <dgm:prSet presAssocID="{E0D9CE60-34AD-4D5C-9CA1-BC31609F33F8}" presName="parentRect" presStyleLbl="alignNode1" presStyleIdx="5" presStyleCnt="10"/>
      <dgm:spPr/>
    </dgm:pt>
    <dgm:pt modelId="{449128DC-52A6-4EE5-94C8-37D175FC74F6}" type="pres">
      <dgm:prSet presAssocID="{E0D9CE60-34AD-4D5C-9CA1-BC31609F33F8}" presName="adorn" presStyleLbl="fgAccFollowNode1" presStyleIdx="5" presStyleCnt="10"/>
      <dgm:spPr>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1"/>
          </dgm14:cNvPr>
        </a:ext>
      </dgm:extLst>
    </dgm:pt>
    <dgm:pt modelId="{355BEC0A-6C76-4E69-A550-70DDBA58D270}" type="pres">
      <dgm:prSet presAssocID="{50BC41F8-0AE8-46BB-9D10-4337A5FD25F0}" presName="sibTrans" presStyleLbl="sibTrans2D1" presStyleIdx="0" presStyleCnt="0"/>
      <dgm:spPr/>
    </dgm:pt>
    <dgm:pt modelId="{4533554B-722C-4308-8553-86403FD603E3}" type="pres">
      <dgm:prSet presAssocID="{C9B95BC2-6DEC-4F60-A7AC-020D7D36A91E}" presName="compNode" presStyleCnt="0"/>
      <dgm:spPr/>
    </dgm:pt>
    <dgm:pt modelId="{60160A62-BB3C-4F24-8685-9F4611F8A71D}" type="pres">
      <dgm:prSet presAssocID="{C9B95BC2-6DEC-4F60-A7AC-020D7D36A91E}" presName="childRect" presStyleLbl="bgAcc1" presStyleIdx="6" presStyleCnt="10">
        <dgm:presLayoutVars>
          <dgm:bulletEnabled val="1"/>
        </dgm:presLayoutVars>
      </dgm:prSet>
      <dgm:spPr/>
    </dgm:pt>
    <dgm:pt modelId="{4EC29EF5-4646-4BCB-818A-073193063D2A}" type="pres">
      <dgm:prSet presAssocID="{C9B95BC2-6DEC-4F60-A7AC-020D7D36A91E}" presName="parentText" presStyleLbl="node1" presStyleIdx="0" presStyleCnt="0">
        <dgm:presLayoutVars>
          <dgm:chMax val="0"/>
          <dgm:bulletEnabled val="1"/>
        </dgm:presLayoutVars>
      </dgm:prSet>
      <dgm:spPr/>
    </dgm:pt>
    <dgm:pt modelId="{C3D66CD0-C784-4C70-B55E-3606D794871B}" type="pres">
      <dgm:prSet presAssocID="{C9B95BC2-6DEC-4F60-A7AC-020D7D36A91E}" presName="parentRect" presStyleLbl="alignNode1" presStyleIdx="6" presStyleCnt="10"/>
      <dgm:spPr/>
    </dgm:pt>
    <dgm:pt modelId="{2169EF00-A42D-416F-ACD6-56265C3A8D4B}" type="pres">
      <dgm:prSet presAssocID="{C9B95BC2-6DEC-4F60-A7AC-020D7D36A91E}" presName="adorn" presStyleLbl="fgAccFollowNode1" presStyleIdx="6" presStyleCnt="10"/>
      <dgm:spPr>
        <a:blipFill>
          <a:blip xmlns:r="http://schemas.openxmlformats.org/officeDocument/2006/relationships" r:embed="rId1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3"/>
          </dgm14:cNvPr>
        </a:ext>
      </dgm:extLst>
    </dgm:pt>
    <dgm:pt modelId="{BD2FF88B-0FBF-40E2-8CAF-6C15DF425F2E}" type="pres">
      <dgm:prSet presAssocID="{8713A883-9E29-4EDB-B2E1-C5266389EBF3}" presName="sibTrans" presStyleLbl="sibTrans2D1" presStyleIdx="0" presStyleCnt="0"/>
      <dgm:spPr/>
    </dgm:pt>
    <dgm:pt modelId="{7100B70B-9A18-4A7F-B09C-079B9B7ACE68}" type="pres">
      <dgm:prSet presAssocID="{7B23F5B1-5501-486F-B7A0-77A7E1A65A96}" presName="compNode" presStyleCnt="0"/>
      <dgm:spPr/>
    </dgm:pt>
    <dgm:pt modelId="{DFA8AFCC-7602-434F-B05D-75B484C9D104}" type="pres">
      <dgm:prSet presAssocID="{7B23F5B1-5501-486F-B7A0-77A7E1A65A96}" presName="childRect" presStyleLbl="bgAcc1" presStyleIdx="7" presStyleCnt="10">
        <dgm:presLayoutVars>
          <dgm:bulletEnabled val="1"/>
        </dgm:presLayoutVars>
      </dgm:prSet>
      <dgm:spPr/>
    </dgm:pt>
    <dgm:pt modelId="{D6ACAA03-E414-41CC-89F3-8AC1EE2D899E}" type="pres">
      <dgm:prSet presAssocID="{7B23F5B1-5501-486F-B7A0-77A7E1A65A96}" presName="parentText" presStyleLbl="node1" presStyleIdx="0" presStyleCnt="0">
        <dgm:presLayoutVars>
          <dgm:chMax val="0"/>
          <dgm:bulletEnabled val="1"/>
        </dgm:presLayoutVars>
      </dgm:prSet>
      <dgm:spPr/>
    </dgm:pt>
    <dgm:pt modelId="{7136B4E6-5E40-424D-A947-3337E387C920}" type="pres">
      <dgm:prSet presAssocID="{7B23F5B1-5501-486F-B7A0-77A7E1A65A96}" presName="parentRect" presStyleLbl="alignNode1" presStyleIdx="7" presStyleCnt="10"/>
      <dgm:spPr/>
    </dgm:pt>
    <dgm:pt modelId="{A521F174-EA97-450E-B88D-06F681B9C952}" type="pres">
      <dgm:prSet presAssocID="{7B23F5B1-5501-486F-B7A0-77A7E1A65A96}" presName="adorn" presStyleLbl="fgAccFollowNode1" presStyleIdx="7" presStyleCnt="10"/>
      <dgm:spPr>
        <a:blipFill>
          <a:blip xmlns:r="http://schemas.openxmlformats.org/officeDocument/2006/relationships" r:embed="rId14">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5"/>
          </dgm14:cNvPr>
        </a:ext>
      </dgm:extLst>
    </dgm:pt>
    <dgm:pt modelId="{E4649BDD-481A-4991-96A3-6CE80621480D}" type="pres">
      <dgm:prSet presAssocID="{B123E38C-CF21-417A-8B45-B2B55AF2A7D1}" presName="sibTrans" presStyleLbl="sibTrans2D1" presStyleIdx="0" presStyleCnt="0"/>
      <dgm:spPr/>
    </dgm:pt>
    <dgm:pt modelId="{E3226423-6905-443B-AC80-D6D60782FF12}" type="pres">
      <dgm:prSet presAssocID="{AD232E74-05A5-4B53-BE79-340E0A44DB82}" presName="compNode" presStyleCnt="0"/>
      <dgm:spPr/>
    </dgm:pt>
    <dgm:pt modelId="{9C407FE6-618C-4CB7-B4EB-57633FCB9A1C}" type="pres">
      <dgm:prSet presAssocID="{AD232E74-05A5-4B53-BE79-340E0A44DB82}" presName="childRect" presStyleLbl="bgAcc1" presStyleIdx="8" presStyleCnt="10">
        <dgm:presLayoutVars>
          <dgm:bulletEnabled val="1"/>
        </dgm:presLayoutVars>
      </dgm:prSet>
      <dgm:spPr/>
    </dgm:pt>
    <dgm:pt modelId="{9A855C05-07AD-47AD-99E3-E2D72C4F7F6A}" type="pres">
      <dgm:prSet presAssocID="{AD232E74-05A5-4B53-BE79-340E0A44DB82}" presName="parentText" presStyleLbl="node1" presStyleIdx="0" presStyleCnt="0">
        <dgm:presLayoutVars>
          <dgm:chMax val="0"/>
          <dgm:bulletEnabled val="1"/>
        </dgm:presLayoutVars>
      </dgm:prSet>
      <dgm:spPr/>
    </dgm:pt>
    <dgm:pt modelId="{958565C3-CF91-444C-849A-094C5724D56E}" type="pres">
      <dgm:prSet presAssocID="{AD232E74-05A5-4B53-BE79-340E0A44DB82}" presName="parentRect" presStyleLbl="alignNode1" presStyleIdx="8" presStyleCnt="10"/>
      <dgm:spPr/>
    </dgm:pt>
    <dgm:pt modelId="{FDF0F564-5F68-4EAB-B82A-7CD219C0C0A8}" type="pres">
      <dgm:prSet presAssocID="{AD232E74-05A5-4B53-BE79-340E0A44DB82}" presName="adorn" presStyleLbl="fgAccFollowNode1" presStyleIdx="8" presStyleCnt="10"/>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a:blipFill>
      </dgm:spPr>
      <dgm:extLst>
        <a:ext uri="{E40237B7-FDA0-4F09-8148-C483321AD2D9}">
          <dgm14:cNvPr xmlns:dgm14="http://schemas.microsoft.com/office/drawing/2010/diagram" id="0" name="" descr="Artificial Intelligence with solid fill">
            <a:hlinkClick xmlns:r="http://schemas.openxmlformats.org/officeDocument/2006/relationships" r:id="rId18"/>
          </dgm14:cNvPr>
        </a:ext>
      </dgm:extLst>
    </dgm:pt>
    <dgm:pt modelId="{437B302D-7F43-42FD-9673-3B99CA919FDB}" type="pres">
      <dgm:prSet presAssocID="{4F76B040-6C46-4997-8AC8-DD28ECF18C57}" presName="sibTrans" presStyleLbl="sibTrans2D1" presStyleIdx="0" presStyleCnt="0"/>
      <dgm:spPr/>
    </dgm:pt>
    <dgm:pt modelId="{3229DCC1-CCFE-44E0-AF0E-62C70D0B0F45}" type="pres">
      <dgm:prSet presAssocID="{422C7D67-2BB8-4615-A62B-70CDA5CAB9FD}" presName="compNode" presStyleCnt="0"/>
      <dgm:spPr/>
    </dgm:pt>
    <dgm:pt modelId="{F9737656-9510-423F-BC19-A94BC9758D59}" type="pres">
      <dgm:prSet presAssocID="{422C7D67-2BB8-4615-A62B-70CDA5CAB9FD}" presName="childRect" presStyleLbl="bgAcc1" presStyleIdx="9" presStyleCnt="10">
        <dgm:presLayoutVars>
          <dgm:bulletEnabled val="1"/>
        </dgm:presLayoutVars>
      </dgm:prSet>
      <dgm:spPr/>
    </dgm:pt>
    <dgm:pt modelId="{D66C0DC1-FB12-4ACF-AD7E-362E7FF94E16}" type="pres">
      <dgm:prSet presAssocID="{422C7D67-2BB8-4615-A62B-70CDA5CAB9FD}" presName="parentText" presStyleLbl="node1" presStyleIdx="0" presStyleCnt="0">
        <dgm:presLayoutVars>
          <dgm:chMax val="0"/>
          <dgm:bulletEnabled val="1"/>
        </dgm:presLayoutVars>
      </dgm:prSet>
      <dgm:spPr/>
    </dgm:pt>
    <dgm:pt modelId="{4D447E97-B003-4A89-BD6C-990EC8597641}" type="pres">
      <dgm:prSet presAssocID="{422C7D67-2BB8-4615-A62B-70CDA5CAB9FD}" presName="parentRect" presStyleLbl="alignNode1" presStyleIdx="9" presStyleCnt="10"/>
      <dgm:spPr/>
    </dgm:pt>
    <dgm:pt modelId="{9C698B56-5FB1-4454-B2A5-C74E17267E90}" type="pres">
      <dgm:prSet presAssocID="{422C7D67-2BB8-4615-A62B-70CDA5CAB9FD}" presName="adorn" presStyleLbl="fgAccFollowNode1" presStyleIdx="9" presStyleCnt="10"/>
      <dgm:spPr>
        <a:blipFill>
          <a:blip xmlns:r="http://schemas.openxmlformats.org/officeDocument/2006/relationships" r:embed="rId19">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a:hlinkClick xmlns:r="http://schemas.openxmlformats.org/officeDocument/2006/relationships" r:id="rId20"/>
          </dgm14:cNvPr>
        </a:ext>
      </dgm:extLst>
    </dgm:pt>
  </dgm:ptLst>
  <dgm:cxnLst>
    <dgm:cxn modelId="{BF212905-09D8-4204-B7F1-D5D2C38FB10A}" type="presOf" srcId="{AFEDBFDD-6486-4357-ABC1-A2C9C13ACDC1}" destId="{7B661FE7-3785-4A5B-9763-C18B5A2ECAD2}" srcOrd="0" destOrd="0" presId="urn:microsoft.com/office/officeart/2005/8/layout/bList2"/>
    <dgm:cxn modelId="{3A589905-110F-4B3B-B5E6-EA1F5322B91B}" type="presOf" srcId="{99CA5D9F-2D0E-42F6-8EA9-8F81C8EAE6BB}" destId="{9BC7DF15-D843-47B5-98BA-0A3707F9F032}" srcOrd="0" destOrd="0" presId="urn:microsoft.com/office/officeart/2005/8/layout/bList2"/>
    <dgm:cxn modelId="{8D218506-E51D-4CAD-9F8D-70122E1BCD9C}" type="presOf" srcId="{24632A04-F257-4012-9020-4A59CC56BFB4}" destId="{E759BEA0-3E00-46A2-83C7-3B4BFE76E76C}" srcOrd="0" destOrd="0" presId="urn:microsoft.com/office/officeart/2005/8/layout/bList2"/>
    <dgm:cxn modelId="{CE113909-4000-45A7-BE56-E3C3812B66CE}" srcId="{99CA5D9F-2D0E-42F6-8EA9-8F81C8EAE6BB}" destId="{233622CF-F6E9-498B-BC09-0BCDDC4203F3}" srcOrd="0" destOrd="0" parTransId="{C075D088-4390-4119-828F-443ADDFC8DA0}" sibTransId="{C5ACA7DE-FFFD-4157-A629-7658B8A0B7E4}"/>
    <dgm:cxn modelId="{17222E0E-549C-4BFD-A833-F2D2DCE13701}" type="presOf" srcId="{C6D08623-D9D8-43E0-A7FD-CE7BFB1FA7B7}" destId="{8188906D-1AFA-47E7-8782-0C4347675304}" srcOrd="0" destOrd="0" presId="urn:microsoft.com/office/officeart/2005/8/layout/bList2"/>
    <dgm:cxn modelId="{72EB840E-1628-4B5C-AF56-3982CFF0FFB8}" type="presOf" srcId="{A0E2D5D9-05D8-4EBF-B31E-953BB865CB9E}" destId="{D98C6104-1AEB-401E-BF00-D5E523FD4AE1}" srcOrd="0" destOrd="0" presId="urn:microsoft.com/office/officeart/2005/8/layout/bList2"/>
    <dgm:cxn modelId="{C0273510-5D8B-4009-990B-D9522BDEBE59}" type="presOf" srcId="{7B23F5B1-5501-486F-B7A0-77A7E1A65A96}" destId="{D6ACAA03-E414-41CC-89F3-8AC1EE2D899E}" srcOrd="0" destOrd="0" presId="urn:microsoft.com/office/officeart/2005/8/layout/bList2"/>
    <dgm:cxn modelId="{28F21414-B7CB-402C-97E8-FA9273970FD3}" srcId="{CAD4825C-B4BB-420E-959A-A53B5FCFEE61}" destId="{A0E2D5D9-05D8-4EBF-B31E-953BB865CB9E}" srcOrd="4" destOrd="0" parTransId="{08D218FE-6A87-4D68-9711-574DF584B157}" sibTransId="{D23123E5-BCEE-4346-A7AE-89450D8F5D80}"/>
    <dgm:cxn modelId="{AE643E17-5D85-4CE7-92E2-8B2940D6889B}" srcId="{EC8E62C0-CC6E-43FF-84E8-6A9CB79CA16B}" destId="{AE78ED10-DA5B-4AA3-B56E-D326710170BA}" srcOrd="0" destOrd="0" parTransId="{0FFC38DA-71DC-42E0-B991-39BC455C25C0}" sibTransId="{776418BA-DAB4-46E2-8427-769A0B387F17}"/>
    <dgm:cxn modelId="{8AE15B17-0E4A-408A-9ACC-78ADD50B1F8E}" srcId="{20757684-60FB-4BDB-9DB6-2BB949D3E869}" destId="{24632A04-F257-4012-9020-4A59CC56BFB4}" srcOrd="0" destOrd="0" parTransId="{84C42A96-37CC-44AF-BB16-7711B36994BC}" sibTransId="{020CA7A1-E16A-4A0E-89CB-4F1E5DC922F3}"/>
    <dgm:cxn modelId="{52AFE619-ED5A-4A0A-AEB0-705B3ADE744F}" srcId="{C9B95BC2-6DEC-4F60-A7AC-020D7D36A91E}" destId="{2362A43F-561B-4E53-97F2-76BFE6C28B3B}" srcOrd="0" destOrd="0" parTransId="{616C93A8-43F6-4E8C-97EE-309B22ACD3EC}" sibTransId="{3419D520-0988-4D22-A8ED-AD0B497D7CDD}"/>
    <dgm:cxn modelId="{39A03028-5E92-47A7-8621-7C58BB135E79}" type="presOf" srcId="{8713A883-9E29-4EDB-B2E1-C5266389EBF3}" destId="{BD2FF88B-0FBF-40E2-8CAF-6C15DF425F2E}" srcOrd="0" destOrd="0" presId="urn:microsoft.com/office/officeart/2005/8/layout/bList2"/>
    <dgm:cxn modelId="{7C84BC28-E4CD-4463-AEE7-E6D7D3911E0E}" srcId="{CAD4825C-B4BB-420E-959A-A53B5FCFEE61}" destId="{C9B95BC2-6DEC-4F60-A7AC-020D7D36A91E}" srcOrd="6" destOrd="0" parTransId="{67EC4D32-8ADC-4F52-9F2A-AC79B88A57D4}" sibTransId="{8713A883-9E29-4EDB-B2E1-C5266389EBF3}"/>
    <dgm:cxn modelId="{D32F922E-50A3-424C-96C5-80E70C4031C9}" type="presOf" srcId="{A0E2D5D9-05D8-4EBF-B31E-953BB865CB9E}" destId="{4C444C74-1602-45A8-89FA-3D9A89D6B051}" srcOrd="1" destOrd="0" presId="urn:microsoft.com/office/officeart/2005/8/layout/bList2"/>
    <dgm:cxn modelId="{A9C9EF2E-6306-4D47-B79A-D644837CD3A6}" type="presOf" srcId="{AE78ED10-DA5B-4AA3-B56E-D326710170BA}" destId="{F19DB11D-4CD9-4ADC-8D7A-DB6A1A460124}" srcOrd="0" destOrd="0" presId="urn:microsoft.com/office/officeart/2005/8/layout/bList2"/>
    <dgm:cxn modelId="{DBF2552F-C112-4B93-A57B-B58CC9A33F70}" type="presOf" srcId="{C9B95BC2-6DEC-4F60-A7AC-020D7D36A91E}" destId="{4EC29EF5-4646-4BCB-818A-073193063D2A}" srcOrd="0" destOrd="0" presId="urn:microsoft.com/office/officeart/2005/8/layout/bList2"/>
    <dgm:cxn modelId="{4CB55B31-5F6E-4046-A23B-7664891763FF}" type="presOf" srcId="{422C7D67-2BB8-4615-A62B-70CDA5CAB9FD}" destId="{4D447E97-B003-4A89-BD6C-990EC8597641}" srcOrd="1" destOrd="0" presId="urn:microsoft.com/office/officeart/2005/8/layout/bList2"/>
    <dgm:cxn modelId="{4D76F331-DAF9-42B2-86D2-D1A0D7F5845A}" srcId="{CAD4825C-B4BB-420E-959A-A53B5FCFEE61}" destId="{20757684-60FB-4BDB-9DB6-2BB949D3E869}" srcOrd="2" destOrd="0" parTransId="{FB913DFD-E262-46E1-9A23-3093B954B9BA}" sibTransId="{15EB9BFA-45B9-4194-BC0E-7132D8E2D12C}"/>
    <dgm:cxn modelId="{D72BCC34-F013-4518-BF72-11DDB697DD5D}" type="presOf" srcId="{D82EF271-202F-44D4-A8F8-A1B49EFEC949}" destId="{9C407FE6-618C-4CB7-B4EB-57633FCB9A1C}" srcOrd="0" destOrd="0" presId="urn:microsoft.com/office/officeart/2005/8/layout/bList2"/>
    <dgm:cxn modelId="{DAFA8838-DE15-4057-B7A6-C27693A1D488}" srcId="{7B23F5B1-5501-486F-B7A0-77A7E1A65A96}" destId="{8F03A749-4A0C-439E-BC2F-C07B94096DD6}" srcOrd="0" destOrd="0" parTransId="{CA64F8BF-A694-406D-9C57-CB675DDA6D03}" sibTransId="{880E499E-2A0E-42B6-A253-B63910C56C2E}"/>
    <dgm:cxn modelId="{E880C33F-1011-4AE5-8A1A-6E5023CA6042}" type="presOf" srcId="{422C7D67-2BB8-4615-A62B-70CDA5CAB9FD}" destId="{D66C0DC1-FB12-4ACF-AD7E-362E7FF94E16}" srcOrd="0" destOrd="0" presId="urn:microsoft.com/office/officeart/2005/8/layout/bList2"/>
    <dgm:cxn modelId="{1AE62D5E-3DFB-4298-B077-0A2EBF5C8F14}" type="presOf" srcId="{50BC41F8-0AE8-46BB-9D10-4337A5FD25F0}" destId="{355BEC0A-6C76-4E69-A550-70DDBA58D270}" srcOrd="0" destOrd="0" presId="urn:microsoft.com/office/officeart/2005/8/layout/bList2"/>
    <dgm:cxn modelId="{72B6CB5F-221B-45BD-80B1-8711D0CF7011}" type="presOf" srcId="{D88FC9C3-92AA-4711-BE9D-91EA78B5F2DE}" destId="{661FE42C-60E1-49A5-A348-6590259EB9DB}" srcOrd="0" destOrd="0" presId="urn:microsoft.com/office/officeart/2005/8/layout/bList2"/>
    <dgm:cxn modelId="{0D813762-D7E4-4B22-B552-E319726D3655}" type="presOf" srcId="{45FB359D-3F5E-46DE-8F07-F1F5BE497912}" destId="{FBC4FBCC-4337-4C4D-8FA0-84F9B742D083}" srcOrd="0" destOrd="0" presId="urn:microsoft.com/office/officeart/2005/8/layout/bList2"/>
    <dgm:cxn modelId="{AEA67664-1EBB-46AC-BD03-E8F76B0833F5}" type="presOf" srcId="{233622CF-F6E9-498B-BC09-0BCDDC4203F3}" destId="{C386C581-DDBE-448C-8385-277D56B428E2}" srcOrd="0" destOrd="0" presId="urn:microsoft.com/office/officeart/2005/8/layout/bList2"/>
    <dgm:cxn modelId="{1A766365-259D-4AB4-8211-D7B1D2AC37DE}" type="presOf" srcId="{CAD4825C-B4BB-420E-959A-A53B5FCFEE61}" destId="{CB198217-D168-4092-8138-44AA49681B69}" srcOrd="0" destOrd="0" presId="urn:microsoft.com/office/officeart/2005/8/layout/bList2"/>
    <dgm:cxn modelId="{ED9B4C67-DB93-4564-8060-6D9773278DC7}" type="presOf" srcId="{20757684-60FB-4BDB-9DB6-2BB949D3E869}" destId="{41C24C6B-CA12-4DCD-946E-133901E18628}" srcOrd="0" destOrd="0" presId="urn:microsoft.com/office/officeart/2005/8/layout/bList2"/>
    <dgm:cxn modelId="{1B8D1B69-FE95-4E18-9853-7C5BFE55F439}" type="presOf" srcId="{99CA5D9F-2D0E-42F6-8EA9-8F81C8EAE6BB}" destId="{B5FAA3AE-1349-48A5-A3F2-B0231151CA74}" srcOrd="1" destOrd="0" presId="urn:microsoft.com/office/officeart/2005/8/layout/bList2"/>
    <dgm:cxn modelId="{4CCD4B49-F2F8-413E-918F-23DF69808677}" srcId="{CAD4825C-B4BB-420E-959A-A53B5FCFEE61}" destId="{7B23F5B1-5501-486F-B7A0-77A7E1A65A96}" srcOrd="7" destOrd="0" parTransId="{EFE970CC-B621-41D7-B6B2-77DB95C4268C}" sibTransId="{B123E38C-CF21-417A-8B45-B2B55AF2A7D1}"/>
    <dgm:cxn modelId="{161F834B-FDC0-4614-8602-544F438FFE6A}" type="presOf" srcId="{AD232E74-05A5-4B53-BE79-340E0A44DB82}" destId="{958565C3-CF91-444C-849A-094C5724D56E}" srcOrd="1" destOrd="0" presId="urn:microsoft.com/office/officeart/2005/8/layout/bList2"/>
    <dgm:cxn modelId="{4F4DDA6E-D5F2-4C59-9D0C-93B0D1D09671}" srcId="{CAD4825C-B4BB-420E-959A-A53B5FCFEE61}" destId="{422C7D67-2BB8-4615-A62B-70CDA5CAB9FD}" srcOrd="9" destOrd="0" parTransId="{1C252A85-4FC2-4C3A-BC8D-102B586C0939}" sibTransId="{04E116CD-2A17-4079-B596-E5219E54E7F9}"/>
    <dgm:cxn modelId="{8E493950-2C3B-4E03-BB42-1A8B6DF93C2E}" type="presOf" srcId="{7B23F5B1-5501-486F-B7A0-77A7E1A65A96}" destId="{7136B4E6-5E40-424D-A947-3337E387C920}" srcOrd="1" destOrd="0" presId="urn:microsoft.com/office/officeart/2005/8/layout/bList2"/>
    <dgm:cxn modelId="{133EA370-E044-48AC-97ED-ACBB9AD0D3EB}" srcId="{4ACBFA25-643A-4832-97C6-763F718F66DF}" destId="{C6D08623-D9D8-43E0-A7FD-CE7BFB1FA7B7}" srcOrd="0" destOrd="0" parTransId="{38B6D707-D197-4B86-99D1-03B284261E0C}" sibTransId="{CEF3D187-8FAC-4FE3-9067-74C8E0E9E245}"/>
    <dgm:cxn modelId="{0CECF756-74F5-4938-910D-3F49A33C66A1}" srcId="{E0D9CE60-34AD-4D5C-9CA1-BC31609F33F8}" destId="{8B6218C9-53E0-4A1A-9EFA-ADAC9359274D}" srcOrd="0" destOrd="0" parTransId="{D45432A8-AC49-4BD4-899B-EA5442551EAA}" sibTransId="{3FEB9010-BBBD-4E39-B51F-E124E3D5562E}"/>
    <dgm:cxn modelId="{F3959C77-A043-4104-BFEE-0A80DDA786E9}" type="presOf" srcId="{E0D9CE60-34AD-4D5C-9CA1-BC31609F33F8}" destId="{068307B9-9D57-416A-B6D8-5DAD5EEF4956}" srcOrd="1" destOrd="0" presId="urn:microsoft.com/office/officeart/2005/8/layout/bList2"/>
    <dgm:cxn modelId="{A2167178-E045-499D-845B-7C110883CD3E}" srcId="{CAD4825C-B4BB-420E-959A-A53B5FCFEE61}" destId="{99CA5D9F-2D0E-42F6-8EA9-8F81C8EAE6BB}" srcOrd="3" destOrd="0" parTransId="{78CA27B4-566B-47D6-8B63-ADE815C78FAC}" sibTransId="{AFEDBFDD-6486-4357-ABC1-A2C9C13ACDC1}"/>
    <dgm:cxn modelId="{AF7F0E59-4181-4C36-9627-D89BA33CDE9E}" type="presOf" srcId="{4ACBFA25-643A-4832-97C6-763F718F66DF}" destId="{5EFD8F74-AC56-479C-908E-8650DF901AC0}" srcOrd="0" destOrd="0" presId="urn:microsoft.com/office/officeart/2005/8/layout/bList2"/>
    <dgm:cxn modelId="{3532F37D-62A3-4186-BBAA-AFB3ABA298BB}" srcId="{CAD4825C-B4BB-420E-959A-A53B5FCFEE61}" destId="{4ACBFA25-643A-4832-97C6-763F718F66DF}" srcOrd="1" destOrd="0" parTransId="{2FDE7A50-6551-4D82-8E53-196AA2D652FB}" sibTransId="{D88FC9C3-92AA-4711-BE9D-91EA78B5F2DE}"/>
    <dgm:cxn modelId="{16F7CB82-EF50-4722-A3C6-CD6C4F9C5517}" type="presOf" srcId="{ADABD843-1854-4B16-B5A1-E888BAD16AD8}" destId="{F9737656-9510-423F-BC19-A94BC9758D59}" srcOrd="0" destOrd="0" presId="urn:microsoft.com/office/officeart/2005/8/layout/bList2"/>
    <dgm:cxn modelId="{6B4FAC86-1601-4DD1-BB81-29EFFE5C20FB}" type="presOf" srcId="{20757684-60FB-4BDB-9DB6-2BB949D3E869}" destId="{9FF61C04-8B93-46F8-8E4B-EE21713AE52A}" srcOrd="1" destOrd="0" presId="urn:microsoft.com/office/officeart/2005/8/layout/bList2"/>
    <dgm:cxn modelId="{5EC7A28E-D592-48D0-8D22-4B0D1CF25EC7}" type="presOf" srcId="{AD232E74-05A5-4B53-BE79-340E0A44DB82}" destId="{9A855C05-07AD-47AD-99E3-E2D72C4F7F6A}" srcOrd="0" destOrd="0" presId="urn:microsoft.com/office/officeart/2005/8/layout/bList2"/>
    <dgm:cxn modelId="{0A41209B-1246-4D24-9628-1B08B54E96B2}" type="presOf" srcId="{E0D9CE60-34AD-4D5C-9CA1-BC31609F33F8}" destId="{479985D9-AC02-49B5-AC08-41E8002C4411}" srcOrd="0" destOrd="0" presId="urn:microsoft.com/office/officeart/2005/8/layout/bList2"/>
    <dgm:cxn modelId="{EB112F9E-7014-4AC6-95D0-9B1683A81B55}" type="presOf" srcId="{2362A43F-561B-4E53-97F2-76BFE6C28B3B}" destId="{60160A62-BB3C-4F24-8685-9F4611F8A71D}" srcOrd="0" destOrd="0" presId="urn:microsoft.com/office/officeart/2005/8/layout/bList2"/>
    <dgm:cxn modelId="{197C899E-512E-4EDF-8354-82A950A0E400}" type="presOf" srcId="{4ACBFA25-643A-4832-97C6-763F718F66DF}" destId="{0B6064E0-013A-42A9-9F77-94E61340CD19}" srcOrd="1" destOrd="0" presId="urn:microsoft.com/office/officeart/2005/8/layout/bList2"/>
    <dgm:cxn modelId="{2C088E9E-3039-46FC-937A-9FCFC17B2E70}" type="presOf" srcId="{C9B95BC2-6DEC-4F60-A7AC-020D7D36A91E}" destId="{C3D66CD0-C784-4C70-B55E-3606D794871B}" srcOrd="1" destOrd="0" presId="urn:microsoft.com/office/officeart/2005/8/layout/bList2"/>
    <dgm:cxn modelId="{138005A0-AC6F-44D7-B226-4B93A75506BA}" type="presOf" srcId="{EC8E62C0-CC6E-43FF-84E8-6A9CB79CA16B}" destId="{7762FA46-7656-40F5-A7EF-3596E9659EAB}" srcOrd="0" destOrd="0" presId="urn:microsoft.com/office/officeart/2005/8/layout/bList2"/>
    <dgm:cxn modelId="{DA234EAE-E473-4831-90E7-6049E2695C9F}" type="presOf" srcId="{D23123E5-BCEE-4346-A7AE-89450D8F5D80}" destId="{2CD943EA-A397-4418-8ACE-99B904CA68CB}" srcOrd="0" destOrd="0" presId="urn:microsoft.com/office/officeart/2005/8/layout/bList2"/>
    <dgm:cxn modelId="{AD6EA0B5-B1AF-4A3C-9124-5AC379AC8AF0}" srcId="{A0E2D5D9-05D8-4EBF-B31E-953BB865CB9E}" destId="{45FB359D-3F5E-46DE-8F07-F1F5BE497912}" srcOrd="0" destOrd="0" parTransId="{71D3076E-55EA-45FB-B5ED-6195E166B0A5}" sibTransId="{1B060721-EE3B-4232-816F-C5EA128EF091}"/>
    <dgm:cxn modelId="{D0B1E5B6-5910-4951-BAD9-B3B05E6041C7}" type="presOf" srcId="{8F03A749-4A0C-439E-BC2F-C07B94096DD6}" destId="{DFA8AFCC-7602-434F-B05D-75B484C9D104}" srcOrd="0" destOrd="0" presId="urn:microsoft.com/office/officeart/2005/8/layout/bList2"/>
    <dgm:cxn modelId="{5111F4C1-4BEE-4002-B8EC-58707B201074}" type="presOf" srcId="{EC8E62C0-CC6E-43FF-84E8-6A9CB79CA16B}" destId="{C74F1FBA-52DE-42AE-8E96-D4FEF2FE9708}" srcOrd="1" destOrd="0" presId="urn:microsoft.com/office/officeart/2005/8/layout/bList2"/>
    <dgm:cxn modelId="{DDA4BBCF-5540-4DC9-B11A-68B20AF63FFF}" type="presOf" srcId="{744E238B-B7FC-41AB-833C-FC9E42FC54FA}" destId="{6D67408A-226C-45A7-8BFA-A6C0BA36ADDE}" srcOrd="0" destOrd="0" presId="urn:microsoft.com/office/officeart/2005/8/layout/bList2"/>
    <dgm:cxn modelId="{626F74D6-7E26-4C87-8EB9-BEBFAD6C60F8}" srcId="{CAD4825C-B4BB-420E-959A-A53B5FCFEE61}" destId="{E0D9CE60-34AD-4D5C-9CA1-BC31609F33F8}" srcOrd="5" destOrd="0" parTransId="{79E8205A-0BFA-4DA0-95A7-6820C05475F6}" sibTransId="{50BC41F8-0AE8-46BB-9D10-4337A5FD25F0}"/>
    <dgm:cxn modelId="{044392DA-362B-4426-97E2-F26FED780B5D}" type="presOf" srcId="{B123E38C-CF21-417A-8B45-B2B55AF2A7D1}" destId="{E4649BDD-481A-4991-96A3-6CE80621480D}" srcOrd="0" destOrd="0" presId="urn:microsoft.com/office/officeart/2005/8/layout/bList2"/>
    <dgm:cxn modelId="{460353E3-1C84-488A-9A56-E9E009B90BA8}" srcId="{CAD4825C-B4BB-420E-959A-A53B5FCFEE61}" destId="{EC8E62C0-CC6E-43FF-84E8-6A9CB79CA16B}" srcOrd="0" destOrd="0" parTransId="{5690B107-DF04-4BB3-B2E8-44AF4F3E90CB}" sibTransId="{744E238B-B7FC-41AB-833C-FC9E42FC54FA}"/>
    <dgm:cxn modelId="{4228DAE6-FF31-434A-8031-D0ACBCB69D7C}" type="presOf" srcId="{8B6218C9-53E0-4A1A-9EFA-ADAC9359274D}" destId="{A94D84B9-7A21-4B9D-A3F5-BFCC676F5C8D}" srcOrd="0" destOrd="0" presId="urn:microsoft.com/office/officeart/2005/8/layout/bList2"/>
    <dgm:cxn modelId="{08D609EE-A19B-4F8C-8855-B89AE8A2CA46}" type="presOf" srcId="{4F76B040-6C46-4997-8AC8-DD28ECF18C57}" destId="{437B302D-7F43-42FD-9673-3B99CA919FDB}" srcOrd="0" destOrd="0" presId="urn:microsoft.com/office/officeart/2005/8/layout/bList2"/>
    <dgm:cxn modelId="{D2D989F1-DF8A-40E8-B945-4B6AD69F6581}" srcId="{AD232E74-05A5-4B53-BE79-340E0A44DB82}" destId="{D82EF271-202F-44D4-A8F8-A1B49EFEC949}" srcOrd="0" destOrd="0" parTransId="{63903C94-D2F4-45FB-B778-D776762BB796}" sibTransId="{5E967A10-9B53-4C4F-8C99-28815C59467B}"/>
    <dgm:cxn modelId="{35494DF6-1C2D-42FE-BDAB-BE2EAAF13A98}" srcId="{422C7D67-2BB8-4615-A62B-70CDA5CAB9FD}" destId="{ADABD843-1854-4B16-B5A1-E888BAD16AD8}" srcOrd="0" destOrd="0" parTransId="{ACD2C06E-58B8-443C-A760-EEE13E68AC2A}" sibTransId="{2B587CBA-443E-4D0E-9EE5-AA352E595F09}"/>
    <dgm:cxn modelId="{CA3AD5F7-3650-440B-860D-AE54CF4417CB}" srcId="{CAD4825C-B4BB-420E-959A-A53B5FCFEE61}" destId="{AD232E74-05A5-4B53-BE79-340E0A44DB82}" srcOrd="8" destOrd="0" parTransId="{5FF47299-F57E-4A90-8441-DC85062544D0}" sibTransId="{4F76B040-6C46-4997-8AC8-DD28ECF18C57}"/>
    <dgm:cxn modelId="{E29F34FF-2881-4B68-A292-3B46A09EFA7F}" type="presOf" srcId="{15EB9BFA-45B9-4194-BC0E-7132D8E2D12C}" destId="{F11DC700-69BF-4988-B88C-55F65087D197}" srcOrd="0" destOrd="0" presId="urn:microsoft.com/office/officeart/2005/8/layout/bList2"/>
    <dgm:cxn modelId="{0F83EB39-A9E9-4682-B3D2-85D60A444371}" type="presParOf" srcId="{CB198217-D168-4092-8138-44AA49681B69}" destId="{B0310035-8F74-4DD2-A8A1-F7B3D4DE5C7D}" srcOrd="0" destOrd="0" presId="urn:microsoft.com/office/officeart/2005/8/layout/bList2"/>
    <dgm:cxn modelId="{B426DF3C-73F1-4B52-8EE6-BE2F2D3317A0}" type="presParOf" srcId="{B0310035-8F74-4DD2-A8A1-F7B3D4DE5C7D}" destId="{F19DB11D-4CD9-4ADC-8D7A-DB6A1A460124}" srcOrd="0" destOrd="0" presId="urn:microsoft.com/office/officeart/2005/8/layout/bList2"/>
    <dgm:cxn modelId="{5697FAE4-4C6D-4969-B37F-FC2EE2FCE490}" type="presParOf" srcId="{B0310035-8F74-4DD2-A8A1-F7B3D4DE5C7D}" destId="{7762FA46-7656-40F5-A7EF-3596E9659EAB}" srcOrd="1" destOrd="0" presId="urn:microsoft.com/office/officeart/2005/8/layout/bList2"/>
    <dgm:cxn modelId="{69D2CA1C-F785-44AB-B9DF-C2E8B778D119}" type="presParOf" srcId="{B0310035-8F74-4DD2-A8A1-F7B3D4DE5C7D}" destId="{C74F1FBA-52DE-42AE-8E96-D4FEF2FE9708}" srcOrd="2" destOrd="0" presId="urn:microsoft.com/office/officeart/2005/8/layout/bList2"/>
    <dgm:cxn modelId="{A62E17BA-778B-4FF0-92AE-D85A4A9D75A2}" type="presParOf" srcId="{B0310035-8F74-4DD2-A8A1-F7B3D4DE5C7D}" destId="{0A85ADB9-00FC-42E0-9C5E-0E302E61BA38}" srcOrd="3" destOrd="0" presId="urn:microsoft.com/office/officeart/2005/8/layout/bList2"/>
    <dgm:cxn modelId="{F5047690-0BB8-4C67-967A-0DA78904D386}" type="presParOf" srcId="{CB198217-D168-4092-8138-44AA49681B69}" destId="{6D67408A-226C-45A7-8BFA-A6C0BA36ADDE}" srcOrd="1" destOrd="0" presId="urn:microsoft.com/office/officeart/2005/8/layout/bList2"/>
    <dgm:cxn modelId="{21ABBFC2-BA2E-492F-A522-1F6C3DC9AA49}" type="presParOf" srcId="{CB198217-D168-4092-8138-44AA49681B69}" destId="{7054FDF7-3F8F-4F0B-8C9D-C1B5A1F19037}" srcOrd="2" destOrd="0" presId="urn:microsoft.com/office/officeart/2005/8/layout/bList2"/>
    <dgm:cxn modelId="{1640EDA0-959D-473C-9AF2-DA747141E17A}" type="presParOf" srcId="{7054FDF7-3F8F-4F0B-8C9D-C1B5A1F19037}" destId="{8188906D-1AFA-47E7-8782-0C4347675304}" srcOrd="0" destOrd="0" presId="urn:microsoft.com/office/officeart/2005/8/layout/bList2"/>
    <dgm:cxn modelId="{B28EE803-5B98-4F56-9BFB-0F3C5CD833C4}" type="presParOf" srcId="{7054FDF7-3F8F-4F0B-8C9D-C1B5A1F19037}" destId="{5EFD8F74-AC56-479C-908E-8650DF901AC0}" srcOrd="1" destOrd="0" presId="urn:microsoft.com/office/officeart/2005/8/layout/bList2"/>
    <dgm:cxn modelId="{C70AA68C-428D-4EA5-A728-AC8ECE1A4D9F}" type="presParOf" srcId="{7054FDF7-3F8F-4F0B-8C9D-C1B5A1F19037}" destId="{0B6064E0-013A-42A9-9F77-94E61340CD19}" srcOrd="2" destOrd="0" presId="urn:microsoft.com/office/officeart/2005/8/layout/bList2"/>
    <dgm:cxn modelId="{E0A12243-3232-4502-95A0-635D1163E605}" type="presParOf" srcId="{7054FDF7-3F8F-4F0B-8C9D-C1B5A1F19037}" destId="{E78517FF-9095-433A-A091-EF90C5F4E2F3}" srcOrd="3" destOrd="0" presId="urn:microsoft.com/office/officeart/2005/8/layout/bList2"/>
    <dgm:cxn modelId="{E2DDEF57-FEFE-43BC-8ED2-C49AA76772BC}" type="presParOf" srcId="{CB198217-D168-4092-8138-44AA49681B69}" destId="{661FE42C-60E1-49A5-A348-6590259EB9DB}" srcOrd="3" destOrd="0" presId="urn:microsoft.com/office/officeart/2005/8/layout/bList2"/>
    <dgm:cxn modelId="{3542C3F1-DA1F-4C8C-A8CD-6C34894B1B56}" type="presParOf" srcId="{CB198217-D168-4092-8138-44AA49681B69}" destId="{40AF0B8A-88A2-4000-AF51-FDD54D39C0CB}" srcOrd="4" destOrd="0" presId="urn:microsoft.com/office/officeart/2005/8/layout/bList2"/>
    <dgm:cxn modelId="{AE98E393-4852-477C-9B5E-937B0D32EC2E}" type="presParOf" srcId="{40AF0B8A-88A2-4000-AF51-FDD54D39C0CB}" destId="{E759BEA0-3E00-46A2-83C7-3B4BFE76E76C}" srcOrd="0" destOrd="0" presId="urn:microsoft.com/office/officeart/2005/8/layout/bList2"/>
    <dgm:cxn modelId="{C8E118D9-08A7-4BD0-B283-79488BF61A67}" type="presParOf" srcId="{40AF0B8A-88A2-4000-AF51-FDD54D39C0CB}" destId="{41C24C6B-CA12-4DCD-946E-133901E18628}" srcOrd="1" destOrd="0" presId="urn:microsoft.com/office/officeart/2005/8/layout/bList2"/>
    <dgm:cxn modelId="{244EDDAE-7DDB-45CA-976E-9AFF4A19B8FA}" type="presParOf" srcId="{40AF0B8A-88A2-4000-AF51-FDD54D39C0CB}" destId="{9FF61C04-8B93-46F8-8E4B-EE21713AE52A}" srcOrd="2" destOrd="0" presId="urn:microsoft.com/office/officeart/2005/8/layout/bList2"/>
    <dgm:cxn modelId="{A8C06B29-983F-40BD-812C-E1C0AFE43A68}" type="presParOf" srcId="{40AF0B8A-88A2-4000-AF51-FDD54D39C0CB}" destId="{194D0898-3896-4205-AF16-D9983EA92348}" srcOrd="3" destOrd="0" presId="urn:microsoft.com/office/officeart/2005/8/layout/bList2"/>
    <dgm:cxn modelId="{493033A3-2E7F-4AB1-8D52-1A9465F8BB80}" type="presParOf" srcId="{CB198217-D168-4092-8138-44AA49681B69}" destId="{F11DC700-69BF-4988-B88C-55F65087D197}" srcOrd="5" destOrd="0" presId="urn:microsoft.com/office/officeart/2005/8/layout/bList2"/>
    <dgm:cxn modelId="{489FF21E-FE95-4F9A-A5C5-570DB9915AC4}" type="presParOf" srcId="{CB198217-D168-4092-8138-44AA49681B69}" destId="{9ADBBE48-7AD0-4E8E-BA31-31E89A6EFC9D}" srcOrd="6" destOrd="0" presId="urn:microsoft.com/office/officeart/2005/8/layout/bList2"/>
    <dgm:cxn modelId="{9B1C7A90-9977-42A6-9395-D5DF161AE6D2}" type="presParOf" srcId="{9ADBBE48-7AD0-4E8E-BA31-31E89A6EFC9D}" destId="{C386C581-DDBE-448C-8385-277D56B428E2}" srcOrd="0" destOrd="0" presId="urn:microsoft.com/office/officeart/2005/8/layout/bList2"/>
    <dgm:cxn modelId="{A89F4CA1-3773-4735-A4AB-79C4C32993E0}" type="presParOf" srcId="{9ADBBE48-7AD0-4E8E-BA31-31E89A6EFC9D}" destId="{9BC7DF15-D843-47B5-98BA-0A3707F9F032}" srcOrd="1" destOrd="0" presId="urn:microsoft.com/office/officeart/2005/8/layout/bList2"/>
    <dgm:cxn modelId="{B0C179AC-6A8B-405B-B961-0EA3971EB143}" type="presParOf" srcId="{9ADBBE48-7AD0-4E8E-BA31-31E89A6EFC9D}" destId="{B5FAA3AE-1349-48A5-A3F2-B0231151CA74}" srcOrd="2" destOrd="0" presId="urn:microsoft.com/office/officeart/2005/8/layout/bList2"/>
    <dgm:cxn modelId="{FAB59C4C-4818-4C80-83A3-95F7190F6D6F}" type="presParOf" srcId="{9ADBBE48-7AD0-4E8E-BA31-31E89A6EFC9D}" destId="{612BB3DA-356E-4B88-8EE2-59A963E6555F}" srcOrd="3" destOrd="0" presId="urn:microsoft.com/office/officeart/2005/8/layout/bList2"/>
    <dgm:cxn modelId="{892CB6CF-AC34-4F67-BA2C-EE6130717F6E}" type="presParOf" srcId="{CB198217-D168-4092-8138-44AA49681B69}" destId="{7B661FE7-3785-4A5B-9763-C18B5A2ECAD2}" srcOrd="7" destOrd="0" presId="urn:microsoft.com/office/officeart/2005/8/layout/bList2"/>
    <dgm:cxn modelId="{48C3095C-7EDE-4839-AA90-1885022734EE}" type="presParOf" srcId="{CB198217-D168-4092-8138-44AA49681B69}" destId="{989B6CE9-FBA0-4FC4-A52C-40FB2D4CF6AB}" srcOrd="8" destOrd="0" presId="urn:microsoft.com/office/officeart/2005/8/layout/bList2"/>
    <dgm:cxn modelId="{DA8A4B12-C8E6-41B0-89FD-970680B7AB91}" type="presParOf" srcId="{989B6CE9-FBA0-4FC4-A52C-40FB2D4CF6AB}" destId="{FBC4FBCC-4337-4C4D-8FA0-84F9B742D083}" srcOrd="0" destOrd="0" presId="urn:microsoft.com/office/officeart/2005/8/layout/bList2"/>
    <dgm:cxn modelId="{9F82AE86-F48E-4D11-8494-B86E3107483E}" type="presParOf" srcId="{989B6CE9-FBA0-4FC4-A52C-40FB2D4CF6AB}" destId="{D98C6104-1AEB-401E-BF00-D5E523FD4AE1}" srcOrd="1" destOrd="0" presId="urn:microsoft.com/office/officeart/2005/8/layout/bList2"/>
    <dgm:cxn modelId="{967AE256-4CF4-4848-815E-2EB3D3645225}" type="presParOf" srcId="{989B6CE9-FBA0-4FC4-A52C-40FB2D4CF6AB}" destId="{4C444C74-1602-45A8-89FA-3D9A89D6B051}" srcOrd="2" destOrd="0" presId="urn:microsoft.com/office/officeart/2005/8/layout/bList2"/>
    <dgm:cxn modelId="{822308AA-FBEE-44BF-9C5F-CFE1BAAC1D4A}" type="presParOf" srcId="{989B6CE9-FBA0-4FC4-A52C-40FB2D4CF6AB}" destId="{44D9A4F0-9C00-4148-A3B6-FA6FD22C0D75}" srcOrd="3" destOrd="0" presId="urn:microsoft.com/office/officeart/2005/8/layout/bList2"/>
    <dgm:cxn modelId="{B065B5B2-ED5A-4047-B5E5-A20C9B53C4D0}" type="presParOf" srcId="{CB198217-D168-4092-8138-44AA49681B69}" destId="{2CD943EA-A397-4418-8ACE-99B904CA68CB}" srcOrd="9" destOrd="0" presId="urn:microsoft.com/office/officeart/2005/8/layout/bList2"/>
    <dgm:cxn modelId="{81DFA6DB-65EB-4C40-952E-38FA2DC0BF91}" type="presParOf" srcId="{CB198217-D168-4092-8138-44AA49681B69}" destId="{BFA98F1D-C7CF-43DE-868D-724A3C361D9B}" srcOrd="10" destOrd="0" presId="urn:microsoft.com/office/officeart/2005/8/layout/bList2"/>
    <dgm:cxn modelId="{D67EA9DA-8275-4519-A761-E588F165C1C3}" type="presParOf" srcId="{BFA98F1D-C7CF-43DE-868D-724A3C361D9B}" destId="{A94D84B9-7A21-4B9D-A3F5-BFCC676F5C8D}" srcOrd="0" destOrd="0" presId="urn:microsoft.com/office/officeart/2005/8/layout/bList2"/>
    <dgm:cxn modelId="{96554D26-C9A6-40A7-910C-5F9A05E86511}" type="presParOf" srcId="{BFA98F1D-C7CF-43DE-868D-724A3C361D9B}" destId="{479985D9-AC02-49B5-AC08-41E8002C4411}" srcOrd="1" destOrd="0" presId="urn:microsoft.com/office/officeart/2005/8/layout/bList2"/>
    <dgm:cxn modelId="{42D509A9-385B-4D2C-8B13-A5D4EEC6EC39}" type="presParOf" srcId="{BFA98F1D-C7CF-43DE-868D-724A3C361D9B}" destId="{068307B9-9D57-416A-B6D8-5DAD5EEF4956}" srcOrd="2" destOrd="0" presId="urn:microsoft.com/office/officeart/2005/8/layout/bList2"/>
    <dgm:cxn modelId="{10C5FFF8-7E6F-4C7F-A335-B03DB4F1D6DA}" type="presParOf" srcId="{BFA98F1D-C7CF-43DE-868D-724A3C361D9B}" destId="{449128DC-52A6-4EE5-94C8-37D175FC74F6}" srcOrd="3" destOrd="0" presId="urn:microsoft.com/office/officeart/2005/8/layout/bList2"/>
    <dgm:cxn modelId="{44DE1437-6635-41B4-822A-B0492F729B58}" type="presParOf" srcId="{CB198217-D168-4092-8138-44AA49681B69}" destId="{355BEC0A-6C76-4E69-A550-70DDBA58D270}" srcOrd="11" destOrd="0" presId="urn:microsoft.com/office/officeart/2005/8/layout/bList2"/>
    <dgm:cxn modelId="{8272BA05-32C6-4E6A-8DC5-45D4F65145BF}" type="presParOf" srcId="{CB198217-D168-4092-8138-44AA49681B69}" destId="{4533554B-722C-4308-8553-86403FD603E3}" srcOrd="12" destOrd="0" presId="urn:microsoft.com/office/officeart/2005/8/layout/bList2"/>
    <dgm:cxn modelId="{84E2DBA9-4328-479E-9DA9-33EE500AA691}" type="presParOf" srcId="{4533554B-722C-4308-8553-86403FD603E3}" destId="{60160A62-BB3C-4F24-8685-9F4611F8A71D}" srcOrd="0" destOrd="0" presId="urn:microsoft.com/office/officeart/2005/8/layout/bList2"/>
    <dgm:cxn modelId="{086BE17B-B406-4404-8E7E-024AA1196505}" type="presParOf" srcId="{4533554B-722C-4308-8553-86403FD603E3}" destId="{4EC29EF5-4646-4BCB-818A-073193063D2A}" srcOrd="1" destOrd="0" presId="urn:microsoft.com/office/officeart/2005/8/layout/bList2"/>
    <dgm:cxn modelId="{4F1EBABA-5DD4-4F98-B946-93EC377309F7}" type="presParOf" srcId="{4533554B-722C-4308-8553-86403FD603E3}" destId="{C3D66CD0-C784-4C70-B55E-3606D794871B}" srcOrd="2" destOrd="0" presId="urn:microsoft.com/office/officeart/2005/8/layout/bList2"/>
    <dgm:cxn modelId="{91BE4D13-0C36-4A09-B429-6554311A1797}" type="presParOf" srcId="{4533554B-722C-4308-8553-86403FD603E3}" destId="{2169EF00-A42D-416F-ACD6-56265C3A8D4B}" srcOrd="3" destOrd="0" presId="urn:microsoft.com/office/officeart/2005/8/layout/bList2"/>
    <dgm:cxn modelId="{3EA8E2FB-5822-44BE-8D73-D01579233E78}" type="presParOf" srcId="{CB198217-D168-4092-8138-44AA49681B69}" destId="{BD2FF88B-0FBF-40E2-8CAF-6C15DF425F2E}" srcOrd="13" destOrd="0" presId="urn:microsoft.com/office/officeart/2005/8/layout/bList2"/>
    <dgm:cxn modelId="{E1A528A8-A248-4C92-AFA5-A134310FD03A}" type="presParOf" srcId="{CB198217-D168-4092-8138-44AA49681B69}" destId="{7100B70B-9A18-4A7F-B09C-079B9B7ACE68}" srcOrd="14" destOrd="0" presId="urn:microsoft.com/office/officeart/2005/8/layout/bList2"/>
    <dgm:cxn modelId="{332983DD-904D-4102-B003-DCB120E50566}" type="presParOf" srcId="{7100B70B-9A18-4A7F-B09C-079B9B7ACE68}" destId="{DFA8AFCC-7602-434F-B05D-75B484C9D104}" srcOrd="0" destOrd="0" presId="urn:microsoft.com/office/officeart/2005/8/layout/bList2"/>
    <dgm:cxn modelId="{19622F2D-6262-42EC-B443-39AF2B18E1EC}" type="presParOf" srcId="{7100B70B-9A18-4A7F-B09C-079B9B7ACE68}" destId="{D6ACAA03-E414-41CC-89F3-8AC1EE2D899E}" srcOrd="1" destOrd="0" presId="urn:microsoft.com/office/officeart/2005/8/layout/bList2"/>
    <dgm:cxn modelId="{40999B87-4A29-4313-8C2C-0D3DCE46BEEA}" type="presParOf" srcId="{7100B70B-9A18-4A7F-B09C-079B9B7ACE68}" destId="{7136B4E6-5E40-424D-A947-3337E387C920}" srcOrd="2" destOrd="0" presId="urn:microsoft.com/office/officeart/2005/8/layout/bList2"/>
    <dgm:cxn modelId="{FCB50777-36B7-4D86-88C4-E0550603BB83}" type="presParOf" srcId="{7100B70B-9A18-4A7F-B09C-079B9B7ACE68}" destId="{A521F174-EA97-450E-B88D-06F681B9C952}" srcOrd="3" destOrd="0" presId="urn:microsoft.com/office/officeart/2005/8/layout/bList2"/>
    <dgm:cxn modelId="{859BE1EA-61EF-493E-A287-6A2342DAA83C}" type="presParOf" srcId="{CB198217-D168-4092-8138-44AA49681B69}" destId="{E4649BDD-481A-4991-96A3-6CE80621480D}" srcOrd="15" destOrd="0" presId="urn:microsoft.com/office/officeart/2005/8/layout/bList2"/>
    <dgm:cxn modelId="{D87DE97A-4A04-4645-BD35-4A658F057EB0}" type="presParOf" srcId="{CB198217-D168-4092-8138-44AA49681B69}" destId="{E3226423-6905-443B-AC80-D6D60782FF12}" srcOrd="16" destOrd="0" presId="urn:microsoft.com/office/officeart/2005/8/layout/bList2"/>
    <dgm:cxn modelId="{D0A7B2C4-699D-4D38-A40C-98763BA08B70}" type="presParOf" srcId="{E3226423-6905-443B-AC80-D6D60782FF12}" destId="{9C407FE6-618C-4CB7-B4EB-57633FCB9A1C}" srcOrd="0" destOrd="0" presId="urn:microsoft.com/office/officeart/2005/8/layout/bList2"/>
    <dgm:cxn modelId="{427D9D5B-2E27-4408-BBD1-A5C43E8938C3}" type="presParOf" srcId="{E3226423-6905-443B-AC80-D6D60782FF12}" destId="{9A855C05-07AD-47AD-99E3-E2D72C4F7F6A}" srcOrd="1" destOrd="0" presId="urn:microsoft.com/office/officeart/2005/8/layout/bList2"/>
    <dgm:cxn modelId="{8FECB0C4-FFD8-481E-BAD6-C94E3BD512E3}" type="presParOf" srcId="{E3226423-6905-443B-AC80-D6D60782FF12}" destId="{958565C3-CF91-444C-849A-094C5724D56E}" srcOrd="2" destOrd="0" presId="urn:microsoft.com/office/officeart/2005/8/layout/bList2"/>
    <dgm:cxn modelId="{E5D2E373-7143-4BC6-925F-A5A89CAE0B88}" type="presParOf" srcId="{E3226423-6905-443B-AC80-D6D60782FF12}" destId="{FDF0F564-5F68-4EAB-B82A-7CD219C0C0A8}" srcOrd="3" destOrd="0" presId="urn:microsoft.com/office/officeart/2005/8/layout/bList2"/>
    <dgm:cxn modelId="{788E3DB8-E90F-4FEA-95D2-973DEBEDAF62}" type="presParOf" srcId="{CB198217-D168-4092-8138-44AA49681B69}" destId="{437B302D-7F43-42FD-9673-3B99CA919FDB}" srcOrd="17" destOrd="0" presId="urn:microsoft.com/office/officeart/2005/8/layout/bList2"/>
    <dgm:cxn modelId="{9A1CAF8C-DF7B-435B-8556-930DB84C3FB7}" type="presParOf" srcId="{CB198217-D168-4092-8138-44AA49681B69}" destId="{3229DCC1-CCFE-44E0-AF0E-62C70D0B0F45}" srcOrd="18" destOrd="0" presId="urn:microsoft.com/office/officeart/2005/8/layout/bList2"/>
    <dgm:cxn modelId="{15D0E58D-5BB5-4A85-B0AA-B044A550EFC9}" type="presParOf" srcId="{3229DCC1-CCFE-44E0-AF0E-62C70D0B0F45}" destId="{F9737656-9510-423F-BC19-A94BC9758D59}" srcOrd="0" destOrd="0" presId="urn:microsoft.com/office/officeart/2005/8/layout/bList2"/>
    <dgm:cxn modelId="{94A03F58-F2CC-4962-B22D-8AE63E6E21A5}" type="presParOf" srcId="{3229DCC1-CCFE-44E0-AF0E-62C70D0B0F45}" destId="{D66C0DC1-FB12-4ACF-AD7E-362E7FF94E16}" srcOrd="1" destOrd="0" presId="urn:microsoft.com/office/officeart/2005/8/layout/bList2"/>
    <dgm:cxn modelId="{9BB145C0-4B05-43B5-A229-2BB4079B8D77}" type="presParOf" srcId="{3229DCC1-CCFE-44E0-AF0E-62C70D0B0F45}" destId="{4D447E97-B003-4A89-BD6C-990EC8597641}" srcOrd="2" destOrd="0" presId="urn:microsoft.com/office/officeart/2005/8/layout/bList2"/>
    <dgm:cxn modelId="{5320C0C4-8C40-48AC-8E4E-7BA700DB17C1}" type="presParOf" srcId="{3229DCC1-CCFE-44E0-AF0E-62C70D0B0F45}" destId="{9C698B56-5FB1-4454-B2A5-C74E17267E90}" srcOrd="3" destOrd="0" presId="urn:microsoft.com/office/officeart/2005/8/layout/b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8A986-4DAF-419F-AF3F-8D7B65ECE6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bg-BG"/>
        </a:p>
      </dgm:t>
    </dgm:pt>
    <dgm:pt modelId="{78C7D8DE-C83E-4DB2-AA20-2818B2B05D42}">
      <dgm:prSet phldrT="[Text]" custT="1"/>
      <dgm:spPr/>
      <dgm:t>
        <a:bodyPr/>
        <a:lstStyle/>
        <a:p>
          <a:r>
            <a:rPr lang="ru-RU" sz="2200" b="1" dirty="0" err="1">
              <a:solidFill>
                <a:srgbClr val="002060"/>
              </a:solidFill>
              <a:effectLst/>
              <a:latin typeface="Calibri" panose="020F0502020204030204" pitchFamily="34" charset="0"/>
            </a:rPr>
            <a:t>Нашите</a:t>
          </a:r>
          <a:r>
            <a:rPr lang="ru-RU" sz="2200" b="1" dirty="0">
              <a:solidFill>
                <a:srgbClr val="002060"/>
              </a:solidFill>
              <a:effectLst/>
              <a:latin typeface="Calibri" panose="020F0502020204030204" pitchFamily="34" charset="0"/>
            </a:rPr>
            <a:t> </a:t>
          </a:r>
          <a:r>
            <a:rPr lang="ru-RU" sz="2200" b="1" dirty="0" err="1">
              <a:solidFill>
                <a:srgbClr val="002060"/>
              </a:solidFill>
              <a:effectLst/>
              <a:latin typeface="Calibri" panose="020F0502020204030204" pitchFamily="34" charset="0"/>
            </a:rPr>
            <a:t>предубеж-дения</a:t>
          </a:r>
          <a:r>
            <a:rPr lang="ru-RU" sz="2200" b="1" dirty="0">
              <a:solidFill>
                <a:srgbClr val="002060"/>
              </a:solidFill>
              <a:effectLst/>
              <a:latin typeface="Calibri" panose="020F0502020204030204" pitchFamily="34" charset="0"/>
            </a:rPr>
            <a:t> </a:t>
          </a:r>
          <a:r>
            <a:rPr lang="ru-RU" sz="2200" b="1" dirty="0" err="1">
              <a:solidFill>
                <a:srgbClr val="002060"/>
              </a:solidFill>
              <a:effectLst/>
              <a:latin typeface="Calibri" panose="020F0502020204030204" pitchFamily="34" charset="0"/>
            </a:rPr>
            <a:t>често</a:t>
          </a:r>
          <a:r>
            <a:rPr lang="ru-RU" sz="2200" b="1" dirty="0">
              <a:solidFill>
                <a:srgbClr val="002060"/>
              </a:solidFill>
              <a:effectLst/>
              <a:latin typeface="Calibri" panose="020F0502020204030204" pitchFamily="34" charset="0"/>
            </a:rPr>
            <a:t> водят до </a:t>
          </a:r>
          <a:r>
            <a:rPr lang="ru-RU" sz="2200" b="1" dirty="0" err="1">
              <a:solidFill>
                <a:srgbClr val="002060"/>
              </a:solidFill>
              <a:effectLst/>
              <a:latin typeface="Calibri" panose="020F0502020204030204" pitchFamily="34" charset="0"/>
            </a:rPr>
            <a:t>лоша</a:t>
          </a:r>
          <a:r>
            <a:rPr lang="ru-RU" sz="2200" b="1" dirty="0">
              <a:solidFill>
                <a:srgbClr val="002060"/>
              </a:solidFill>
              <a:effectLst/>
              <a:latin typeface="Calibri" panose="020F0502020204030204" pitchFamily="34" charset="0"/>
            </a:rPr>
            <a:t> </a:t>
          </a:r>
          <a:r>
            <a:rPr lang="ru-RU" sz="2200" b="1" dirty="0" err="1">
              <a:solidFill>
                <a:srgbClr val="002060"/>
              </a:solidFill>
              <a:effectLst/>
              <a:latin typeface="Calibri" panose="020F0502020204030204" pitchFamily="34" charset="0"/>
            </a:rPr>
            <a:t>преценка</a:t>
          </a:r>
          <a:r>
            <a:rPr lang="ru-RU" sz="2200" b="1" dirty="0">
              <a:solidFill>
                <a:srgbClr val="002060"/>
              </a:solidFill>
              <a:effectLst/>
              <a:latin typeface="Calibri" panose="020F0502020204030204" pitchFamily="34" charset="0"/>
            </a:rPr>
            <a:t>, </a:t>
          </a:r>
          <a:r>
            <a:rPr lang="ru-RU" sz="2200" b="1" dirty="0" err="1">
              <a:solidFill>
                <a:srgbClr val="002060"/>
              </a:solidFill>
              <a:effectLst/>
              <a:latin typeface="Calibri" panose="020F0502020204030204" pitchFamily="34" charset="0"/>
            </a:rPr>
            <a:t>когато</a:t>
          </a:r>
          <a:r>
            <a:rPr lang="ru-RU" sz="2200" b="1" dirty="0">
              <a:solidFill>
                <a:srgbClr val="002060"/>
              </a:solidFill>
              <a:effectLst/>
              <a:latin typeface="Calibri" panose="020F0502020204030204" pitchFamily="34" charset="0"/>
            </a:rPr>
            <a:t> им </a:t>
          </a:r>
          <a:r>
            <a:rPr lang="ru-RU" sz="2200" b="1" dirty="0" err="1">
              <a:solidFill>
                <a:srgbClr val="002060"/>
              </a:solidFill>
              <a:effectLst/>
              <a:latin typeface="Calibri" panose="020F0502020204030204" pitchFamily="34" charset="0"/>
            </a:rPr>
            <a:t>обръщаме</a:t>
          </a:r>
          <a:r>
            <a:rPr lang="ru-RU" sz="2200" b="1" dirty="0">
              <a:solidFill>
                <a:srgbClr val="002060"/>
              </a:solidFill>
              <a:effectLst/>
              <a:latin typeface="Calibri" panose="020F0502020204030204" pitchFamily="34" charset="0"/>
            </a:rPr>
            <a:t> </a:t>
          </a:r>
          <a:r>
            <a:rPr lang="ru-RU" sz="2200" b="1" dirty="0" err="1">
              <a:solidFill>
                <a:srgbClr val="002060"/>
              </a:solidFill>
              <a:effectLst/>
              <a:latin typeface="Calibri" panose="020F0502020204030204" pitchFamily="34" charset="0"/>
            </a:rPr>
            <a:t>твърде</a:t>
          </a:r>
          <a:r>
            <a:rPr lang="ru-RU" sz="2200" b="1" dirty="0">
              <a:solidFill>
                <a:srgbClr val="002060"/>
              </a:solidFill>
              <a:effectLst/>
              <a:latin typeface="Calibri" panose="020F0502020204030204" pitchFamily="34" charset="0"/>
            </a:rPr>
            <a:t> </a:t>
          </a:r>
          <a:r>
            <a:rPr lang="ru-RU" sz="2200" b="1" dirty="0" err="1">
              <a:solidFill>
                <a:srgbClr val="002060"/>
              </a:solidFill>
              <a:effectLst/>
              <a:latin typeface="Calibri" panose="020F0502020204030204" pitchFamily="34" charset="0"/>
            </a:rPr>
            <a:t>голямо</a:t>
          </a:r>
          <a:r>
            <a:rPr lang="ru-RU" sz="2200" b="1" dirty="0">
              <a:solidFill>
                <a:srgbClr val="002060"/>
              </a:solidFill>
              <a:effectLst/>
              <a:latin typeface="Calibri" panose="020F0502020204030204" pitchFamily="34" charset="0"/>
            </a:rPr>
            <a:t> внимание или не </a:t>
          </a:r>
          <a:r>
            <a:rPr lang="ru-RU" sz="2200" b="1" dirty="0" err="1">
              <a:solidFill>
                <a:srgbClr val="002060"/>
              </a:solidFill>
              <a:effectLst/>
              <a:latin typeface="Calibri" panose="020F0502020204030204" pitchFamily="34" charset="0"/>
            </a:rPr>
            <a:t>ги</a:t>
          </a:r>
          <a:r>
            <a:rPr lang="ru-RU" sz="2200" b="1" dirty="0">
              <a:solidFill>
                <a:srgbClr val="002060"/>
              </a:solidFill>
              <a:effectLst/>
              <a:latin typeface="Calibri" panose="020F0502020204030204" pitchFamily="34" charset="0"/>
            </a:rPr>
            <a:t> </a:t>
          </a:r>
          <a:r>
            <a:rPr lang="ru-RU" sz="2200" b="1" dirty="0" err="1">
              <a:solidFill>
                <a:srgbClr val="002060"/>
              </a:solidFill>
              <a:effectLst/>
              <a:latin typeface="Calibri" panose="020F0502020204030204" pitchFamily="34" charset="0"/>
            </a:rPr>
            <a:t>осмисляме</a:t>
          </a:r>
          <a:r>
            <a:rPr lang="ru-RU" sz="2200" b="1" dirty="0">
              <a:solidFill>
                <a:srgbClr val="002060"/>
              </a:solidFill>
              <a:effectLst/>
              <a:latin typeface="Calibri" panose="020F0502020204030204" pitchFamily="34" charset="0"/>
            </a:rPr>
            <a:t> </a:t>
          </a:r>
          <a:r>
            <a:rPr lang="ru-RU" sz="2200" b="1" dirty="0" err="1">
              <a:solidFill>
                <a:srgbClr val="002060"/>
              </a:solidFill>
              <a:effectLst/>
              <a:latin typeface="Calibri" panose="020F0502020204030204" pitchFamily="34" charset="0"/>
            </a:rPr>
            <a:t>правилно</a:t>
          </a:r>
          <a:endParaRPr lang="bg-BG" sz="2200" b="1" dirty="0"/>
        </a:p>
      </dgm:t>
    </dgm:pt>
    <dgm:pt modelId="{63D5DF5E-77CB-49D3-A8B3-8382C81049E8}" type="parTrans" cxnId="{C09B8531-ABDF-46A2-BC2E-608403124EF4}">
      <dgm:prSet/>
      <dgm:spPr/>
      <dgm:t>
        <a:bodyPr/>
        <a:lstStyle/>
        <a:p>
          <a:endParaRPr lang="bg-BG"/>
        </a:p>
      </dgm:t>
    </dgm:pt>
    <dgm:pt modelId="{E3FEB994-E5F1-4817-987B-60A6A153E1F0}" type="sibTrans" cxnId="{C09B8531-ABDF-46A2-BC2E-608403124EF4}">
      <dgm:prSet/>
      <dgm:spPr/>
      <dgm:t>
        <a:bodyPr/>
        <a:lstStyle/>
        <a:p>
          <a:endParaRPr lang="bg-BG"/>
        </a:p>
      </dgm:t>
    </dgm:pt>
    <dgm:pt modelId="{13E90F0C-4FC7-4526-A3BB-43EA224234E8}">
      <dgm:prSet phldrT="[Text]"/>
      <dgm:spPr/>
      <dgm:t>
        <a:bodyPr/>
        <a:lstStyle/>
        <a:p>
          <a:r>
            <a:rPr lang="ru-RU" dirty="0" err="1">
              <a:solidFill>
                <a:srgbClr val="002060"/>
              </a:solidFill>
              <a:effectLst/>
              <a:latin typeface="Calibri" panose="020F0502020204030204" pitchFamily="34" charset="0"/>
            </a:rPr>
            <a:t>Поставянето</a:t>
          </a:r>
          <a:r>
            <a:rPr lang="ru-RU" dirty="0">
              <a:solidFill>
                <a:srgbClr val="002060"/>
              </a:solidFill>
              <a:effectLst/>
              <a:latin typeface="Calibri" panose="020F0502020204030204" pitchFamily="34" charset="0"/>
            </a:rPr>
            <a:t> на </a:t>
          </a:r>
          <a:r>
            <a:rPr lang="ru-RU" dirty="0" err="1">
              <a:solidFill>
                <a:srgbClr val="002060"/>
              </a:solidFill>
              <a:effectLst/>
              <a:latin typeface="Calibri" panose="020F0502020204030204" pitchFamily="34" charset="0"/>
            </a:rPr>
            <a:t>стереотипи</a:t>
          </a:r>
          <a:r>
            <a:rPr lang="ru-RU" dirty="0">
              <a:solidFill>
                <a:srgbClr val="002060"/>
              </a:solidFill>
              <a:effectLst/>
              <a:latin typeface="Calibri" panose="020F0502020204030204" pitchFamily="34" charset="0"/>
            </a:rPr>
            <a:t> на </a:t>
          </a:r>
          <a:r>
            <a:rPr lang="ru-RU" dirty="0" err="1">
              <a:solidFill>
                <a:srgbClr val="002060"/>
              </a:solidFill>
              <a:effectLst/>
              <a:latin typeface="Calibri" panose="020F0502020204030204" pitchFamily="34" charset="0"/>
            </a:rPr>
            <a:t>хората</a:t>
          </a:r>
          <a:endParaRPr lang="bg-BG" dirty="0"/>
        </a:p>
      </dgm:t>
    </dgm:pt>
    <dgm:pt modelId="{C0556428-A79F-4502-9517-4216C53CCF23}" type="parTrans" cxnId="{E759A783-9BED-4176-AFC4-D283B8D3284E}">
      <dgm:prSet/>
      <dgm:spPr/>
      <dgm:t>
        <a:bodyPr/>
        <a:lstStyle/>
        <a:p>
          <a:endParaRPr lang="bg-BG"/>
        </a:p>
      </dgm:t>
    </dgm:pt>
    <dgm:pt modelId="{87F95350-F6B4-46A1-8DB7-97173FF9D02C}" type="sibTrans" cxnId="{E759A783-9BED-4176-AFC4-D283B8D3284E}">
      <dgm:prSet/>
      <dgm:spPr/>
      <dgm:t>
        <a:bodyPr/>
        <a:lstStyle/>
        <a:p>
          <a:endParaRPr lang="bg-BG"/>
        </a:p>
      </dgm:t>
    </dgm:pt>
    <dgm:pt modelId="{4C654F39-E017-4D4F-836D-796A967B525F}">
      <dgm:prSet phldrT="[Text]">
        <dgm:style>
          <a:lnRef idx="2">
            <a:schemeClr val="accent1">
              <a:shade val="50000"/>
            </a:schemeClr>
          </a:lnRef>
          <a:fillRef idx="1">
            <a:schemeClr val="accent1"/>
          </a:fillRef>
          <a:effectRef idx="0">
            <a:schemeClr val="accent1"/>
          </a:effectRef>
          <a:fontRef idx="minor">
            <a:schemeClr val="lt1"/>
          </a:fontRef>
        </dgm:style>
      </dgm:prSet>
      <dgm:spPr>
        <a:ln>
          <a:solidFill>
            <a:srgbClr val="152D54"/>
          </a:solidFill>
        </a:ln>
      </dgm:spPr>
      <dgm:t>
        <a:bodyPr/>
        <a:lstStyle/>
        <a:p>
          <a:r>
            <a:rPr lang="bg-BG" dirty="0"/>
            <a:t>Трябва да осъзнаваме по-добре всички тези предубеждения, ако искаме да подобрим преценката си</a:t>
          </a:r>
        </a:p>
      </dgm:t>
    </dgm:pt>
    <dgm:pt modelId="{2983DF37-74D2-4229-8A2A-AA95576654C1}" type="parTrans" cxnId="{A5ED06BB-3215-4AB5-A626-CB9285B4ACAF}">
      <dgm:prSet/>
      <dgm:spPr/>
      <dgm:t>
        <a:bodyPr/>
        <a:lstStyle/>
        <a:p>
          <a:endParaRPr lang="bg-BG"/>
        </a:p>
      </dgm:t>
    </dgm:pt>
    <dgm:pt modelId="{E864557C-8813-4970-B57C-D2D5C9E22B52}" type="sibTrans" cxnId="{A5ED06BB-3215-4AB5-A626-CB9285B4ACAF}">
      <dgm:prSet/>
      <dgm:spPr/>
      <dgm:t>
        <a:bodyPr/>
        <a:lstStyle/>
        <a:p>
          <a:endParaRPr lang="bg-BG"/>
        </a:p>
      </dgm:t>
    </dgm:pt>
    <dgm:pt modelId="{5D8AD377-BB76-4CB1-8025-F4EB3E0242D9}">
      <dgm:prSet phldrT="[Text]"/>
      <dgm:spPr/>
      <dgm:t>
        <a:bodyPr/>
        <a:lstStyle/>
        <a:p>
          <a:r>
            <a:rPr lang="ru-RU" dirty="0" err="1">
              <a:solidFill>
                <a:srgbClr val="002060"/>
              </a:solidFill>
              <a:effectLst/>
              <a:latin typeface="Calibri" panose="020F0502020204030204" pitchFamily="34" charset="0"/>
            </a:rPr>
            <a:t>Неглижирането</a:t>
          </a:r>
          <a:r>
            <a:rPr lang="ru-RU" dirty="0">
              <a:solidFill>
                <a:srgbClr val="002060"/>
              </a:solidFill>
              <a:effectLst/>
              <a:latin typeface="Calibri" panose="020F0502020204030204" pitchFamily="34" charset="0"/>
            </a:rPr>
            <a:t> на информация, </a:t>
          </a:r>
          <a:r>
            <a:rPr lang="ru-RU" dirty="0" err="1">
              <a:solidFill>
                <a:srgbClr val="002060"/>
              </a:solidFill>
              <a:effectLst/>
              <a:latin typeface="Calibri" panose="020F0502020204030204" pitchFamily="34" charset="0"/>
            </a:rPr>
            <a:t>която</a:t>
          </a:r>
          <a:r>
            <a:rPr lang="ru-RU" dirty="0">
              <a:solidFill>
                <a:srgbClr val="002060"/>
              </a:solidFill>
              <a:effectLst/>
              <a:latin typeface="Calibri" panose="020F0502020204030204" pitchFamily="34" charset="0"/>
            </a:rPr>
            <a:t> ни кара да се </a:t>
          </a:r>
          <a:r>
            <a:rPr lang="ru-RU" dirty="0" err="1">
              <a:solidFill>
                <a:srgbClr val="002060"/>
              </a:solidFill>
              <a:effectLst/>
              <a:latin typeface="Calibri" panose="020F0502020204030204" pitchFamily="34" charset="0"/>
            </a:rPr>
            <a:t>чувстваме</a:t>
          </a:r>
          <a:r>
            <a:rPr lang="ru-RU" dirty="0">
              <a:solidFill>
                <a:srgbClr val="002060"/>
              </a:solidFill>
              <a:effectLst/>
              <a:latin typeface="Calibri" panose="020F0502020204030204" pitchFamily="34" charset="0"/>
            </a:rPr>
            <a:t> неудобно</a:t>
          </a:r>
          <a:endParaRPr lang="bg-BG" dirty="0"/>
        </a:p>
      </dgm:t>
    </dgm:pt>
    <dgm:pt modelId="{D8080C1A-0C8E-4AF3-99F4-A46C73B3D0BB}" type="parTrans" cxnId="{2634290A-2695-44D8-97CA-8D3B0E309902}">
      <dgm:prSet/>
      <dgm:spPr/>
      <dgm:t>
        <a:bodyPr/>
        <a:lstStyle/>
        <a:p>
          <a:endParaRPr lang="bg-BG"/>
        </a:p>
      </dgm:t>
    </dgm:pt>
    <dgm:pt modelId="{52868131-26BE-4AEE-A138-619B47255791}" type="sibTrans" cxnId="{2634290A-2695-44D8-97CA-8D3B0E309902}">
      <dgm:prSet/>
      <dgm:spPr/>
      <dgm:t>
        <a:bodyPr/>
        <a:lstStyle/>
        <a:p>
          <a:endParaRPr lang="bg-BG"/>
        </a:p>
      </dgm:t>
    </dgm:pt>
    <dgm:pt modelId="{454DC278-27F1-404D-A1BA-3508208F5F34}">
      <dgm:prSet phldrT="[Text]"/>
      <dgm:spPr/>
      <dgm:t>
        <a:bodyPr/>
        <a:lstStyle/>
        <a:p>
          <a:r>
            <a:rPr lang="ru-RU" dirty="0" err="1">
              <a:solidFill>
                <a:srgbClr val="002060"/>
              </a:solidFill>
              <a:effectLst/>
              <a:latin typeface="Calibri" panose="020F0502020204030204" pitchFamily="34" charset="0"/>
            </a:rPr>
            <a:t>Сравняването</a:t>
          </a:r>
          <a:r>
            <a:rPr lang="ru-RU" dirty="0">
              <a:solidFill>
                <a:srgbClr val="002060"/>
              </a:solidFill>
              <a:effectLst/>
              <a:latin typeface="Calibri" panose="020F0502020204030204" pitchFamily="34" charset="0"/>
            </a:rPr>
            <a:t> на </a:t>
          </a:r>
          <a:r>
            <a:rPr lang="ru-RU" dirty="0" err="1">
              <a:solidFill>
                <a:srgbClr val="002060"/>
              </a:solidFill>
              <a:effectLst/>
              <a:latin typeface="Calibri" panose="020F0502020204030204" pitchFamily="34" charset="0"/>
            </a:rPr>
            <a:t>всички</a:t>
          </a:r>
          <a:r>
            <a:rPr lang="ru-RU" dirty="0">
              <a:solidFill>
                <a:srgbClr val="002060"/>
              </a:solidFill>
              <a:effectLst/>
              <a:latin typeface="Calibri" panose="020F0502020204030204" pitchFamily="34" charset="0"/>
            </a:rPr>
            <a:t> </a:t>
          </a:r>
          <a:r>
            <a:rPr lang="ru-RU" dirty="0" err="1">
              <a:solidFill>
                <a:srgbClr val="002060"/>
              </a:solidFill>
              <a:effectLst/>
              <a:latin typeface="Calibri" panose="020F0502020204030204" pitchFamily="34" charset="0"/>
            </a:rPr>
            <a:t>останали</a:t>
          </a:r>
          <a:r>
            <a:rPr lang="ru-RU" dirty="0">
              <a:solidFill>
                <a:srgbClr val="002060"/>
              </a:solidFill>
              <a:effectLst/>
              <a:latin typeface="Calibri" panose="020F0502020204030204" pitchFamily="34" charset="0"/>
            </a:rPr>
            <a:t> с нас</a:t>
          </a:r>
          <a:endParaRPr lang="bg-BG" dirty="0"/>
        </a:p>
      </dgm:t>
    </dgm:pt>
    <dgm:pt modelId="{A070B98E-5216-4E21-92A5-531AB7EE4137}" type="parTrans" cxnId="{58975C7D-F6E6-4C43-81E4-329D1BDA93D4}">
      <dgm:prSet/>
      <dgm:spPr/>
      <dgm:t>
        <a:bodyPr/>
        <a:lstStyle/>
        <a:p>
          <a:endParaRPr lang="bg-BG"/>
        </a:p>
      </dgm:t>
    </dgm:pt>
    <dgm:pt modelId="{DAE14AD3-0E82-404E-9C10-282F1E00DBAC}" type="sibTrans" cxnId="{58975C7D-F6E6-4C43-81E4-329D1BDA93D4}">
      <dgm:prSet/>
      <dgm:spPr/>
      <dgm:t>
        <a:bodyPr/>
        <a:lstStyle/>
        <a:p>
          <a:endParaRPr lang="bg-BG"/>
        </a:p>
      </dgm:t>
    </dgm:pt>
    <dgm:pt modelId="{8B63B1BA-B697-47B9-8E83-A14AEF300B39}">
      <dgm:prSet phldrT="[Text]"/>
      <dgm:spPr/>
      <dgm:t>
        <a:bodyPr/>
        <a:lstStyle/>
        <a:p>
          <a:r>
            <a:rPr lang="ru-RU" dirty="0" err="1">
              <a:solidFill>
                <a:srgbClr val="002060"/>
              </a:solidFill>
              <a:effectLst/>
              <a:latin typeface="Calibri" panose="020F0502020204030204" pitchFamily="34" charset="0"/>
            </a:rPr>
            <a:t>Възприемането</a:t>
          </a:r>
          <a:r>
            <a:rPr lang="ru-RU" dirty="0">
              <a:solidFill>
                <a:srgbClr val="002060"/>
              </a:solidFill>
              <a:effectLst/>
              <a:latin typeface="Calibri" panose="020F0502020204030204" pitchFamily="34" charset="0"/>
            </a:rPr>
            <a:t> на </a:t>
          </a:r>
          <a:r>
            <a:rPr lang="ru-RU" dirty="0" err="1">
              <a:solidFill>
                <a:srgbClr val="002060"/>
              </a:solidFill>
              <a:effectLst/>
              <a:latin typeface="Calibri" panose="020F0502020204030204" pitchFamily="34" charset="0"/>
            </a:rPr>
            <a:t>другите</a:t>
          </a:r>
          <a:r>
            <a:rPr lang="ru-RU" dirty="0">
              <a:solidFill>
                <a:srgbClr val="002060"/>
              </a:solidFill>
              <a:effectLst/>
              <a:latin typeface="Calibri" panose="020F0502020204030204" pitchFamily="34" charset="0"/>
            </a:rPr>
            <a:t> </a:t>
          </a:r>
          <a:r>
            <a:rPr lang="ru-RU" dirty="0" err="1">
              <a:solidFill>
                <a:srgbClr val="002060"/>
              </a:solidFill>
              <a:effectLst/>
              <a:latin typeface="Calibri" panose="020F0502020204030204" pitchFamily="34" charset="0"/>
            </a:rPr>
            <a:t>през</a:t>
          </a:r>
          <a:r>
            <a:rPr lang="ru-RU" dirty="0">
              <a:solidFill>
                <a:srgbClr val="002060"/>
              </a:solidFill>
              <a:effectLst/>
              <a:latin typeface="Calibri" panose="020F0502020204030204" pitchFamily="34" charset="0"/>
            </a:rPr>
            <a:t> </a:t>
          </a:r>
          <a:r>
            <a:rPr lang="ru-RU" dirty="0" err="1">
              <a:solidFill>
                <a:srgbClr val="002060"/>
              </a:solidFill>
              <a:effectLst/>
              <a:latin typeface="Calibri" panose="020F0502020204030204" pitchFamily="34" charset="0"/>
            </a:rPr>
            <a:t>призмата</a:t>
          </a:r>
          <a:r>
            <a:rPr lang="ru-RU" dirty="0">
              <a:solidFill>
                <a:srgbClr val="002060"/>
              </a:solidFill>
              <a:effectLst/>
              <a:latin typeface="Calibri" panose="020F0502020204030204" pitchFamily="34" charset="0"/>
            </a:rPr>
            <a:t> на </a:t>
          </a:r>
          <a:r>
            <a:rPr lang="ru-RU" dirty="0" err="1">
              <a:solidFill>
                <a:srgbClr val="002060"/>
              </a:solidFill>
              <a:effectLst/>
              <a:latin typeface="Calibri" panose="020F0502020204030204" pitchFamily="34" charset="0"/>
            </a:rPr>
            <a:t>собствените</a:t>
          </a:r>
          <a:r>
            <a:rPr lang="ru-RU" dirty="0">
              <a:solidFill>
                <a:srgbClr val="002060"/>
              </a:solidFill>
              <a:effectLst/>
              <a:latin typeface="Calibri" panose="020F0502020204030204" pitchFamily="34" charset="0"/>
            </a:rPr>
            <a:t> ни </a:t>
          </a:r>
          <a:r>
            <a:rPr lang="ru-RU" dirty="0" err="1">
              <a:solidFill>
                <a:srgbClr val="002060"/>
              </a:solidFill>
              <a:effectLst/>
              <a:latin typeface="Calibri" panose="020F0502020204030204" pitchFamily="34" charset="0"/>
            </a:rPr>
            <a:t>особености</a:t>
          </a:r>
          <a:endParaRPr lang="bg-BG" dirty="0"/>
        </a:p>
      </dgm:t>
    </dgm:pt>
    <dgm:pt modelId="{F4AEF377-95A1-4E82-8232-B68B906CABFC}" type="parTrans" cxnId="{76869D4B-2866-41D0-8094-A05D937B1840}">
      <dgm:prSet/>
      <dgm:spPr/>
      <dgm:t>
        <a:bodyPr/>
        <a:lstStyle/>
        <a:p>
          <a:endParaRPr lang="bg-BG"/>
        </a:p>
      </dgm:t>
    </dgm:pt>
    <dgm:pt modelId="{28E0F340-2304-40EA-A271-493319FAC440}" type="sibTrans" cxnId="{76869D4B-2866-41D0-8094-A05D937B1840}">
      <dgm:prSet/>
      <dgm:spPr/>
      <dgm:t>
        <a:bodyPr/>
        <a:lstStyle/>
        <a:p>
          <a:endParaRPr lang="bg-BG"/>
        </a:p>
      </dgm:t>
    </dgm:pt>
    <dgm:pt modelId="{1B9C071F-1375-4CD2-A4EB-BDE661D4CEDB}">
      <dgm:prSet phldrT="[Text]"/>
      <dgm:spPr/>
      <dgm:t>
        <a:bodyPr/>
        <a:lstStyle/>
        <a:p>
          <a:r>
            <a:rPr lang="ru-RU" dirty="0" err="1">
              <a:solidFill>
                <a:srgbClr val="002060"/>
              </a:solidFill>
              <a:effectLst/>
              <a:latin typeface="Calibri" panose="020F0502020204030204" pitchFamily="34" charset="0"/>
            </a:rPr>
            <a:t>Смесването</a:t>
          </a:r>
          <a:r>
            <a:rPr lang="ru-RU" dirty="0">
              <a:solidFill>
                <a:srgbClr val="002060"/>
              </a:solidFill>
              <a:effectLst/>
              <a:latin typeface="Calibri" panose="020F0502020204030204" pitchFamily="34" charset="0"/>
            </a:rPr>
            <a:t> на </a:t>
          </a:r>
          <a:r>
            <a:rPr lang="ru-RU" dirty="0" err="1">
              <a:solidFill>
                <a:srgbClr val="002060"/>
              </a:solidFill>
              <a:effectLst/>
              <a:latin typeface="Calibri" panose="020F0502020204030204" pitchFamily="34" charset="0"/>
            </a:rPr>
            <a:t>нуждите</a:t>
          </a:r>
          <a:r>
            <a:rPr lang="ru-RU" dirty="0">
              <a:solidFill>
                <a:srgbClr val="002060"/>
              </a:solidFill>
              <a:effectLst/>
              <a:latin typeface="Calibri" panose="020F0502020204030204" pitchFamily="34" charset="0"/>
            </a:rPr>
            <a:t> и </a:t>
          </a:r>
          <a:r>
            <a:rPr lang="ru-RU" dirty="0" err="1">
              <a:solidFill>
                <a:srgbClr val="002060"/>
              </a:solidFill>
              <a:effectLst/>
              <a:latin typeface="Calibri" panose="020F0502020204030204" pitchFamily="34" charset="0"/>
            </a:rPr>
            <a:t>емоциите</a:t>
          </a:r>
          <a:r>
            <a:rPr lang="ru-RU" dirty="0">
              <a:solidFill>
                <a:srgbClr val="002060"/>
              </a:solidFill>
              <a:effectLst/>
              <a:latin typeface="Calibri" panose="020F0502020204030204" pitchFamily="34" charset="0"/>
            </a:rPr>
            <a:t> ни с </a:t>
          </a:r>
          <a:r>
            <a:rPr lang="ru-RU" dirty="0" err="1">
              <a:solidFill>
                <a:srgbClr val="002060"/>
              </a:solidFill>
              <a:effectLst/>
              <a:latin typeface="Calibri" panose="020F0502020204030204" pitchFamily="34" charset="0"/>
            </a:rPr>
            <a:t>възприятието</a:t>
          </a:r>
          <a:r>
            <a:rPr lang="ru-RU" dirty="0">
              <a:solidFill>
                <a:srgbClr val="002060"/>
              </a:solidFill>
              <a:effectLst/>
              <a:latin typeface="Calibri" panose="020F0502020204030204" pitchFamily="34" charset="0"/>
            </a:rPr>
            <a:t> </a:t>
          </a:r>
          <a:endParaRPr lang="bg-BG" dirty="0"/>
        </a:p>
      </dgm:t>
    </dgm:pt>
    <dgm:pt modelId="{155F0CC3-F288-4B1E-B674-1353ED59DE8F}" type="parTrans" cxnId="{31CB01E3-2732-4CD3-B9F1-6117A3B8F2CB}">
      <dgm:prSet/>
      <dgm:spPr/>
      <dgm:t>
        <a:bodyPr/>
        <a:lstStyle/>
        <a:p>
          <a:endParaRPr lang="bg-BG"/>
        </a:p>
      </dgm:t>
    </dgm:pt>
    <dgm:pt modelId="{F841B228-7607-42A6-8B29-5D4BCE0B25AE}" type="sibTrans" cxnId="{31CB01E3-2732-4CD3-B9F1-6117A3B8F2CB}">
      <dgm:prSet/>
      <dgm:spPr/>
      <dgm:t>
        <a:bodyPr/>
        <a:lstStyle/>
        <a:p>
          <a:endParaRPr lang="bg-BG"/>
        </a:p>
      </dgm:t>
    </dgm:pt>
    <dgm:pt modelId="{2A237728-4729-470A-967D-827FEB92DBEC}" type="pres">
      <dgm:prSet presAssocID="{9E38A986-4DAF-419F-AF3F-8D7B65ECE64F}" presName="vert0" presStyleCnt="0">
        <dgm:presLayoutVars>
          <dgm:dir/>
          <dgm:animOne val="branch"/>
          <dgm:animLvl val="lvl"/>
        </dgm:presLayoutVars>
      </dgm:prSet>
      <dgm:spPr/>
    </dgm:pt>
    <dgm:pt modelId="{4CAB1B58-4053-434E-B1F4-86D6478CBACB}" type="pres">
      <dgm:prSet presAssocID="{78C7D8DE-C83E-4DB2-AA20-2818B2B05D42}" presName="thickLine" presStyleLbl="alignNode1" presStyleIdx="0" presStyleCnt="1"/>
      <dgm:spPr/>
    </dgm:pt>
    <dgm:pt modelId="{93E575C2-5933-4ECF-B5CE-81820CC139BE}" type="pres">
      <dgm:prSet presAssocID="{78C7D8DE-C83E-4DB2-AA20-2818B2B05D42}" presName="horz1" presStyleCnt="0"/>
      <dgm:spPr/>
    </dgm:pt>
    <dgm:pt modelId="{FA18EF8B-4A52-4ED1-8747-D243A11AD625}" type="pres">
      <dgm:prSet presAssocID="{78C7D8DE-C83E-4DB2-AA20-2818B2B05D42}" presName="tx1" presStyleLbl="revTx" presStyleIdx="0" presStyleCnt="7"/>
      <dgm:spPr/>
    </dgm:pt>
    <dgm:pt modelId="{1C9E64A9-B815-4AB4-845C-8F7D11DF291F}" type="pres">
      <dgm:prSet presAssocID="{78C7D8DE-C83E-4DB2-AA20-2818B2B05D42}" presName="vert1" presStyleCnt="0"/>
      <dgm:spPr/>
    </dgm:pt>
    <dgm:pt modelId="{67210838-9EEE-46E5-92C0-600FBD4AFB26}" type="pres">
      <dgm:prSet presAssocID="{13E90F0C-4FC7-4526-A3BB-43EA224234E8}" presName="vertSpace2a" presStyleCnt="0"/>
      <dgm:spPr/>
    </dgm:pt>
    <dgm:pt modelId="{B258E8F2-BA42-4120-A78B-160F64622878}" type="pres">
      <dgm:prSet presAssocID="{13E90F0C-4FC7-4526-A3BB-43EA224234E8}" presName="horz2" presStyleCnt="0"/>
      <dgm:spPr/>
    </dgm:pt>
    <dgm:pt modelId="{5D2F5813-B6B3-4D88-98C3-5FD4AD65E094}" type="pres">
      <dgm:prSet presAssocID="{13E90F0C-4FC7-4526-A3BB-43EA224234E8}" presName="horzSpace2" presStyleCnt="0"/>
      <dgm:spPr/>
    </dgm:pt>
    <dgm:pt modelId="{38FC80D2-482F-430E-94FC-94C1D04A5A9C}" type="pres">
      <dgm:prSet presAssocID="{13E90F0C-4FC7-4526-A3BB-43EA224234E8}" presName="tx2" presStyleLbl="revTx" presStyleIdx="1" presStyleCnt="7"/>
      <dgm:spPr/>
    </dgm:pt>
    <dgm:pt modelId="{5E39EFAD-266A-4C27-902E-614F8466E416}" type="pres">
      <dgm:prSet presAssocID="{13E90F0C-4FC7-4526-A3BB-43EA224234E8}" presName="vert2" presStyleCnt="0"/>
      <dgm:spPr/>
    </dgm:pt>
    <dgm:pt modelId="{61750D74-7C12-4EE2-804D-7943E157B8EB}" type="pres">
      <dgm:prSet presAssocID="{13E90F0C-4FC7-4526-A3BB-43EA224234E8}" presName="thinLine2b" presStyleLbl="callout" presStyleIdx="0" presStyleCnt="6"/>
      <dgm:spPr/>
    </dgm:pt>
    <dgm:pt modelId="{1F96F930-280C-4176-8E49-1B7515035D26}" type="pres">
      <dgm:prSet presAssocID="{13E90F0C-4FC7-4526-A3BB-43EA224234E8}" presName="vertSpace2b" presStyleCnt="0"/>
      <dgm:spPr/>
    </dgm:pt>
    <dgm:pt modelId="{5F8F260E-8519-4C5A-95AF-53D2CD2F7E18}" type="pres">
      <dgm:prSet presAssocID="{5D8AD377-BB76-4CB1-8025-F4EB3E0242D9}" presName="horz2" presStyleCnt="0"/>
      <dgm:spPr/>
    </dgm:pt>
    <dgm:pt modelId="{4862681A-0256-4012-96BA-5F833E704502}" type="pres">
      <dgm:prSet presAssocID="{5D8AD377-BB76-4CB1-8025-F4EB3E0242D9}" presName="horzSpace2" presStyleCnt="0"/>
      <dgm:spPr/>
    </dgm:pt>
    <dgm:pt modelId="{1B0D2B48-CC5D-4232-8B10-12875EF6D65E}" type="pres">
      <dgm:prSet presAssocID="{5D8AD377-BB76-4CB1-8025-F4EB3E0242D9}" presName="tx2" presStyleLbl="revTx" presStyleIdx="2" presStyleCnt="7"/>
      <dgm:spPr/>
    </dgm:pt>
    <dgm:pt modelId="{D6DF322F-9C19-4FA9-8242-74F0AB1F212D}" type="pres">
      <dgm:prSet presAssocID="{5D8AD377-BB76-4CB1-8025-F4EB3E0242D9}" presName="vert2" presStyleCnt="0"/>
      <dgm:spPr/>
    </dgm:pt>
    <dgm:pt modelId="{06517C5A-B155-47ED-B9D4-367336A40EA3}" type="pres">
      <dgm:prSet presAssocID="{5D8AD377-BB76-4CB1-8025-F4EB3E0242D9}" presName="thinLine2b" presStyleLbl="callout" presStyleIdx="1" presStyleCnt="6"/>
      <dgm:spPr/>
    </dgm:pt>
    <dgm:pt modelId="{0869DE1F-9F26-4F82-855F-CF6D17610B8E}" type="pres">
      <dgm:prSet presAssocID="{5D8AD377-BB76-4CB1-8025-F4EB3E0242D9}" presName="vertSpace2b" presStyleCnt="0"/>
      <dgm:spPr/>
    </dgm:pt>
    <dgm:pt modelId="{F229979E-363D-47C7-B60A-D9DD4F35805C}" type="pres">
      <dgm:prSet presAssocID="{454DC278-27F1-404D-A1BA-3508208F5F34}" presName="horz2" presStyleCnt="0"/>
      <dgm:spPr/>
    </dgm:pt>
    <dgm:pt modelId="{C4FFA7D1-526F-4064-BAD0-70A107F302B1}" type="pres">
      <dgm:prSet presAssocID="{454DC278-27F1-404D-A1BA-3508208F5F34}" presName="horzSpace2" presStyleCnt="0"/>
      <dgm:spPr/>
    </dgm:pt>
    <dgm:pt modelId="{8D804BAC-A991-4915-A130-8610B94F77D5}" type="pres">
      <dgm:prSet presAssocID="{454DC278-27F1-404D-A1BA-3508208F5F34}" presName="tx2" presStyleLbl="revTx" presStyleIdx="3" presStyleCnt="7"/>
      <dgm:spPr/>
    </dgm:pt>
    <dgm:pt modelId="{5966A2C1-FC9C-4718-89AE-7322DD484074}" type="pres">
      <dgm:prSet presAssocID="{454DC278-27F1-404D-A1BA-3508208F5F34}" presName="vert2" presStyleCnt="0"/>
      <dgm:spPr/>
    </dgm:pt>
    <dgm:pt modelId="{3436ECBF-CA62-4F04-A2CA-5C43EC9BF07B}" type="pres">
      <dgm:prSet presAssocID="{454DC278-27F1-404D-A1BA-3508208F5F34}" presName="thinLine2b" presStyleLbl="callout" presStyleIdx="2" presStyleCnt="6"/>
      <dgm:spPr/>
    </dgm:pt>
    <dgm:pt modelId="{32DFC6F3-30E7-4D97-B721-462201371EF9}" type="pres">
      <dgm:prSet presAssocID="{454DC278-27F1-404D-A1BA-3508208F5F34}" presName="vertSpace2b" presStyleCnt="0"/>
      <dgm:spPr/>
    </dgm:pt>
    <dgm:pt modelId="{496DF704-7A67-4009-B699-B592DA71652F}" type="pres">
      <dgm:prSet presAssocID="{8B63B1BA-B697-47B9-8E83-A14AEF300B39}" presName="horz2" presStyleCnt="0"/>
      <dgm:spPr/>
    </dgm:pt>
    <dgm:pt modelId="{97AFB6FB-8BD5-446A-AFDE-7B7C60D0EBCC}" type="pres">
      <dgm:prSet presAssocID="{8B63B1BA-B697-47B9-8E83-A14AEF300B39}" presName="horzSpace2" presStyleCnt="0"/>
      <dgm:spPr/>
    </dgm:pt>
    <dgm:pt modelId="{6FD1F9E1-6C46-4E40-8C7D-2489C5C35C59}" type="pres">
      <dgm:prSet presAssocID="{8B63B1BA-B697-47B9-8E83-A14AEF300B39}" presName="tx2" presStyleLbl="revTx" presStyleIdx="4" presStyleCnt="7"/>
      <dgm:spPr/>
    </dgm:pt>
    <dgm:pt modelId="{13D2122C-EDA9-423D-9E9C-4F8EA8CE562D}" type="pres">
      <dgm:prSet presAssocID="{8B63B1BA-B697-47B9-8E83-A14AEF300B39}" presName="vert2" presStyleCnt="0"/>
      <dgm:spPr/>
    </dgm:pt>
    <dgm:pt modelId="{40E01970-D43B-4235-A386-BDB62739765D}" type="pres">
      <dgm:prSet presAssocID="{8B63B1BA-B697-47B9-8E83-A14AEF300B39}" presName="thinLine2b" presStyleLbl="callout" presStyleIdx="3" presStyleCnt="6"/>
      <dgm:spPr/>
    </dgm:pt>
    <dgm:pt modelId="{E7F2FA1A-3419-4719-97A3-A2FFCB7F2261}" type="pres">
      <dgm:prSet presAssocID="{8B63B1BA-B697-47B9-8E83-A14AEF300B39}" presName="vertSpace2b" presStyleCnt="0"/>
      <dgm:spPr/>
    </dgm:pt>
    <dgm:pt modelId="{87D82ECE-B99E-47AF-8654-31D96E1AC713}" type="pres">
      <dgm:prSet presAssocID="{1B9C071F-1375-4CD2-A4EB-BDE661D4CEDB}" presName="horz2" presStyleCnt="0"/>
      <dgm:spPr/>
    </dgm:pt>
    <dgm:pt modelId="{E69F2C80-38F2-4D7C-8E9C-092ED9CE295B}" type="pres">
      <dgm:prSet presAssocID="{1B9C071F-1375-4CD2-A4EB-BDE661D4CEDB}" presName="horzSpace2" presStyleCnt="0"/>
      <dgm:spPr/>
    </dgm:pt>
    <dgm:pt modelId="{73A5DC1B-58B4-4BE6-AFFA-F6A755E8D18E}" type="pres">
      <dgm:prSet presAssocID="{1B9C071F-1375-4CD2-A4EB-BDE661D4CEDB}" presName="tx2" presStyleLbl="revTx" presStyleIdx="5" presStyleCnt="7"/>
      <dgm:spPr/>
    </dgm:pt>
    <dgm:pt modelId="{270BBEBA-A30C-4509-9CAD-2BAB5DEAE594}" type="pres">
      <dgm:prSet presAssocID="{1B9C071F-1375-4CD2-A4EB-BDE661D4CEDB}" presName="vert2" presStyleCnt="0"/>
      <dgm:spPr/>
    </dgm:pt>
    <dgm:pt modelId="{95A6E786-2F90-43F4-B7F2-103D3D5AE0C0}" type="pres">
      <dgm:prSet presAssocID="{1B9C071F-1375-4CD2-A4EB-BDE661D4CEDB}" presName="thinLine2b" presStyleLbl="callout" presStyleIdx="4" presStyleCnt="6"/>
      <dgm:spPr/>
    </dgm:pt>
    <dgm:pt modelId="{B39BAB07-DDE6-47D9-856C-F32FD17F75D7}" type="pres">
      <dgm:prSet presAssocID="{1B9C071F-1375-4CD2-A4EB-BDE661D4CEDB}" presName="vertSpace2b" presStyleCnt="0"/>
      <dgm:spPr/>
    </dgm:pt>
    <dgm:pt modelId="{25E8267F-4A27-485B-8188-54345DBE12C6}" type="pres">
      <dgm:prSet presAssocID="{4C654F39-E017-4D4F-836D-796A967B525F}" presName="horz2" presStyleCnt="0"/>
      <dgm:spPr/>
    </dgm:pt>
    <dgm:pt modelId="{12F38B3B-6962-4712-BAAA-1CD534F489EC}" type="pres">
      <dgm:prSet presAssocID="{4C654F39-E017-4D4F-836D-796A967B525F}" presName="horzSpace2" presStyleCnt="0"/>
      <dgm:spPr/>
    </dgm:pt>
    <dgm:pt modelId="{96973863-D8DB-44B4-BB5E-514DE801935B}" type="pres">
      <dgm:prSet presAssocID="{4C654F39-E017-4D4F-836D-796A967B525F}" presName="tx2" presStyleLbl="revTx" presStyleIdx="6" presStyleCnt="7"/>
      <dgm:spPr/>
    </dgm:pt>
    <dgm:pt modelId="{786E4CE2-99EF-40D5-8965-1C1F0D3F4E0A}" type="pres">
      <dgm:prSet presAssocID="{4C654F39-E017-4D4F-836D-796A967B525F}" presName="vert2" presStyleCnt="0"/>
      <dgm:spPr/>
    </dgm:pt>
    <dgm:pt modelId="{B1A4313A-81DB-44B9-9EB5-15FA9C3CC34D}" type="pres">
      <dgm:prSet presAssocID="{4C654F39-E017-4D4F-836D-796A967B525F}" presName="thinLine2b" presStyleLbl="callout" presStyleIdx="5" presStyleCnt="6"/>
      <dgm:spPr/>
    </dgm:pt>
    <dgm:pt modelId="{D39A7349-86DD-4ADD-9768-07FBA57D88F0}" type="pres">
      <dgm:prSet presAssocID="{4C654F39-E017-4D4F-836D-796A967B525F}" presName="vertSpace2b" presStyleCnt="0"/>
      <dgm:spPr/>
    </dgm:pt>
  </dgm:ptLst>
  <dgm:cxnLst>
    <dgm:cxn modelId="{2634290A-2695-44D8-97CA-8D3B0E309902}" srcId="{78C7D8DE-C83E-4DB2-AA20-2818B2B05D42}" destId="{5D8AD377-BB76-4CB1-8025-F4EB3E0242D9}" srcOrd="1" destOrd="0" parTransId="{D8080C1A-0C8E-4AF3-99F4-A46C73B3D0BB}" sibTransId="{52868131-26BE-4AEE-A138-619B47255791}"/>
    <dgm:cxn modelId="{489D3115-E0D0-4068-A882-A80AE6938F01}" type="presOf" srcId="{8B63B1BA-B697-47B9-8E83-A14AEF300B39}" destId="{6FD1F9E1-6C46-4E40-8C7D-2489C5C35C59}" srcOrd="0" destOrd="0" presId="urn:microsoft.com/office/officeart/2008/layout/LinedList"/>
    <dgm:cxn modelId="{DEF9B31D-A204-4D24-B8FF-EA89822BC200}" type="presOf" srcId="{4C654F39-E017-4D4F-836D-796A967B525F}" destId="{96973863-D8DB-44B4-BB5E-514DE801935B}" srcOrd="0" destOrd="0" presId="urn:microsoft.com/office/officeart/2008/layout/LinedList"/>
    <dgm:cxn modelId="{8F910B31-13B5-4FFE-8F47-4D930CBCA0B9}" type="presOf" srcId="{1B9C071F-1375-4CD2-A4EB-BDE661D4CEDB}" destId="{73A5DC1B-58B4-4BE6-AFFA-F6A755E8D18E}" srcOrd="0" destOrd="0" presId="urn:microsoft.com/office/officeart/2008/layout/LinedList"/>
    <dgm:cxn modelId="{C09B8531-ABDF-46A2-BC2E-608403124EF4}" srcId="{9E38A986-4DAF-419F-AF3F-8D7B65ECE64F}" destId="{78C7D8DE-C83E-4DB2-AA20-2818B2B05D42}" srcOrd="0" destOrd="0" parTransId="{63D5DF5E-77CB-49D3-A8B3-8382C81049E8}" sibTransId="{E3FEB994-E5F1-4817-987B-60A6A153E1F0}"/>
    <dgm:cxn modelId="{76869D4B-2866-41D0-8094-A05D937B1840}" srcId="{78C7D8DE-C83E-4DB2-AA20-2818B2B05D42}" destId="{8B63B1BA-B697-47B9-8E83-A14AEF300B39}" srcOrd="3" destOrd="0" parTransId="{F4AEF377-95A1-4E82-8232-B68B906CABFC}" sibTransId="{28E0F340-2304-40EA-A271-493319FAC440}"/>
    <dgm:cxn modelId="{7B53A059-6436-49ED-A835-32A522096BA5}" type="presOf" srcId="{9E38A986-4DAF-419F-AF3F-8D7B65ECE64F}" destId="{2A237728-4729-470A-967D-827FEB92DBEC}" srcOrd="0" destOrd="0" presId="urn:microsoft.com/office/officeart/2008/layout/LinedList"/>
    <dgm:cxn modelId="{58975C7D-F6E6-4C43-81E4-329D1BDA93D4}" srcId="{78C7D8DE-C83E-4DB2-AA20-2818B2B05D42}" destId="{454DC278-27F1-404D-A1BA-3508208F5F34}" srcOrd="2" destOrd="0" parTransId="{A070B98E-5216-4E21-92A5-531AB7EE4137}" sibTransId="{DAE14AD3-0E82-404E-9C10-282F1E00DBAC}"/>
    <dgm:cxn modelId="{A435597E-F040-47AE-83F9-E9CD1F2740A6}" type="presOf" srcId="{454DC278-27F1-404D-A1BA-3508208F5F34}" destId="{8D804BAC-A991-4915-A130-8610B94F77D5}" srcOrd="0" destOrd="0" presId="urn:microsoft.com/office/officeart/2008/layout/LinedList"/>
    <dgm:cxn modelId="{E759A783-9BED-4176-AFC4-D283B8D3284E}" srcId="{78C7D8DE-C83E-4DB2-AA20-2818B2B05D42}" destId="{13E90F0C-4FC7-4526-A3BB-43EA224234E8}" srcOrd="0" destOrd="0" parTransId="{C0556428-A79F-4502-9517-4216C53CCF23}" sibTransId="{87F95350-F6B4-46A1-8DB7-97173FF9D02C}"/>
    <dgm:cxn modelId="{D629F0B1-3614-4EC8-A2AF-2DDDF8A6C8ED}" type="presOf" srcId="{5D8AD377-BB76-4CB1-8025-F4EB3E0242D9}" destId="{1B0D2B48-CC5D-4232-8B10-12875EF6D65E}" srcOrd="0" destOrd="0" presId="urn:microsoft.com/office/officeart/2008/layout/LinedList"/>
    <dgm:cxn modelId="{A5ED06BB-3215-4AB5-A626-CB9285B4ACAF}" srcId="{78C7D8DE-C83E-4DB2-AA20-2818B2B05D42}" destId="{4C654F39-E017-4D4F-836D-796A967B525F}" srcOrd="5" destOrd="0" parTransId="{2983DF37-74D2-4229-8A2A-AA95576654C1}" sibTransId="{E864557C-8813-4970-B57C-D2D5C9E22B52}"/>
    <dgm:cxn modelId="{763503CE-A74A-4CBE-99C3-224C5020EA81}" type="presOf" srcId="{78C7D8DE-C83E-4DB2-AA20-2818B2B05D42}" destId="{FA18EF8B-4A52-4ED1-8747-D243A11AD625}" srcOrd="0" destOrd="0" presId="urn:microsoft.com/office/officeart/2008/layout/LinedList"/>
    <dgm:cxn modelId="{31CB01E3-2732-4CD3-B9F1-6117A3B8F2CB}" srcId="{78C7D8DE-C83E-4DB2-AA20-2818B2B05D42}" destId="{1B9C071F-1375-4CD2-A4EB-BDE661D4CEDB}" srcOrd="4" destOrd="0" parTransId="{155F0CC3-F288-4B1E-B674-1353ED59DE8F}" sibTransId="{F841B228-7607-42A6-8B29-5D4BCE0B25AE}"/>
    <dgm:cxn modelId="{050EF2F7-C096-480F-AECB-BD4156388FE1}" type="presOf" srcId="{13E90F0C-4FC7-4526-A3BB-43EA224234E8}" destId="{38FC80D2-482F-430E-94FC-94C1D04A5A9C}" srcOrd="0" destOrd="0" presId="urn:microsoft.com/office/officeart/2008/layout/LinedList"/>
    <dgm:cxn modelId="{3C26F8B9-7ABD-42D5-9F74-340A0AD52DEF}" type="presParOf" srcId="{2A237728-4729-470A-967D-827FEB92DBEC}" destId="{4CAB1B58-4053-434E-B1F4-86D6478CBACB}" srcOrd="0" destOrd="0" presId="urn:microsoft.com/office/officeart/2008/layout/LinedList"/>
    <dgm:cxn modelId="{1A4577DB-4FBE-4F3B-B5C3-C0953B982B32}" type="presParOf" srcId="{2A237728-4729-470A-967D-827FEB92DBEC}" destId="{93E575C2-5933-4ECF-B5CE-81820CC139BE}" srcOrd="1" destOrd="0" presId="urn:microsoft.com/office/officeart/2008/layout/LinedList"/>
    <dgm:cxn modelId="{959ED7CA-CFD6-4405-9D6E-18BDDCDA5741}" type="presParOf" srcId="{93E575C2-5933-4ECF-B5CE-81820CC139BE}" destId="{FA18EF8B-4A52-4ED1-8747-D243A11AD625}" srcOrd="0" destOrd="0" presId="urn:microsoft.com/office/officeart/2008/layout/LinedList"/>
    <dgm:cxn modelId="{92B3E390-D551-4266-9A70-BE1B0D3C0155}" type="presParOf" srcId="{93E575C2-5933-4ECF-B5CE-81820CC139BE}" destId="{1C9E64A9-B815-4AB4-845C-8F7D11DF291F}" srcOrd="1" destOrd="0" presId="urn:microsoft.com/office/officeart/2008/layout/LinedList"/>
    <dgm:cxn modelId="{BB5662AF-326E-4839-AF50-508A416EF1EA}" type="presParOf" srcId="{1C9E64A9-B815-4AB4-845C-8F7D11DF291F}" destId="{67210838-9EEE-46E5-92C0-600FBD4AFB26}" srcOrd="0" destOrd="0" presId="urn:microsoft.com/office/officeart/2008/layout/LinedList"/>
    <dgm:cxn modelId="{643F436E-CF34-48CB-8F95-3CD139721098}" type="presParOf" srcId="{1C9E64A9-B815-4AB4-845C-8F7D11DF291F}" destId="{B258E8F2-BA42-4120-A78B-160F64622878}" srcOrd="1" destOrd="0" presId="urn:microsoft.com/office/officeart/2008/layout/LinedList"/>
    <dgm:cxn modelId="{D8463A37-8D3B-42AE-BE70-D7CBD248CBED}" type="presParOf" srcId="{B258E8F2-BA42-4120-A78B-160F64622878}" destId="{5D2F5813-B6B3-4D88-98C3-5FD4AD65E094}" srcOrd="0" destOrd="0" presId="urn:microsoft.com/office/officeart/2008/layout/LinedList"/>
    <dgm:cxn modelId="{7FA064D5-9D57-4EA8-A004-DFBE425E14CB}" type="presParOf" srcId="{B258E8F2-BA42-4120-A78B-160F64622878}" destId="{38FC80D2-482F-430E-94FC-94C1D04A5A9C}" srcOrd="1" destOrd="0" presId="urn:microsoft.com/office/officeart/2008/layout/LinedList"/>
    <dgm:cxn modelId="{A54CEDC5-AB88-498E-82B9-EA5A42257C56}" type="presParOf" srcId="{B258E8F2-BA42-4120-A78B-160F64622878}" destId="{5E39EFAD-266A-4C27-902E-614F8466E416}" srcOrd="2" destOrd="0" presId="urn:microsoft.com/office/officeart/2008/layout/LinedList"/>
    <dgm:cxn modelId="{AE85FC69-6FC5-4500-9209-32A1FD431B8F}" type="presParOf" srcId="{1C9E64A9-B815-4AB4-845C-8F7D11DF291F}" destId="{61750D74-7C12-4EE2-804D-7943E157B8EB}" srcOrd="2" destOrd="0" presId="urn:microsoft.com/office/officeart/2008/layout/LinedList"/>
    <dgm:cxn modelId="{97D7572D-1E28-4856-B07F-DB5030D1DF27}" type="presParOf" srcId="{1C9E64A9-B815-4AB4-845C-8F7D11DF291F}" destId="{1F96F930-280C-4176-8E49-1B7515035D26}" srcOrd="3" destOrd="0" presId="urn:microsoft.com/office/officeart/2008/layout/LinedList"/>
    <dgm:cxn modelId="{A4D8F6A8-DD64-4479-8F74-8DB291F6317C}" type="presParOf" srcId="{1C9E64A9-B815-4AB4-845C-8F7D11DF291F}" destId="{5F8F260E-8519-4C5A-95AF-53D2CD2F7E18}" srcOrd="4" destOrd="0" presId="urn:microsoft.com/office/officeart/2008/layout/LinedList"/>
    <dgm:cxn modelId="{CBED44C0-A00D-4D64-8935-38D12F987758}" type="presParOf" srcId="{5F8F260E-8519-4C5A-95AF-53D2CD2F7E18}" destId="{4862681A-0256-4012-96BA-5F833E704502}" srcOrd="0" destOrd="0" presId="urn:microsoft.com/office/officeart/2008/layout/LinedList"/>
    <dgm:cxn modelId="{74AE38F8-6964-4C73-8A20-3875982B959B}" type="presParOf" srcId="{5F8F260E-8519-4C5A-95AF-53D2CD2F7E18}" destId="{1B0D2B48-CC5D-4232-8B10-12875EF6D65E}" srcOrd="1" destOrd="0" presId="urn:microsoft.com/office/officeart/2008/layout/LinedList"/>
    <dgm:cxn modelId="{BD1A2C1A-1F5F-4A3E-8748-A52258679C08}" type="presParOf" srcId="{5F8F260E-8519-4C5A-95AF-53D2CD2F7E18}" destId="{D6DF322F-9C19-4FA9-8242-74F0AB1F212D}" srcOrd="2" destOrd="0" presId="urn:microsoft.com/office/officeart/2008/layout/LinedList"/>
    <dgm:cxn modelId="{38F950D8-6E7E-4BCD-A328-0B4D981A7EA0}" type="presParOf" srcId="{1C9E64A9-B815-4AB4-845C-8F7D11DF291F}" destId="{06517C5A-B155-47ED-B9D4-367336A40EA3}" srcOrd="5" destOrd="0" presId="urn:microsoft.com/office/officeart/2008/layout/LinedList"/>
    <dgm:cxn modelId="{78F5D767-6DA4-416D-9125-290CBE69FDA0}" type="presParOf" srcId="{1C9E64A9-B815-4AB4-845C-8F7D11DF291F}" destId="{0869DE1F-9F26-4F82-855F-CF6D17610B8E}" srcOrd="6" destOrd="0" presId="urn:microsoft.com/office/officeart/2008/layout/LinedList"/>
    <dgm:cxn modelId="{002D4ECB-FCB5-4593-BD70-D18198023879}" type="presParOf" srcId="{1C9E64A9-B815-4AB4-845C-8F7D11DF291F}" destId="{F229979E-363D-47C7-B60A-D9DD4F35805C}" srcOrd="7" destOrd="0" presId="urn:microsoft.com/office/officeart/2008/layout/LinedList"/>
    <dgm:cxn modelId="{7D9A1290-2C3A-4C9C-A354-EFF7D65153B7}" type="presParOf" srcId="{F229979E-363D-47C7-B60A-D9DD4F35805C}" destId="{C4FFA7D1-526F-4064-BAD0-70A107F302B1}" srcOrd="0" destOrd="0" presId="urn:microsoft.com/office/officeart/2008/layout/LinedList"/>
    <dgm:cxn modelId="{AA53ECDD-CA83-4E9D-B53C-8DBC5B2281F1}" type="presParOf" srcId="{F229979E-363D-47C7-B60A-D9DD4F35805C}" destId="{8D804BAC-A991-4915-A130-8610B94F77D5}" srcOrd="1" destOrd="0" presId="urn:microsoft.com/office/officeart/2008/layout/LinedList"/>
    <dgm:cxn modelId="{7468CC32-E46B-4870-BC1B-74751F3C5415}" type="presParOf" srcId="{F229979E-363D-47C7-B60A-D9DD4F35805C}" destId="{5966A2C1-FC9C-4718-89AE-7322DD484074}" srcOrd="2" destOrd="0" presId="urn:microsoft.com/office/officeart/2008/layout/LinedList"/>
    <dgm:cxn modelId="{19C11C83-DE73-4652-82CC-8E2E83C5D19B}" type="presParOf" srcId="{1C9E64A9-B815-4AB4-845C-8F7D11DF291F}" destId="{3436ECBF-CA62-4F04-A2CA-5C43EC9BF07B}" srcOrd="8" destOrd="0" presId="urn:microsoft.com/office/officeart/2008/layout/LinedList"/>
    <dgm:cxn modelId="{2315C8B3-22CE-4B0D-8F81-E8F013C65FED}" type="presParOf" srcId="{1C9E64A9-B815-4AB4-845C-8F7D11DF291F}" destId="{32DFC6F3-30E7-4D97-B721-462201371EF9}" srcOrd="9" destOrd="0" presId="urn:microsoft.com/office/officeart/2008/layout/LinedList"/>
    <dgm:cxn modelId="{738B3FDD-3A8E-44B1-BB22-F03A9A062863}" type="presParOf" srcId="{1C9E64A9-B815-4AB4-845C-8F7D11DF291F}" destId="{496DF704-7A67-4009-B699-B592DA71652F}" srcOrd="10" destOrd="0" presId="urn:microsoft.com/office/officeart/2008/layout/LinedList"/>
    <dgm:cxn modelId="{FC812E0D-70BC-4B6E-BCD5-347BBC665042}" type="presParOf" srcId="{496DF704-7A67-4009-B699-B592DA71652F}" destId="{97AFB6FB-8BD5-446A-AFDE-7B7C60D0EBCC}" srcOrd="0" destOrd="0" presId="urn:microsoft.com/office/officeart/2008/layout/LinedList"/>
    <dgm:cxn modelId="{0E542FE5-D642-44CB-B97A-6965C822002E}" type="presParOf" srcId="{496DF704-7A67-4009-B699-B592DA71652F}" destId="{6FD1F9E1-6C46-4E40-8C7D-2489C5C35C59}" srcOrd="1" destOrd="0" presId="urn:microsoft.com/office/officeart/2008/layout/LinedList"/>
    <dgm:cxn modelId="{0766AE08-A559-4B68-AFC0-F8D62229515D}" type="presParOf" srcId="{496DF704-7A67-4009-B699-B592DA71652F}" destId="{13D2122C-EDA9-423D-9E9C-4F8EA8CE562D}" srcOrd="2" destOrd="0" presId="urn:microsoft.com/office/officeart/2008/layout/LinedList"/>
    <dgm:cxn modelId="{534E35CE-6EE5-45B3-9634-E286E10996BC}" type="presParOf" srcId="{1C9E64A9-B815-4AB4-845C-8F7D11DF291F}" destId="{40E01970-D43B-4235-A386-BDB62739765D}" srcOrd="11" destOrd="0" presId="urn:microsoft.com/office/officeart/2008/layout/LinedList"/>
    <dgm:cxn modelId="{4424CA06-07C9-46BD-8E6B-06633B7DB908}" type="presParOf" srcId="{1C9E64A9-B815-4AB4-845C-8F7D11DF291F}" destId="{E7F2FA1A-3419-4719-97A3-A2FFCB7F2261}" srcOrd="12" destOrd="0" presId="urn:microsoft.com/office/officeart/2008/layout/LinedList"/>
    <dgm:cxn modelId="{B5A43FB5-7F3B-46EA-8243-3A21B3AB236F}" type="presParOf" srcId="{1C9E64A9-B815-4AB4-845C-8F7D11DF291F}" destId="{87D82ECE-B99E-47AF-8654-31D96E1AC713}" srcOrd="13" destOrd="0" presId="urn:microsoft.com/office/officeart/2008/layout/LinedList"/>
    <dgm:cxn modelId="{7589391A-302A-49E6-A077-AB2EC18A85F2}" type="presParOf" srcId="{87D82ECE-B99E-47AF-8654-31D96E1AC713}" destId="{E69F2C80-38F2-4D7C-8E9C-092ED9CE295B}" srcOrd="0" destOrd="0" presId="urn:microsoft.com/office/officeart/2008/layout/LinedList"/>
    <dgm:cxn modelId="{32C3DD7A-CC36-448F-8CDA-E5EC5FC0C689}" type="presParOf" srcId="{87D82ECE-B99E-47AF-8654-31D96E1AC713}" destId="{73A5DC1B-58B4-4BE6-AFFA-F6A755E8D18E}" srcOrd="1" destOrd="0" presId="urn:microsoft.com/office/officeart/2008/layout/LinedList"/>
    <dgm:cxn modelId="{0F0C2009-9915-4731-9A68-D30160F31384}" type="presParOf" srcId="{87D82ECE-B99E-47AF-8654-31D96E1AC713}" destId="{270BBEBA-A30C-4509-9CAD-2BAB5DEAE594}" srcOrd="2" destOrd="0" presId="urn:microsoft.com/office/officeart/2008/layout/LinedList"/>
    <dgm:cxn modelId="{65B5C3C8-BB80-46E4-B337-6A0C17C1FF93}" type="presParOf" srcId="{1C9E64A9-B815-4AB4-845C-8F7D11DF291F}" destId="{95A6E786-2F90-43F4-B7F2-103D3D5AE0C0}" srcOrd="14" destOrd="0" presId="urn:microsoft.com/office/officeart/2008/layout/LinedList"/>
    <dgm:cxn modelId="{32FE06E9-D0D0-421D-9E5F-97D3111364B6}" type="presParOf" srcId="{1C9E64A9-B815-4AB4-845C-8F7D11DF291F}" destId="{B39BAB07-DDE6-47D9-856C-F32FD17F75D7}" srcOrd="15" destOrd="0" presId="urn:microsoft.com/office/officeart/2008/layout/LinedList"/>
    <dgm:cxn modelId="{952AFF78-9D6B-4C2E-A263-301387CFAF5B}" type="presParOf" srcId="{1C9E64A9-B815-4AB4-845C-8F7D11DF291F}" destId="{25E8267F-4A27-485B-8188-54345DBE12C6}" srcOrd="16" destOrd="0" presId="urn:microsoft.com/office/officeart/2008/layout/LinedList"/>
    <dgm:cxn modelId="{6EC68957-1114-4471-8DE9-42A2D6292A21}" type="presParOf" srcId="{25E8267F-4A27-485B-8188-54345DBE12C6}" destId="{12F38B3B-6962-4712-BAAA-1CD534F489EC}" srcOrd="0" destOrd="0" presId="urn:microsoft.com/office/officeart/2008/layout/LinedList"/>
    <dgm:cxn modelId="{DB945F7B-7E00-4D20-B7EC-75B9DB38FC2A}" type="presParOf" srcId="{25E8267F-4A27-485B-8188-54345DBE12C6}" destId="{96973863-D8DB-44B4-BB5E-514DE801935B}" srcOrd="1" destOrd="0" presId="urn:microsoft.com/office/officeart/2008/layout/LinedList"/>
    <dgm:cxn modelId="{23480B35-8F9D-4F6A-9973-D98F2C3ECE46}" type="presParOf" srcId="{25E8267F-4A27-485B-8188-54345DBE12C6}" destId="{786E4CE2-99EF-40D5-8965-1C1F0D3F4E0A}" srcOrd="2" destOrd="0" presId="urn:microsoft.com/office/officeart/2008/layout/LinedList"/>
    <dgm:cxn modelId="{7E2448F0-BDCA-4808-B349-78EAA138475A}" type="presParOf" srcId="{1C9E64A9-B815-4AB4-845C-8F7D11DF291F}" destId="{B1A4313A-81DB-44B9-9EB5-15FA9C3CC34D}" srcOrd="17" destOrd="0" presId="urn:microsoft.com/office/officeart/2008/layout/LinedList"/>
    <dgm:cxn modelId="{99DE9752-05F8-49F6-958A-48402F3B6ED6}" type="presParOf" srcId="{1C9E64A9-B815-4AB4-845C-8F7D11DF291F}" destId="{D39A7349-86DD-4ADD-9768-07FBA57D88F0}" srcOrd="18"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C2ADCC-54C9-4A67-80E8-28535EF25F8B}"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bg-BG"/>
        </a:p>
      </dgm:t>
    </dgm:pt>
    <dgm:pt modelId="{FC43F19F-6FFC-44AE-A723-2DAE50D76277}">
      <dgm:prSet phldrT="[Text]"/>
      <dgm:spPr/>
      <dgm:t>
        <a:bodyPr/>
        <a:lstStyle/>
        <a:p>
          <a:r>
            <a:rPr lang="ru-RU" dirty="0" err="1">
              <a:effectLst/>
              <a:latin typeface="Calibri" panose="020F0502020204030204" pitchFamily="34" charset="0"/>
            </a:rPr>
            <a:t>Разпознай</a:t>
          </a:r>
          <a:r>
            <a:rPr lang="ru-RU" dirty="0">
              <a:effectLst/>
              <a:latin typeface="Calibri" panose="020F0502020204030204" pitchFamily="34" charset="0"/>
            </a:rPr>
            <a:t> и си </a:t>
          </a:r>
          <a:r>
            <a:rPr lang="ru-RU" dirty="0" err="1">
              <a:effectLst/>
              <a:latin typeface="Calibri" panose="020F0502020204030204" pitchFamily="34" charset="0"/>
            </a:rPr>
            <a:t>изясни</a:t>
          </a:r>
          <a:r>
            <a:rPr lang="ru-RU" dirty="0">
              <a:effectLst/>
              <a:latin typeface="Calibri" panose="020F0502020204030204" pitchFamily="34" charset="0"/>
            </a:rPr>
            <a:t> </a:t>
          </a:r>
          <a:r>
            <a:rPr lang="ru-RU" dirty="0" err="1">
              <a:effectLst/>
              <a:latin typeface="Calibri" panose="020F0502020204030204" pitchFamily="34" charset="0"/>
            </a:rPr>
            <a:t>етичната</a:t>
          </a:r>
          <a:r>
            <a:rPr lang="ru-RU" dirty="0">
              <a:effectLst/>
              <a:latin typeface="Calibri" panose="020F0502020204030204" pitchFamily="34" charset="0"/>
            </a:rPr>
            <a:t> </a:t>
          </a:r>
          <a:r>
            <a:rPr lang="ru-RU" dirty="0" err="1">
              <a:effectLst/>
              <a:latin typeface="Calibri" panose="020F0502020204030204" pitchFamily="34" charset="0"/>
            </a:rPr>
            <a:t>дилема</a:t>
          </a:r>
          <a:endParaRPr lang="bg-BG" dirty="0"/>
        </a:p>
      </dgm:t>
    </dgm:pt>
    <dgm:pt modelId="{94815A4A-4AD6-4A32-A8F5-0F6B6216F4FC}" type="parTrans" cxnId="{93F3D75B-BAC9-49BF-89F5-A267915EFABC}">
      <dgm:prSet/>
      <dgm:spPr/>
      <dgm:t>
        <a:bodyPr/>
        <a:lstStyle/>
        <a:p>
          <a:endParaRPr lang="bg-BG"/>
        </a:p>
      </dgm:t>
    </dgm:pt>
    <dgm:pt modelId="{D5898B46-BCF6-41BF-98BB-B7B7008AF116}" type="sibTrans" cxnId="{93F3D75B-BAC9-49BF-89F5-A267915EFABC}">
      <dgm:prSet/>
      <dgm:spPr/>
      <dgm:t>
        <a:bodyPr/>
        <a:lstStyle/>
        <a:p>
          <a:endParaRPr lang="bg-BG"/>
        </a:p>
      </dgm:t>
    </dgm:pt>
    <dgm:pt modelId="{DE508A80-A203-4234-B7D5-EDA2BFA25DC4}">
      <dgm:prSet/>
      <dgm:spPr/>
      <dgm:t>
        <a:bodyPr/>
        <a:lstStyle/>
        <a:p>
          <a:r>
            <a:rPr lang="bg-BG"/>
            <a:t>Събери всички налични факти</a:t>
          </a:r>
          <a:endParaRPr lang="bg-BG" dirty="0">
            <a:effectLst/>
            <a:latin typeface="Times New Roman" panose="02020603050405020304" pitchFamily="18" charset="0"/>
            <a:ea typeface="Times New Roman" panose="02020603050405020304" pitchFamily="18" charset="0"/>
          </a:endParaRPr>
        </a:p>
      </dgm:t>
    </dgm:pt>
    <dgm:pt modelId="{EF2B7FDE-D6C0-42EF-99F8-8E3489F97DE3}" type="sibTrans" cxnId="{63F54684-17DD-4E6A-A260-0880171B506F}">
      <dgm:prSet/>
      <dgm:spPr/>
      <dgm:t>
        <a:bodyPr/>
        <a:lstStyle/>
        <a:p>
          <a:endParaRPr lang="bg-BG"/>
        </a:p>
      </dgm:t>
    </dgm:pt>
    <dgm:pt modelId="{BFFD1260-3F37-4974-8819-846DFEFC1A53}" type="parTrans" cxnId="{63F54684-17DD-4E6A-A260-0880171B506F}">
      <dgm:prSet/>
      <dgm:spPr/>
      <dgm:t>
        <a:bodyPr/>
        <a:lstStyle/>
        <a:p>
          <a:endParaRPr lang="bg-BG"/>
        </a:p>
      </dgm:t>
    </dgm:pt>
    <dgm:pt modelId="{A09D66BF-1CA3-43FF-9C54-BF0944A0D7D2}">
      <dgm:prSet/>
      <dgm:spPr/>
      <dgm:t>
        <a:bodyPr/>
        <a:lstStyle/>
        <a:p>
          <a:r>
            <a:rPr lang="bg-BG"/>
            <a:t>Изброй всичките си възможности</a:t>
          </a:r>
          <a:endParaRPr lang="bg-BG" dirty="0">
            <a:effectLst/>
            <a:latin typeface="Times New Roman" panose="02020603050405020304" pitchFamily="18" charset="0"/>
            <a:ea typeface="Times New Roman" panose="02020603050405020304" pitchFamily="18" charset="0"/>
          </a:endParaRPr>
        </a:p>
      </dgm:t>
    </dgm:pt>
    <dgm:pt modelId="{CD5C4BE4-163D-443A-ACB5-8CE9CEC72FB3}" type="sibTrans" cxnId="{FB9F0F26-B6C3-4C19-BDD5-BD0468148189}">
      <dgm:prSet/>
      <dgm:spPr/>
      <dgm:t>
        <a:bodyPr/>
        <a:lstStyle/>
        <a:p>
          <a:endParaRPr lang="bg-BG"/>
        </a:p>
      </dgm:t>
    </dgm:pt>
    <dgm:pt modelId="{A1B21476-64FA-4394-A377-A45C5A44C531}" type="parTrans" cxnId="{FB9F0F26-B6C3-4C19-BDD5-BD0468148189}">
      <dgm:prSet/>
      <dgm:spPr/>
      <dgm:t>
        <a:bodyPr/>
        <a:lstStyle/>
        <a:p>
          <a:endParaRPr lang="bg-BG"/>
        </a:p>
      </dgm:t>
    </dgm:pt>
    <dgm:pt modelId="{EE7F8B17-B53F-4483-932D-7D282CD1AA2E}">
      <dgm:prSet/>
      <dgm:spPr/>
      <dgm:t>
        <a:bodyPr/>
        <a:lstStyle/>
        <a:p>
          <a:r>
            <a:rPr lang="ru-RU" dirty="0" err="1">
              <a:effectLst/>
              <a:latin typeface="Calibri" panose="020F0502020204030204" pitchFamily="34" charset="0"/>
            </a:rPr>
            <a:t>Провери</a:t>
          </a:r>
          <a:r>
            <a:rPr lang="ru-RU" dirty="0">
              <a:effectLst/>
              <a:latin typeface="Calibri" panose="020F0502020204030204" pitchFamily="34" charset="0"/>
            </a:rPr>
            <a:t> всяка </a:t>
          </a:r>
          <a:r>
            <a:rPr lang="ru-RU" dirty="0" err="1">
              <a:effectLst/>
              <a:latin typeface="Calibri" panose="020F0502020204030204" pitchFamily="34" charset="0"/>
            </a:rPr>
            <a:t>възможност</a:t>
          </a:r>
          <a:r>
            <a:rPr lang="ru-RU" dirty="0">
              <a:effectLst/>
              <a:latin typeface="Calibri" panose="020F0502020204030204" pitchFamily="34" charset="0"/>
            </a:rPr>
            <a:t> </a:t>
          </a:r>
          <a:r>
            <a:rPr lang="ru-RU" dirty="0" err="1">
              <a:effectLst/>
              <a:latin typeface="Calibri" panose="020F0502020204030204" pitchFamily="34" charset="0"/>
            </a:rPr>
            <a:t>със</a:t>
          </a:r>
          <a:r>
            <a:rPr lang="ru-RU" dirty="0">
              <a:effectLst/>
              <a:latin typeface="Calibri" panose="020F0502020204030204" pitchFamily="34" charset="0"/>
            </a:rPr>
            <a:t> </a:t>
          </a:r>
          <a:r>
            <a:rPr lang="ru-RU" dirty="0" err="1">
              <a:effectLst/>
              <a:latin typeface="Calibri" panose="020F0502020204030204" pitchFamily="34" charset="0"/>
            </a:rPr>
            <a:t>следните</a:t>
          </a:r>
          <a:r>
            <a:rPr lang="ru-RU" dirty="0">
              <a:effectLst/>
              <a:latin typeface="Calibri" panose="020F0502020204030204" pitchFamily="34" charset="0"/>
            </a:rPr>
            <a:t> </a:t>
          </a:r>
          <a:r>
            <a:rPr lang="ru-RU" dirty="0" err="1">
              <a:effectLst/>
              <a:latin typeface="Calibri" panose="020F0502020204030204" pitchFamily="34" charset="0"/>
            </a:rPr>
            <a:t>въпроси</a:t>
          </a:r>
          <a:r>
            <a:rPr lang="ru-RU" dirty="0">
              <a:effectLst/>
              <a:latin typeface="Calibri" panose="020F0502020204030204" pitchFamily="34" charset="0"/>
            </a:rPr>
            <a:t>: Законно ли е? </a:t>
          </a:r>
          <a:r>
            <a:rPr lang="ru-RU" dirty="0" err="1">
              <a:effectLst/>
              <a:latin typeface="Calibri" panose="020F0502020204030204" pitchFamily="34" charset="0"/>
            </a:rPr>
            <a:t>Правилно</a:t>
          </a:r>
          <a:r>
            <a:rPr lang="ru-RU" dirty="0">
              <a:effectLst/>
              <a:latin typeface="Calibri" panose="020F0502020204030204" pitchFamily="34" charset="0"/>
            </a:rPr>
            <a:t> ли е? </a:t>
          </a:r>
          <a:r>
            <a:rPr lang="ru-RU" dirty="0" err="1">
              <a:effectLst/>
              <a:latin typeface="Calibri" panose="020F0502020204030204" pitchFamily="34" charset="0"/>
            </a:rPr>
            <a:t>Ще</a:t>
          </a:r>
          <a:r>
            <a:rPr lang="ru-RU" dirty="0">
              <a:effectLst/>
              <a:latin typeface="Calibri" panose="020F0502020204030204" pitchFamily="34" charset="0"/>
            </a:rPr>
            <a:t> </a:t>
          </a:r>
          <a:r>
            <a:rPr lang="ru-RU" dirty="0" err="1">
              <a:effectLst/>
              <a:latin typeface="Calibri" panose="020F0502020204030204" pitchFamily="34" charset="0"/>
            </a:rPr>
            <a:t>донесе</a:t>
          </a:r>
          <a:r>
            <a:rPr lang="ru-RU" dirty="0">
              <a:effectLst/>
              <a:latin typeface="Calibri" panose="020F0502020204030204" pitchFamily="34" charset="0"/>
            </a:rPr>
            <a:t> ли </a:t>
          </a:r>
          <a:r>
            <a:rPr lang="ru-RU" dirty="0" err="1">
              <a:effectLst/>
              <a:latin typeface="Calibri" panose="020F0502020204030204" pitchFamily="34" charset="0"/>
            </a:rPr>
            <a:t>полза</a:t>
          </a:r>
          <a:r>
            <a:rPr lang="ru-RU" dirty="0">
              <a:effectLst/>
              <a:latin typeface="Calibri" panose="020F0502020204030204" pitchFamily="34" charset="0"/>
            </a:rPr>
            <a:t>?</a:t>
          </a:r>
          <a:endParaRPr lang="bg-BG" dirty="0">
            <a:effectLst/>
            <a:latin typeface="Times New Roman" panose="02020603050405020304" pitchFamily="18" charset="0"/>
            <a:ea typeface="Times New Roman" panose="02020603050405020304" pitchFamily="18" charset="0"/>
          </a:endParaRPr>
        </a:p>
      </dgm:t>
    </dgm:pt>
    <dgm:pt modelId="{EDB3D65A-B5A9-41A6-9414-144B06B519E7}" type="sibTrans" cxnId="{71B58AAF-428E-4D25-A4B0-9068D3C62800}">
      <dgm:prSet/>
      <dgm:spPr/>
      <dgm:t>
        <a:bodyPr/>
        <a:lstStyle/>
        <a:p>
          <a:endParaRPr lang="bg-BG"/>
        </a:p>
      </dgm:t>
    </dgm:pt>
    <dgm:pt modelId="{22B0E979-FD04-401E-983C-236DA9EE997A}" type="parTrans" cxnId="{71B58AAF-428E-4D25-A4B0-9068D3C62800}">
      <dgm:prSet/>
      <dgm:spPr/>
      <dgm:t>
        <a:bodyPr/>
        <a:lstStyle/>
        <a:p>
          <a:endParaRPr lang="bg-BG"/>
        </a:p>
      </dgm:t>
    </dgm:pt>
    <dgm:pt modelId="{583D89ED-DFE2-4F12-80B9-71D95E4605A9}">
      <dgm:prSet/>
      <dgm:spPr/>
      <dgm:t>
        <a:bodyPr/>
        <a:lstStyle/>
        <a:p>
          <a:r>
            <a:rPr lang="bg-BG"/>
            <a:t>Вземи своето решение</a:t>
          </a:r>
          <a:endParaRPr lang="bg-BG" dirty="0">
            <a:effectLst/>
            <a:latin typeface="Times New Roman" panose="02020603050405020304" pitchFamily="18" charset="0"/>
            <a:ea typeface="Times New Roman" panose="02020603050405020304" pitchFamily="18" charset="0"/>
          </a:endParaRPr>
        </a:p>
      </dgm:t>
    </dgm:pt>
    <dgm:pt modelId="{6D1FE347-71BB-4516-A484-9A44D38F854A}" type="sibTrans" cxnId="{CC1E2FBE-57E5-4A31-A83E-B56B9F269048}">
      <dgm:prSet/>
      <dgm:spPr/>
      <dgm:t>
        <a:bodyPr/>
        <a:lstStyle/>
        <a:p>
          <a:endParaRPr lang="bg-BG"/>
        </a:p>
      </dgm:t>
    </dgm:pt>
    <dgm:pt modelId="{9CA33172-16FD-48EC-A56C-A8A45EAE1A0A}" type="parTrans" cxnId="{CC1E2FBE-57E5-4A31-A83E-B56B9F269048}">
      <dgm:prSet/>
      <dgm:spPr/>
      <dgm:t>
        <a:bodyPr/>
        <a:lstStyle/>
        <a:p>
          <a:endParaRPr lang="bg-BG"/>
        </a:p>
      </dgm:t>
    </dgm:pt>
    <dgm:pt modelId="{C1F6D5B3-6CC8-44E3-9386-B2F1B78CD50C}">
      <dgm:prSet/>
      <dgm:spPr/>
      <dgm:t>
        <a:bodyPr/>
        <a:lstStyle/>
        <a:p>
          <a:r>
            <a:rPr lang="bg-BG" dirty="0"/>
            <a:t>Провери отново решението с въпросите: Как ще се почувствам, ако семейството ми разбере? Как ще се почувствам, ако излезе в медиите?</a:t>
          </a:r>
          <a:endParaRPr lang="bg-BG" dirty="0">
            <a:effectLst/>
            <a:latin typeface="Times New Roman" panose="02020603050405020304" pitchFamily="18" charset="0"/>
            <a:ea typeface="Times New Roman" panose="02020603050405020304" pitchFamily="18" charset="0"/>
          </a:endParaRPr>
        </a:p>
      </dgm:t>
    </dgm:pt>
    <dgm:pt modelId="{5A80463F-595C-4F29-9178-4F584D55B460}" type="sibTrans" cxnId="{63E78ED2-DF84-4763-82FB-7E899FC2B1DD}">
      <dgm:prSet/>
      <dgm:spPr/>
      <dgm:t>
        <a:bodyPr/>
        <a:lstStyle/>
        <a:p>
          <a:endParaRPr lang="bg-BG"/>
        </a:p>
      </dgm:t>
    </dgm:pt>
    <dgm:pt modelId="{1C883F01-1B87-467E-A66F-3C2DDC0F05F9}" type="parTrans" cxnId="{63E78ED2-DF84-4763-82FB-7E899FC2B1DD}">
      <dgm:prSet/>
      <dgm:spPr/>
      <dgm:t>
        <a:bodyPr/>
        <a:lstStyle/>
        <a:p>
          <a:endParaRPr lang="bg-BG"/>
        </a:p>
      </dgm:t>
    </dgm:pt>
    <dgm:pt modelId="{29AA52E0-E557-4624-82A9-9576F7E5C577}">
      <dgm:prSet/>
      <dgm:spPr/>
      <dgm:t>
        <a:bodyPr/>
        <a:lstStyle/>
        <a:p>
          <a:r>
            <a:rPr lang="bg-BG" dirty="0"/>
            <a:t>Тогава и само тогава премини към действие</a:t>
          </a:r>
          <a:endParaRPr lang="bg-BG" dirty="0">
            <a:effectLst/>
            <a:latin typeface="Times New Roman" panose="02020603050405020304" pitchFamily="18" charset="0"/>
            <a:ea typeface="Times New Roman" panose="02020603050405020304" pitchFamily="18" charset="0"/>
          </a:endParaRPr>
        </a:p>
      </dgm:t>
    </dgm:pt>
    <dgm:pt modelId="{44B2FCFB-9A14-415D-AAEC-48EAB8A5DECD}" type="sibTrans" cxnId="{33969D2E-A6BA-4C2D-9C8F-B8FC12E6B119}">
      <dgm:prSet/>
      <dgm:spPr/>
      <dgm:t>
        <a:bodyPr/>
        <a:lstStyle/>
        <a:p>
          <a:endParaRPr lang="bg-BG"/>
        </a:p>
      </dgm:t>
    </dgm:pt>
    <dgm:pt modelId="{CEC9821A-4C5C-460A-8598-B1A39AA54FC9}" type="parTrans" cxnId="{33969D2E-A6BA-4C2D-9C8F-B8FC12E6B119}">
      <dgm:prSet/>
      <dgm:spPr/>
      <dgm:t>
        <a:bodyPr/>
        <a:lstStyle/>
        <a:p>
          <a:endParaRPr lang="bg-BG"/>
        </a:p>
      </dgm:t>
    </dgm:pt>
    <dgm:pt modelId="{0B6FD624-302E-4959-B1D7-B844272641C7}" type="pres">
      <dgm:prSet presAssocID="{79C2ADCC-54C9-4A67-80E8-28535EF25F8B}" presName="Name0" presStyleCnt="0">
        <dgm:presLayoutVars>
          <dgm:dir/>
          <dgm:resizeHandles val="exact"/>
        </dgm:presLayoutVars>
      </dgm:prSet>
      <dgm:spPr/>
    </dgm:pt>
    <dgm:pt modelId="{5805D8F1-E340-4646-9158-F0163CB02913}" type="pres">
      <dgm:prSet presAssocID="{FC43F19F-6FFC-44AE-A723-2DAE50D76277}" presName="composite" presStyleCnt="0"/>
      <dgm:spPr/>
    </dgm:pt>
    <dgm:pt modelId="{780DA497-69A1-4280-9A8F-FB1B87CF4DF4}" type="pres">
      <dgm:prSet presAssocID="{FC43F19F-6FFC-44AE-A723-2DAE50D76277}" presName="rect1" presStyleLbl="trAlignAcc1" presStyleIdx="0" presStyleCnt="7">
        <dgm:presLayoutVars>
          <dgm:bulletEnabled val="1"/>
        </dgm:presLayoutVars>
      </dgm:prSet>
      <dgm:spPr/>
    </dgm:pt>
    <dgm:pt modelId="{CD00879B-85B3-44DE-8EC2-CE69441A50F4}" type="pres">
      <dgm:prSet presAssocID="{FC43F19F-6FFC-44AE-A723-2DAE50D76277}" presName="rect2"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 modelId="{FD4F5B2E-08B1-4428-B854-3DE182CB7344}" type="pres">
      <dgm:prSet presAssocID="{D5898B46-BCF6-41BF-98BB-B7B7008AF116}" presName="sibTrans" presStyleCnt="0"/>
      <dgm:spPr/>
    </dgm:pt>
    <dgm:pt modelId="{0E330AFB-D105-464C-8B6C-AE8964C33986}" type="pres">
      <dgm:prSet presAssocID="{DE508A80-A203-4234-B7D5-EDA2BFA25DC4}" presName="composite" presStyleCnt="0"/>
      <dgm:spPr/>
    </dgm:pt>
    <dgm:pt modelId="{B6302FE2-5CF9-4595-B290-84C1D3DDED03}" type="pres">
      <dgm:prSet presAssocID="{DE508A80-A203-4234-B7D5-EDA2BFA25DC4}" presName="rect1" presStyleLbl="trAlignAcc1" presStyleIdx="1" presStyleCnt="7">
        <dgm:presLayoutVars>
          <dgm:bulletEnabled val="1"/>
        </dgm:presLayoutVars>
      </dgm:prSet>
      <dgm:spPr/>
    </dgm:pt>
    <dgm:pt modelId="{A8A475AA-1A46-4C69-9FA6-9F1A06A1271A}" type="pres">
      <dgm:prSet presAssocID="{DE508A80-A203-4234-B7D5-EDA2BFA25DC4}" presName="rect2" presStyleLbl="fgImgPlac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F7376A9B-EFC1-4B79-B2A3-920109E25171}" type="pres">
      <dgm:prSet presAssocID="{EF2B7FDE-D6C0-42EF-99F8-8E3489F97DE3}" presName="sibTrans" presStyleCnt="0"/>
      <dgm:spPr/>
    </dgm:pt>
    <dgm:pt modelId="{FA01AB71-93AE-4FAF-8570-594C3CEE52CD}" type="pres">
      <dgm:prSet presAssocID="{A09D66BF-1CA3-43FF-9C54-BF0944A0D7D2}" presName="composite" presStyleCnt="0"/>
      <dgm:spPr/>
    </dgm:pt>
    <dgm:pt modelId="{AD7BAA48-BC2B-4900-9E36-FA1821A19E9C}" type="pres">
      <dgm:prSet presAssocID="{A09D66BF-1CA3-43FF-9C54-BF0944A0D7D2}" presName="rect1" presStyleLbl="trAlignAcc1" presStyleIdx="2" presStyleCnt="7">
        <dgm:presLayoutVars>
          <dgm:bulletEnabled val="1"/>
        </dgm:presLayoutVars>
      </dgm:prSet>
      <dgm:spPr/>
    </dgm:pt>
    <dgm:pt modelId="{B863D6DA-027C-46BD-956A-CC6793DA2C6D}" type="pres">
      <dgm:prSet presAssocID="{A09D66BF-1CA3-43FF-9C54-BF0944A0D7D2}" presName="rect2" presStyleLbl="fgImgPlac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605002A9-51D2-471F-A789-BE42D99A4677}" type="pres">
      <dgm:prSet presAssocID="{CD5C4BE4-163D-443A-ACB5-8CE9CEC72FB3}" presName="sibTrans" presStyleCnt="0"/>
      <dgm:spPr/>
    </dgm:pt>
    <dgm:pt modelId="{FB612B3E-6F71-47F8-88AE-CE6A0E7607B5}" type="pres">
      <dgm:prSet presAssocID="{EE7F8B17-B53F-4483-932D-7D282CD1AA2E}" presName="composite" presStyleCnt="0"/>
      <dgm:spPr/>
    </dgm:pt>
    <dgm:pt modelId="{DD1884ED-9A57-43BC-96DD-ECF7265C08F1}" type="pres">
      <dgm:prSet presAssocID="{EE7F8B17-B53F-4483-932D-7D282CD1AA2E}" presName="rect1" presStyleLbl="trAlignAcc1" presStyleIdx="3" presStyleCnt="7">
        <dgm:presLayoutVars>
          <dgm:bulletEnabled val="1"/>
        </dgm:presLayoutVars>
      </dgm:prSet>
      <dgm:spPr/>
    </dgm:pt>
    <dgm:pt modelId="{25FB04E8-AAB1-49D0-9656-A5189EBE5389}" type="pres">
      <dgm:prSet presAssocID="{EE7F8B17-B53F-4483-932D-7D282CD1AA2E}" presName="rect2" presStyleLbl="fgImgPlac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dge 4 with solid fill"/>
        </a:ext>
      </dgm:extLst>
    </dgm:pt>
    <dgm:pt modelId="{639CB9B1-FF01-4CF9-B4C7-243071721AB2}" type="pres">
      <dgm:prSet presAssocID="{EDB3D65A-B5A9-41A6-9414-144B06B519E7}" presName="sibTrans" presStyleCnt="0"/>
      <dgm:spPr/>
    </dgm:pt>
    <dgm:pt modelId="{408A18DA-34DF-476E-8436-CF4B5C9A4C99}" type="pres">
      <dgm:prSet presAssocID="{583D89ED-DFE2-4F12-80B9-71D95E4605A9}" presName="composite" presStyleCnt="0"/>
      <dgm:spPr/>
    </dgm:pt>
    <dgm:pt modelId="{4EA435D2-2075-41FB-81B6-7A8F22B6B21C}" type="pres">
      <dgm:prSet presAssocID="{583D89ED-DFE2-4F12-80B9-71D95E4605A9}" presName="rect1" presStyleLbl="trAlignAcc1" presStyleIdx="4" presStyleCnt="7">
        <dgm:presLayoutVars>
          <dgm:bulletEnabled val="1"/>
        </dgm:presLayoutVars>
      </dgm:prSet>
      <dgm:spPr/>
    </dgm:pt>
    <dgm:pt modelId="{4CFC800A-99C5-482C-BC2B-8752E387300D}" type="pres">
      <dgm:prSet presAssocID="{583D89ED-DFE2-4F12-80B9-71D95E4605A9}" presName="rect2" presStyleLbl="fgImgPlac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Badge 5 with solid fill"/>
        </a:ext>
      </dgm:extLst>
    </dgm:pt>
    <dgm:pt modelId="{40A429EF-C1E2-4F5C-84EC-F1691F9DB95C}" type="pres">
      <dgm:prSet presAssocID="{6D1FE347-71BB-4516-A484-9A44D38F854A}" presName="sibTrans" presStyleCnt="0"/>
      <dgm:spPr/>
    </dgm:pt>
    <dgm:pt modelId="{6845F583-2493-4D86-ADBB-FDCDA486E78F}" type="pres">
      <dgm:prSet presAssocID="{C1F6D5B3-6CC8-44E3-9386-B2F1B78CD50C}" presName="composite" presStyleCnt="0"/>
      <dgm:spPr/>
    </dgm:pt>
    <dgm:pt modelId="{0475634B-E7B2-4FE3-AA21-F84344B675E4}" type="pres">
      <dgm:prSet presAssocID="{C1F6D5B3-6CC8-44E3-9386-B2F1B78CD50C}" presName="rect1" presStyleLbl="trAlignAcc1" presStyleIdx="5" presStyleCnt="7">
        <dgm:presLayoutVars>
          <dgm:bulletEnabled val="1"/>
        </dgm:presLayoutVars>
      </dgm:prSet>
      <dgm:spPr/>
    </dgm:pt>
    <dgm:pt modelId="{E1AE1B21-1766-41B8-BE3F-BC4BCBB91752}" type="pres">
      <dgm:prSet presAssocID="{C1F6D5B3-6CC8-44E3-9386-B2F1B78CD50C}" presName="rect2" presStyleLbl="fgImgPlac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Badge 6 with solid fill"/>
        </a:ext>
      </dgm:extLst>
    </dgm:pt>
    <dgm:pt modelId="{8A79ADDD-709F-4690-B4E9-48DD694A5F6C}" type="pres">
      <dgm:prSet presAssocID="{5A80463F-595C-4F29-9178-4F584D55B460}" presName="sibTrans" presStyleCnt="0"/>
      <dgm:spPr/>
    </dgm:pt>
    <dgm:pt modelId="{74C002D6-9DBC-4D5D-AAB2-F45A4B809C16}" type="pres">
      <dgm:prSet presAssocID="{29AA52E0-E557-4624-82A9-9576F7E5C577}" presName="composite" presStyleCnt="0"/>
      <dgm:spPr/>
    </dgm:pt>
    <dgm:pt modelId="{84FC5975-30B1-45F9-BDE4-2889E71327D7}" type="pres">
      <dgm:prSet presAssocID="{29AA52E0-E557-4624-82A9-9576F7E5C577}" presName="rect1" presStyleLbl="trAlignAcc1" presStyleIdx="6" presStyleCnt="7">
        <dgm:presLayoutVars>
          <dgm:bulletEnabled val="1"/>
        </dgm:presLayoutVars>
      </dgm:prSet>
      <dgm:spPr/>
    </dgm:pt>
    <dgm:pt modelId="{9B5029B5-C8FF-4111-AA9D-D0ADEED64AE4}" type="pres">
      <dgm:prSet presAssocID="{29AA52E0-E557-4624-82A9-9576F7E5C577}" presName="rect2" presStyleLbl="fgImgPlac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Badge 7 with solid fill"/>
        </a:ext>
      </dgm:extLst>
    </dgm:pt>
  </dgm:ptLst>
  <dgm:cxnLst>
    <dgm:cxn modelId="{E981AE04-3526-4DF9-9E28-12FEFAF820E1}" type="presOf" srcId="{FC43F19F-6FFC-44AE-A723-2DAE50D76277}" destId="{780DA497-69A1-4280-9A8F-FB1B87CF4DF4}" srcOrd="0" destOrd="0" presId="urn:microsoft.com/office/officeart/2008/layout/PictureStrips"/>
    <dgm:cxn modelId="{E8DD1B20-0D82-4F8D-A90A-E96BE8FE7E68}" type="presOf" srcId="{DE508A80-A203-4234-B7D5-EDA2BFA25DC4}" destId="{B6302FE2-5CF9-4595-B290-84C1D3DDED03}" srcOrd="0" destOrd="0" presId="urn:microsoft.com/office/officeart/2008/layout/PictureStrips"/>
    <dgm:cxn modelId="{FB9F0F26-B6C3-4C19-BDD5-BD0468148189}" srcId="{79C2ADCC-54C9-4A67-80E8-28535EF25F8B}" destId="{A09D66BF-1CA3-43FF-9C54-BF0944A0D7D2}" srcOrd="2" destOrd="0" parTransId="{A1B21476-64FA-4394-A377-A45C5A44C531}" sibTransId="{CD5C4BE4-163D-443A-ACB5-8CE9CEC72FB3}"/>
    <dgm:cxn modelId="{33969D2E-A6BA-4C2D-9C8F-B8FC12E6B119}" srcId="{79C2ADCC-54C9-4A67-80E8-28535EF25F8B}" destId="{29AA52E0-E557-4624-82A9-9576F7E5C577}" srcOrd="6" destOrd="0" parTransId="{CEC9821A-4C5C-460A-8598-B1A39AA54FC9}" sibTransId="{44B2FCFB-9A14-415D-AAEC-48EAB8A5DECD}"/>
    <dgm:cxn modelId="{62B69330-9E2A-4D80-873B-FBAB2778E5CD}" type="presOf" srcId="{583D89ED-DFE2-4F12-80B9-71D95E4605A9}" destId="{4EA435D2-2075-41FB-81B6-7A8F22B6B21C}" srcOrd="0" destOrd="0" presId="urn:microsoft.com/office/officeart/2008/layout/PictureStrips"/>
    <dgm:cxn modelId="{93F3D75B-BAC9-49BF-89F5-A267915EFABC}" srcId="{79C2ADCC-54C9-4A67-80E8-28535EF25F8B}" destId="{FC43F19F-6FFC-44AE-A723-2DAE50D76277}" srcOrd="0" destOrd="0" parTransId="{94815A4A-4AD6-4A32-A8F5-0F6B6216F4FC}" sibTransId="{D5898B46-BCF6-41BF-98BB-B7B7008AF116}"/>
    <dgm:cxn modelId="{BAB3E747-319D-4267-997E-A880606D57F7}" type="presOf" srcId="{29AA52E0-E557-4624-82A9-9576F7E5C577}" destId="{84FC5975-30B1-45F9-BDE4-2889E71327D7}" srcOrd="0" destOrd="0" presId="urn:microsoft.com/office/officeart/2008/layout/PictureStrips"/>
    <dgm:cxn modelId="{32205F78-83F0-402E-B9F9-3D55076ABDFA}" type="presOf" srcId="{79C2ADCC-54C9-4A67-80E8-28535EF25F8B}" destId="{0B6FD624-302E-4959-B1D7-B844272641C7}" srcOrd="0" destOrd="0" presId="urn:microsoft.com/office/officeart/2008/layout/PictureStrips"/>
    <dgm:cxn modelId="{63F54684-17DD-4E6A-A260-0880171B506F}" srcId="{79C2ADCC-54C9-4A67-80E8-28535EF25F8B}" destId="{DE508A80-A203-4234-B7D5-EDA2BFA25DC4}" srcOrd="1" destOrd="0" parTransId="{BFFD1260-3F37-4974-8819-846DFEFC1A53}" sibTransId="{EF2B7FDE-D6C0-42EF-99F8-8E3489F97DE3}"/>
    <dgm:cxn modelId="{7AA27199-285C-4BFF-8B58-273BB03C69C7}" type="presOf" srcId="{EE7F8B17-B53F-4483-932D-7D282CD1AA2E}" destId="{DD1884ED-9A57-43BC-96DD-ECF7265C08F1}" srcOrd="0" destOrd="0" presId="urn:microsoft.com/office/officeart/2008/layout/PictureStrips"/>
    <dgm:cxn modelId="{F693EFAD-FAA8-43D7-A41F-2E82D4B504CD}" type="presOf" srcId="{A09D66BF-1CA3-43FF-9C54-BF0944A0D7D2}" destId="{AD7BAA48-BC2B-4900-9E36-FA1821A19E9C}" srcOrd="0" destOrd="0" presId="urn:microsoft.com/office/officeart/2008/layout/PictureStrips"/>
    <dgm:cxn modelId="{71B58AAF-428E-4D25-A4B0-9068D3C62800}" srcId="{79C2ADCC-54C9-4A67-80E8-28535EF25F8B}" destId="{EE7F8B17-B53F-4483-932D-7D282CD1AA2E}" srcOrd="3" destOrd="0" parTransId="{22B0E979-FD04-401E-983C-236DA9EE997A}" sibTransId="{EDB3D65A-B5A9-41A6-9414-144B06B519E7}"/>
    <dgm:cxn modelId="{1A89ADBD-EC9B-43A1-B8A7-B8A08DDB5DDE}" type="presOf" srcId="{C1F6D5B3-6CC8-44E3-9386-B2F1B78CD50C}" destId="{0475634B-E7B2-4FE3-AA21-F84344B675E4}" srcOrd="0" destOrd="0" presId="urn:microsoft.com/office/officeart/2008/layout/PictureStrips"/>
    <dgm:cxn modelId="{CC1E2FBE-57E5-4A31-A83E-B56B9F269048}" srcId="{79C2ADCC-54C9-4A67-80E8-28535EF25F8B}" destId="{583D89ED-DFE2-4F12-80B9-71D95E4605A9}" srcOrd="4" destOrd="0" parTransId="{9CA33172-16FD-48EC-A56C-A8A45EAE1A0A}" sibTransId="{6D1FE347-71BB-4516-A484-9A44D38F854A}"/>
    <dgm:cxn modelId="{63E78ED2-DF84-4763-82FB-7E899FC2B1DD}" srcId="{79C2ADCC-54C9-4A67-80E8-28535EF25F8B}" destId="{C1F6D5B3-6CC8-44E3-9386-B2F1B78CD50C}" srcOrd="5" destOrd="0" parTransId="{1C883F01-1B87-467E-A66F-3C2DDC0F05F9}" sibTransId="{5A80463F-595C-4F29-9178-4F584D55B460}"/>
    <dgm:cxn modelId="{9BAC2A75-7AD6-4296-87EE-7F3B640D1E1F}" type="presParOf" srcId="{0B6FD624-302E-4959-B1D7-B844272641C7}" destId="{5805D8F1-E340-4646-9158-F0163CB02913}" srcOrd="0" destOrd="0" presId="urn:microsoft.com/office/officeart/2008/layout/PictureStrips"/>
    <dgm:cxn modelId="{8B5E7E77-17B9-44C6-B528-4AA45EDA9EB0}" type="presParOf" srcId="{5805D8F1-E340-4646-9158-F0163CB02913}" destId="{780DA497-69A1-4280-9A8F-FB1B87CF4DF4}" srcOrd="0" destOrd="0" presId="urn:microsoft.com/office/officeart/2008/layout/PictureStrips"/>
    <dgm:cxn modelId="{DC0B34A8-35E9-4A86-B6D8-1B390E5CA234}" type="presParOf" srcId="{5805D8F1-E340-4646-9158-F0163CB02913}" destId="{CD00879B-85B3-44DE-8EC2-CE69441A50F4}" srcOrd="1" destOrd="0" presId="urn:microsoft.com/office/officeart/2008/layout/PictureStrips"/>
    <dgm:cxn modelId="{E87DD2EC-9551-4EDD-ACB2-A31D2437B1EB}" type="presParOf" srcId="{0B6FD624-302E-4959-B1D7-B844272641C7}" destId="{FD4F5B2E-08B1-4428-B854-3DE182CB7344}" srcOrd="1" destOrd="0" presId="urn:microsoft.com/office/officeart/2008/layout/PictureStrips"/>
    <dgm:cxn modelId="{1CE9315E-B92C-4C66-97F0-7AC338924F71}" type="presParOf" srcId="{0B6FD624-302E-4959-B1D7-B844272641C7}" destId="{0E330AFB-D105-464C-8B6C-AE8964C33986}" srcOrd="2" destOrd="0" presId="urn:microsoft.com/office/officeart/2008/layout/PictureStrips"/>
    <dgm:cxn modelId="{31FE6C70-349B-47D3-BC06-C76049B1AE68}" type="presParOf" srcId="{0E330AFB-D105-464C-8B6C-AE8964C33986}" destId="{B6302FE2-5CF9-4595-B290-84C1D3DDED03}" srcOrd="0" destOrd="0" presId="urn:microsoft.com/office/officeart/2008/layout/PictureStrips"/>
    <dgm:cxn modelId="{4C9A5E8D-CE48-4A88-BC58-C4D20482CC03}" type="presParOf" srcId="{0E330AFB-D105-464C-8B6C-AE8964C33986}" destId="{A8A475AA-1A46-4C69-9FA6-9F1A06A1271A}" srcOrd="1" destOrd="0" presId="urn:microsoft.com/office/officeart/2008/layout/PictureStrips"/>
    <dgm:cxn modelId="{83B91CEE-E6C2-4233-9073-2D519B79A695}" type="presParOf" srcId="{0B6FD624-302E-4959-B1D7-B844272641C7}" destId="{F7376A9B-EFC1-4B79-B2A3-920109E25171}" srcOrd="3" destOrd="0" presId="urn:microsoft.com/office/officeart/2008/layout/PictureStrips"/>
    <dgm:cxn modelId="{5D81927F-1D53-4BEA-8F0A-DD4AC1A90A43}" type="presParOf" srcId="{0B6FD624-302E-4959-B1D7-B844272641C7}" destId="{FA01AB71-93AE-4FAF-8570-594C3CEE52CD}" srcOrd="4" destOrd="0" presId="urn:microsoft.com/office/officeart/2008/layout/PictureStrips"/>
    <dgm:cxn modelId="{ED4FEFAA-FFC2-41D0-A404-A90BEAF9664C}" type="presParOf" srcId="{FA01AB71-93AE-4FAF-8570-594C3CEE52CD}" destId="{AD7BAA48-BC2B-4900-9E36-FA1821A19E9C}" srcOrd="0" destOrd="0" presId="urn:microsoft.com/office/officeart/2008/layout/PictureStrips"/>
    <dgm:cxn modelId="{0FAFFD9F-DCF2-4E82-9389-2381C673C0C1}" type="presParOf" srcId="{FA01AB71-93AE-4FAF-8570-594C3CEE52CD}" destId="{B863D6DA-027C-46BD-956A-CC6793DA2C6D}" srcOrd="1" destOrd="0" presId="urn:microsoft.com/office/officeart/2008/layout/PictureStrips"/>
    <dgm:cxn modelId="{D4E43EB4-32BE-4B40-BF71-91EA86BA096D}" type="presParOf" srcId="{0B6FD624-302E-4959-B1D7-B844272641C7}" destId="{605002A9-51D2-471F-A789-BE42D99A4677}" srcOrd="5" destOrd="0" presId="urn:microsoft.com/office/officeart/2008/layout/PictureStrips"/>
    <dgm:cxn modelId="{37DEC37D-9F7B-456E-891B-2C9166E11BD5}" type="presParOf" srcId="{0B6FD624-302E-4959-B1D7-B844272641C7}" destId="{FB612B3E-6F71-47F8-88AE-CE6A0E7607B5}" srcOrd="6" destOrd="0" presId="urn:microsoft.com/office/officeart/2008/layout/PictureStrips"/>
    <dgm:cxn modelId="{1643F00C-AC0F-48F6-94E0-118AA1C2B129}" type="presParOf" srcId="{FB612B3E-6F71-47F8-88AE-CE6A0E7607B5}" destId="{DD1884ED-9A57-43BC-96DD-ECF7265C08F1}" srcOrd="0" destOrd="0" presId="urn:microsoft.com/office/officeart/2008/layout/PictureStrips"/>
    <dgm:cxn modelId="{E934D1C4-31C2-413F-A968-96365B361458}" type="presParOf" srcId="{FB612B3E-6F71-47F8-88AE-CE6A0E7607B5}" destId="{25FB04E8-AAB1-49D0-9656-A5189EBE5389}" srcOrd="1" destOrd="0" presId="urn:microsoft.com/office/officeart/2008/layout/PictureStrips"/>
    <dgm:cxn modelId="{25B543A1-4081-458E-A98D-029ED6FCAC28}" type="presParOf" srcId="{0B6FD624-302E-4959-B1D7-B844272641C7}" destId="{639CB9B1-FF01-4CF9-B4C7-243071721AB2}" srcOrd="7" destOrd="0" presId="urn:microsoft.com/office/officeart/2008/layout/PictureStrips"/>
    <dgm:cxn modelId="{EA83B990-8BD2-4564-904C-3800B45516F9}" type="presParOf" srcId="{0B6FD624-302E-4959-B1D7-B844272641C7}" destId="{408A18DA-34DF-476E-8436-CF4B5C9A4C99}" srcOrd="8" destOrd="0" presId="urn:microsoft.com/office/officeart/2008/layout/PictureStrips"/>
    <dgm:cxn modelId="{836D0F0A-C129-4C8A-9EEC-B5D0BAD69FB3}" type="presParOf" srcId="{408A18DA-34DF-476E-8436-CF4B5C9A4C99}" destId="{4EA435D2-2075-41FB-81B6-7A8F22B6B21C}" srcOrd="0" destOrd="0" presId="urn:microsoft.com/office/officeart/2008/layout/PictureStrips"/>
    <dgm:cxn modelId="{F1D09417-FF4C-48AF-9853-B37CFD582242}" type="presParOf" srcId="{408A18DA-34DF-476E-8436-CF4B5C9A4C99}" destId="{4CFC800A-99C5-482C-BC2B-8752E387300D}" srcOrd="1" destOrd="0" presId="urn:microsoft.com/office/officeart/2008/layout/PictureStrips"/>
    <dgm:cxn modelId="{5448F57C-F5DF-4E27-9AF0-9E2214B0B70A}" type="presParOf" srcId="{0B6FD624-302E-4959-B1D7-B844272641C7}" destId="{40A429EF-C1E2-4F5C-84EC-F1691F9DB95C}" srcOrd="9" destOrd="0" presId="urn:microsoft.com/office/officeart/2008/layout/PictureStrips"/>
    <dgm:cxn modelId="{38BDF8AD-6D51-4C90-96DA-F7F1782E99A3}" type="presParOf" srcId="{0B6FD624-302E-4959-B1D7-B844272641C7}" destId="{6845F583-2493-4D86-ADBB-FDCDA486E78F}" srcOrd="10" destOrd="0" presId="urn:microsoft.com/office/officeart/2008/layout/PictureStrips"/>
    <dgm:cxn modelId="{A351800E-00D7-4620-A6B3-ED4CEF648386}" type="presParOf" srcId="{6845F583-2493-4D86-ADBB-FDCDA486E78F}" destId="{0475634B-E7B2-4FE3-AA21-F84344B675E4}" srcOrd="0" destOrd="0" presId="urn:microsoft.com/office/officeart/2008/layout/PictureStrips"/>
    <dgm:cxn modelId="{23E27F1C-8225-46CA-BDF4-3436C405CE41}" type="presParOf" srcId="{6845F583-2493-4D86-ADBB-FDCDA486E78F}" destId="{E1AE1B21-1766-41B8-BE3F-BC4BCBB91752}" srcOrd="1" destOrd="0" presId="urn:microsoft.com/office/officeart/2008/layout/PictureStrips"/>
    <dgm:cxn modelId="{D02C7125-8E16-4963-BC77-6F352F708C66}" type="presParOf" srcId="{0B6FD624-302E-4959-B1D7-B844272641C7}" destId="{8A79ADDD-709F-4690-B4E9-48DD694A5F6C}" srcOrd="11" destOrd="0" presId="urn:microsoft.com/office/officeart/2008/layout/PictureStrips"/>
    <dgm:cxn modelId="{636C2D51-B551-4631-880B-938927118E5E}" type="presParOf" srcId="{0B6FD624-302E-4959-B1D7-B844272641C7}" destId="{74C002D6-9DBC-4D5D-AAB2-F45A4B809C16}" srcOrd="12" destOrd="0" presId="urn:microsoft.com/office/officeart/2008/layout/PictureStrips"/>
    <dgm:cxn modelId="{9E9CAB0F-8398-4506-B468-C25619B0C859}" type="presParOf" srcId="{74C002D6-9DBC-4D5D-AAB2-F45A4B809C16}" destId="{84FC5975-30B1-45F9-BDE4-2889E71327D7}" srcOrd="0" destOrd="0" presId="urn:microsoft.com/office/officeart/2008/layout/PictureStrips"/>
    <dgm:cxn modelId="{417E06EC-307E-4696-BE35-F9B34BCDE7FD}" type="presParOf" srcId="{74C002D6-9DBC-4D5D-AAB2-F45A4B809C16}" destId="{9B5029B5-C8FF-4111-AA9D-D0ADEED64AE4}" srcOrd="1" destOrd="0" presId="urn:microsoft.com/office/officeart/2008/layout/PictureStrips"/>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790CC41-8646-4CA4-83A9-FB4511F5D0F3}"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bg-BG"/>
        </a:p>
      </dgm:t>
    </dgm:pt>
    <dgm:pt modelId="{0E409250-A361-44C0-B336-96180339C3D2}">
      <dgm:prSet phldrT="[Text]" custT="1"/>
      <dgm:spPr/>
      <dgm:t>
        <a:bodyPr/>
        <a:lstStyle/>
        <a:p>
          <a:r>
            <a:rPr lang="bg-BG" sz="2200" dirty="0">
              <a:solidFill>
                <a:srgbClr val="002060"/>
              </a:solidFill>
            </a:rPr>
            <a:t>Равнище в управленската йерархия</a:t>
          </a:r>
          <a:endParaRPr lang="bg-BG" sz="2200" b="1" dirty="0"/>
        </a:p>
      </dgm:t>
    </dgm:pt>
    <dgm:pt modelId="{CB671DB6-240E-49DE-8E1B-5E0CF90546DC}" type="parTrans" cxnId="{1E81557C-5EA0-4694-97A2-BBE76FD5B402}">
      <dgm:prSet/>
      <dgm:spPr/>
      <dgm:t>
        <a:bodyPr/>
        <a:lstStyle/>
        <a:p>
          <a:endParaRPr lang="bg-BG" sz="2000"/>
        </a:p>
      </dgm:t>
    </dgm:pt>
    <dgm:pt modelId="{816C1D8E-CFF9-4EDD-8B27-1D3DE4901765}" type="sibTrans" cxnId="{1E81557C-5EA0-4694-97A2-BBE76FD5B402}">
      <dgm:prSet/>
      <dgm:spPr/>
      <dgm:t>
        <a:bodyPr/>
        <a:lstStyle/>
        <a:p>
          <a:endParaRPr lang="bg-BG" sz="2000"/>
        </a:p>
      </dgm:t>
    </dgm:pt>
    <dgm:pt modelId="{81EA7F2A-2CC5-44EA-9E49-D403BB72CCEA}">
      <dgm:prSet phldrT="[Text]" custT="1"/>
      <dgm:spPr/>
      <dgm:t>
        <a:bodyPr/>
        <a:lstStyle/>
        <a:p>
          <a:r>
            <a:rPr lang="bg-BG" sz="1600" dirty="0"/>
            <a:t>Оперативни</a:t>
          </a:r>
        </a:p>
      </dgm:t>
    </dgm:pt>
    <dgm:pt modelId="{ABE10978-28A0-4496-929E-CA082164CB46}" type="parTrans" cxnId="{744E0747-588E-47F2-BE80-2C7DC4F7359A}">
      <dgm:prSet/>
      <dgm:spPr/>
      <dgm:t>
        <a:bodyPr/>
        <a:lstStyle/>
        <a:p>
          <a:endParaRPr lang="bg-BG"/>
        </a:p>
      </dgm:t>
    </dgm:pt>
    <dgm:pt modelId="{15953D83-6EB3-4993-9792-64FC90CDB651}" type="sibTrans" cxnId="{744E0747-588E-47F2-BE80-2C7DC4F7359A}">
      <dgm:prSet/>
      <dgm:spPr/>
      <dgm:t>
        <a:bodyPr/>
        <a:lstStyle/>
        <a:p>
          <a:endParaRPr lang="bg-BG"/>
        </a:p>
      </dgm:t>
    </dgm:pt>
    <dgm:pt modelId="{336B4E83-556F-433E-9CB8-5FB854229686}">
      <dgm:prSet phldrT="[Text]" custT="1"/>
      <dgm:spPr/>
      <dgm:t>
        <a:bodyPr/>
        <a:lstStyle/>
        <a:p>
          <a:r>
            <a:rPr lang="bg-BG" sz="1600" dirty="0"/>
            <a:t>Тактически</a:t>
          </a:r>
        </a:p>
      </dgm:t>
    </dgm:pt>
    <dgm:pt modelId="{5AF9F0CD-25C1-4EA6-9E86-98435D6B33AB}" type="parTrans" cxnId="{370C80F5-2C9D-4EA2-A119-9A1BC0389383}">
      <dgm:prSet/>
      <dgm:spPr/>
      <dgm:t>
        <a:bodyPr/>
        <a:lstStyle/>
        <a:p>
          <a:endParaRPr lang="bg-BG"/>
        </a:p>
      </dgm:t>
    </dgm:pt>
    <dgm:pt modelId="{4A3047F4-359C-48BF-9C62-A60A46F78641}" type="sibTrans" cxnId="{370C80F5-2C9D-4EA2-A119-9A1BC0389383}">
      <dgm:prSet/>
      <dgm:spPr/>
      <dgm:t>
        <a:bodyPr/>
        <a:lstStyle/>
        <a:p>
          <a:endParaRPr lang="bg-BG"/>
        </a:p>
      </dgm:t>
    </dgm:pt>
    <dgm:pt modelId="{0ABE0CF2-097A-49AC-B6FE-D9BAB7D38FA3}">
      <dgm:prSet phldrT="[Text]" custT="1"/>
      <dgm:spPr/>
      <dgm:t>
        <a:bodyPr/>
        <a:lstStyle/>
        <a:p>
          <a:r>
            <a:rPr lang="bg-BG" sz="1600"/>
            <a:t>Стратегически</a:t>
          </a:r>
        </a:p>
      </dgm:t>
    </dgm:pt>
    <dgm:pt modelId="{4688E549-ABEC-40D8-8B85-96BAE93A4EB3}" type="parTrans" cxnId="{97F70A39-F60A-47FA-B441-9DD93424BB70}">
      <dgm:prSet/>
      <dgm:spPr/>
      <dgm:t>
        <a:bodyPr/>
        <a:lstStyle/>
        <a:p>
          <a:endParaRPr lang="bg-BG"/>
        </a:p>
      </dgm:t>
    </dgm:pt>
    <dgm:pt modelId="{7BEF2AC3-7B26-40C2-9F0A-B8392CCA1103}" type="sibTrans" cxnId="{97F70A39-F60A-47FA-B441-9DD93424BB70}">
      <dgm:prSet/>
      <dgm:spPr/>
      <dgm:t>
        <a:bodyPr/>
        <a:lstStyle/>
        <a:p>
          <a:endParaRPr lang="bg-BG"/>
        </a:p>
      </dgm:t>
    </dgm:pt>
    <dgm:pt modelId="{2B7F6AB8-1A1C-4F27-890E-A201877A5A0E}">
      <dgm:prSet phldrT="[Text]"/>
      <dgm:spPr/>
      <dgm:t>
        <a:bodyPr/>
        <a:lstStyle/>
        <a:p>
          <a:r>
            <a:rPr lang="bg-BG" dirty="0">
              <a:solidFill>
                <a:srgbClr val="002060"/>
              </a:solidFill>
            </a:rPr>
            <a:t>Обхват на въздействие</a:t>
          </a:r>
        </a:p>
      </dgm:t>
    </dgm:pt>
    <dgm:pt modelId="{4CCA8030-17A5-4A79-900D-679B98D629E1}" type="parTrans" cxnId="{E71C05F2-A880-4A88-ABAD-07E79229FB49}">
      <dgm:prSet/>
      <dgm:spPr/>
      <dgm:t>
        <a:bodyPr/>
        <a:lstStyle/>
        <a:p>
          <a:endParaRPr lang="bg-BG"/>
        </a:p>
      </dgm:t>
    </dgm:pt>
    <dgm:pt modelId="{2006DAE0-117B-4906-8970-5F989D8B5A2B}" type="sibTrans" cxnId="{E71C05F2-A880-4A88-ABAD-07E79229FB49}">
      <dgm:prSet/>
      <dgm:spPr/>
      <dgm:t>
        <a:bodyPr/>
        <a:lstStyle/>
        <a:p>
          <a:endParaRPr lang="bg-BG"/>
        </a:p>
      </dgm:t>
    </dgm:pt>
    <dgm:pt modelId="{38EB03CB-00D5-4C4F-86EA-DEB1A9E4DFD7}">
      <dgm:prSet phldrT="[Text]" custT="1"/>
      <dgm:spPr/>
      <dgm:t>
        <a:bodyPr/>
        <a:lstStyle/>
        <a:p>
          <a:r>
            <a:rPr lang="bg-BG" sz="1600" dirty="0"/>
            <a:t>Частни</a:t>
          </a:r>
        </a:p>
      </dgm:t>
    </dgm:pt>
    <dgm:pt modelId="{B62DEDBC-831C-4D72-B67D-1E2DCD4777DE}" type="parTrans" cxnId="{1BA25C67-939C-4476-BEA8-059A0537CAFF}">
      <dgm:prSet/>
      <dgm:spPr/>
      <dgm:t>
        <a:bodyPr/>
        <a:lstStyle/>
        <a:p>
          <a:endParaRPr lang="bg-BG"/>
        </a:p>
      </dgm:t>
    </dgm:pt>
    <dgm:pt modelId="{553C9F4C-8C3E-48FC-A19F-87EA72CE66B5}" type="sibTrans" cxnId="{1BA25C67-939C-4476-BEA8-059A0537CAFF}">
      <dgm:prSet/>
      <dgm:spPr/>
      <dgm:t>
        <a:bodyPr/>
        <a:lstStyle/>
        <a:p>
          <a:endParaRPr lang="bg-BG"/>
        </a:p>
      </dgm:t>
    </dgm:pt>
    <dgm:pt modelId="{84E025DC-4DEA-42B3-B4E7-233245D2B45E}">
      <dgm:prSet phldrT="[Text]" custT="1"/>
      <dgm:spPr/>
      <dgm:t>
        <a:bodyPr/>
        <a:lstStyle/>
        <a:p>
          <a:r>
            <a:rPr lang="bg-BG" sz="1600"/>
            <a:t>Общи</a:t>
          </a:r>
        </a:p>
      </dgm:t>
    </dgm:pt>
    <dgm:pt modelId="{6B3F091A-E9FC-4654-85DE-C40EB4996616}" type="parTrans" cxnId="{12DC18E9-81A3-48A4-889A-A3858C78D83A}">
      <dgm:prSet/>
      <dgm:spPr/>
      <dgm:t>
        <a:bodyPr/>
        <a:lstStyle/>
        <a:p>
          <a:endParaRPr lang="bg-BG"/>
        </a:p>
      </dgm:t>
    </dgm:pt>
    <dgm:pt modelId="{519CAB33-2C8C-4079-8BEC-7504C6D4971B}" type="sibTrans" cxnId="{12DC18E9-81A3-48A4-889A-A3858C78D83A}">
      <dgm:prSet/>
      <dgm:spPr/>
      <dgm:t>
        <a:bodyPr/>
        <a:lstStyle/>
        <a:p>
          <a:endParaRPr lang="bg-BG"/>
        </a:p>
      </dgm:t>
    </dgm:pt>
    <dgm:pt modelId="{6ED0D102-B455-4C94-91A9-35C534F325C1}">
      <dgm:prSet phldrT="[Text]"/>
      <dgm:spPr/>
      <dgm:t>
        <a:bodyPr/>
        <a:lstStyle/>
        <a:p>
          <a:r>
            <a:rPr lang="bg-BG" dirty="0">
              <a:solidFill>
                <a:srgbClr val="002060"/>
              </a:solidFill>
            </a:rPr>
            <a:t>Времеви период</a:t>
          </a:r>
        </a:p>
      </dgm:t>
    </dgm:pt>
    <dgm:pt modelId="{24A29915-3C4A-43BB-8894-A40BE6C7778D}" type="parTrans" cxnId="{2CFF5E76-9CDF-488E-9A38-65E8F20A1618}">
      <dgm:prSet/>
      <dgm:spPr/>
      <dgm:t>
        <a:bodyPr/>
        <a:lstStyle/>
        <a:p>
          <a:endParaRPr lang="bg-BG"/>
        </a:p>
      </dgm:t>
    </dgm:pt>
    <dgm:pt modelId="{15647DB3-CB8D-40B8-ADC1-8033B58F5F6B}" type="sibTrans" cxnId="{2CFF5E76-9CDF-488E-9A38-65E8F20A1618}">
      <dgm:prSet/>
      <dgm:spPr/>
      <dgm:t>
        <a:bodyPr/>
        <a:lstStyle/>
        <a:p>
          <a:endParaRPr lang="bg-BG"/>
        </a:p>
      </dgm:t>
    </dgm:pt>
    <dgm:pt modelId="{7FD4F957-E0D7-4EE2-9A2E-675C6A82BA19}">
      <dgm:prSet phldrT="[Text]" custT="1"/>
      <dgm:spPr/>
      <dgm:t>
        <a:bodyPr/>
        <a:lstStyle/>
        <a:p>
          <a:r>
            <a:rPr lang="bg-BG" sz="1600" dirty="0"/>
            <a:t>Краткосрочни</a:t>
          </a:r>
        </a:p>
      </dgm:t>
    </dgm:pt>
    <dgm:pt modelId="{031A8BF4-B4B1-46A8-9C1E-9BAE4329F5CA}" type="parTrans" cxnId="{F229FA57-A597-4DB0-A68A-1E041D18D525}">
      <dgm:prSet/>
      <dgm:spPr/>
      <dgm:t>
        <a:bodyPr/>
        <a:lstStyle/>
        <a:p>
          <a:endParaRPr lang="bg-BG"/>
        </a:p>
      </dgm:t>
    </dgm:pt>
    <dgm:pt modelId="{881566CE-4794-4D95-A073-11C270CFC35E}" type="sibTrans" cxnId="{F229FA57-A597-4DB0-A68A-1E041D18D525}">
      <dgm:prSet/>
      <dgm:spPr/>
      <dgm:t>
        <a:bodyPr/>
        <a:lstStyle/>
        <a:p>
          <a:endParaRPr lang="bg-BG"/>
        </a:p>
      </dgm:t>
    </dgm:pt>
    <dgm:pt modelId="{F299D793-621F-41B6-8343-D7DAE4B4D820}">
      <dgm:prSet phldrT="[Text]" custT="1"/>
      <dgm:spPr/>
      <dgm:t>
        <a:bodyPr/>
        <a:lstStyle/>
        <a:p>
          <a:r>
            <a:rPr lang="bg-BG" sz="1600"/>
            <a:t>Средносрочни</a:t>
          </a:r>
        </a:p>
      </dgm:t>
    </dgm:pt>
    <dgm:pt modelId="{CCAB2C08-4E13-43EC-AC71-272CB5582449}" type="parTrans" cxnId="{D268887F-8351-4574-B217-1A2EC3DE0009}">
      <dgm:prSet/>
      <dgm:spPr/>
      <dgm:t>
        <a:bodyPr/>
        <a:lstStyle/>
        <a:p>
          <a:endParaRPr lang="bg-BG"/>
        </a:p>
      </dgm:t>
    </dgm:pt>
    <dgm:pt modelId="{7FF8574E-79C0-4718-B8AB-127304E55F9A}" type="sibTrans" cxnId="{D268887F-8351-4574-B217-1A2EC3DE0009}">
      <dgm:prSet/>
      <dgm:spPr/>
      <dgm:t>
        <a:bodyPr/>
        <a:lstStyle/>
        <a:p>
          <a:endParaRPr lang="bg-BG"/>
        </a:p>
      </dgm:t>
    </dgm:pt>
    <dgm:pt modelId="{22C8873A-21BE-46F0-B6CF-0D9ABD7A9269}">
      <dgm:prSet phldrT="[Text]" custT="1"/>
      <dgm:spPr/>
      <dgm:t>
        <a:bodyPr/>
        <a:lstStyle/>
        <a:p>
          <a:r>
            <a:rPr lang="bg-BG" sz="1600"/>
            <a:t>Дългосрочни</a:t>
          </a:r>
        </a:p>
      </dgm:t>
    </dgm:pt>
    <dgm:pt modelId="{748367FD-9BCD-422B-8B2A-29DE5818A7BB}" type="parTrans" cxnId="{A82F40DF-D045-421B-8A5B-A25CD48BA8BF}">
      <dgm:prSet/>
      <dgm:spPr/>
      <dgm:t>
        <a:bodyPr/>
        <a:lstStyle/>
        <a:p>
          <a:endParaRPr lang="bg-BG"/>
        </a:p>
      </dgm:t>
    </dgm:pt>
    <dgm:pt modelId="{8D93C86B-5859-4FA2-B5AE-A1D859266317}" type="sibTrans" cxnId="{A82F40DF-D045-421B-8A5B-A25CD48BA8BF}">
      <dgm:prSet/>
      <dgm:spPr/>
      <dgm:t>
        <a:bodyPr/>
        <a:lstStyle/>
        <a:p>
          <a:endParaRPr lang="bg-BG"/>
        </a:p>
      </dgm:t>
    </dgm:pt>
    <dgm:pt modelId="{3E786606-5F65-44AB-A4B8-481356F87B55}">
      <dgm:prSet phldrT="[Text]"/>
      <dgm:spPr/>
      <dgm:t>
        <a:bodyPr/>
        <a:lstStyle/>
        <a:p>
          <a:r>
            <a:rPr lang="bg-BG" dirty="0">
              <a:solidFill>
                <a:srgbClr val="002060"/>
              </a:solidFill>
            </a:rPr>
            <a:t>Функции на управление</a:t>
          </a:r>
        </a:p>
      </dgm:t>
    </dgm:pt>
    <dgm:pt modelId="{3C1E2A9D-737F-4BF1-AD9D-A85E4A957288}" type="parTrans" cxnId="{13FA8101-D712-4C64-A1C4-11FFAA840608}">
      <dgm:prSet/>
      <dgm:spPr/>
      <dgm:t>
        <a:bodyPr/>
        <a:lstStyle/>
        <a:p>
          <a:endParaRPr lang="bg-BG"/>
        </a:p>
      </dgm:t>
    </dgm:pt>
    <dgm:pt modelId="{44DD0796-5F9C-4539-8C97-67B1233FB966}" type="sibTrans" cxnId="{13FA8101-D712-4C64-A1C4-11FFAA840608}">
      <dgm:prSet/>
      <dgm:spPr/>
      <dgm:t>
        <a:bodyPr/>
        <a:lstStyle/>
        <a:p>
          <a:endParaRPr lang="bg-BG"/>
        </a:p>
      </dgm:t>
    </dgm:pt>
    <dgm:pt modelId="{FE13CC0A-9D47-4D14-B35A-251F041A07E1}">
      <dgm:prSet phldrT="[Text]" custT="1"/>
      <dgm:spPr/>
      <dgm:t>
        <a:bodyPr/>
        <a:lstStyle/>
        <a:p>
          <a:r>
            <a:rPr lang="bg-BG" sz="1600"/>
            <a:t>Планови</a:t>
          </a:r>
        </a:p>
      </dgm:t>
    </dgm:pt>
    <dgm:pt modelId="{817D687C-3C16-4215-B68C-F392DCE15116}" type="parTrans" cxnId="{00DE969E-7DC3-4AEE-9EDA-5DD9C8667E75}">
      <dgm:prSet/>
      <dgm:spPr/>
      <dgm:t>
        <a:bodyPr/>
        <a:lstStyle/>
        <a:p>
          <a:endParaRPr lang="bg-BG"/>
        </a:p>
      </dgm:t>
    </dgm:pt>
    <dgm:pt modelId="{F2B68D32-2E46-4889-9A46-0004C23762DC}" type="sibTrans" cxnId="{00DE969E-7DC3-4AEE-9EDA-5DD9C8667E75}">
      <dgm:prSet/>
      <dgm:spPr/>
      <dgm:t>
        <a:bodyPr/>
        <a:lstStyle/>
        <a:p>
          <a:endParaRPr lang="bg-BG"/>
        </a:p>
      </dgm:t>
    </dgm:pt>
    <dgm:pt modelId="{9332130D-1B84-4BC4-81B3-AFDB5927AC25}">
      <dgm:prSet phldrT="[Text]" custT="1"/>
      <dgm:spPr/>
      <dgm:t>
        <a:bodyPr/>
        <a:lstStyle/>
        <a:p>
          <a:r>
            <a:rPr lang="bg-BG" sz="1600" dirty="0"/>
            <a:t>Организационни</a:t>
          </a:r>
        </a:p>
      </dgm:t>
    </dgm:pt>
    <dgm:pt modelId="{02D36413-7F68-416F-863B-6D9DDB29D638}" type="parTrans" cxnId="{9B9351C5-C629-4CC3-BF03-A7823461CAE8}">
      <dgm:prSet/>
      <dgm:spPr/>
      <dgm:t>
        <a:bodyPr/>
        <a:lstStyle/>
        <a:p>
          <a:endParaRPr lang="bg-BG"/>
        </a:p>
      </dgm:t>
    </dgm:pt>
    <dgm:pt modelId="{5D587010-3094-460E-A8DE-75D84F32CCA3}" type="sibTrans" cxnId="{9B9351C5-C629-4CC3-BF03-A7823461CAE8}">
      <dgm:prSet/>
      <dgm:spPr/>
      <dgm:t>
        <a:bodyPr/>
        <a:lstStyle/>
        <a:p>
          <a:endParaRPr lang="bg-BG"/>
        </a:p>
      </dgm:t>
    </dgm:pt>
    <dgm:pt modelId="{525EF506-5B27-4F09-B64D-C70001810E67}">
      <dgm:prSet phldrT="[Text]" custT="1"/>
      <dgm:spPr/>
      <dgm:t>
        <a:bodyPr/>
        <a:lstStyle/>
        <a:p>
          <a:r>
            <a:rPr lang="bg-BG" sz="1600"/>
            <a:t>Мотивационни</a:t>
          </a:r>
        </a:p>
      </dgm:t>
    </dgm:pt>
    <dgm:pt modelId="{B40BE3CE-98F0-46D2-9A02-20E5B46BF46F}" type="parTrans" cxnId="{3F615532-291A-4B9B-9643-AB5AB1EC0199}">
      <dgm:prSet/>
      <dgm:spPr/>
      <dgm:t>
        <a:bodyPr/>
        <a:lstStyle/>
        <a:p>
          <a:endParaRPr lang="bg-BG"/>
        </a:p>
      </dgm:t>
    </dgm:pt>
    <dgm:pt modelId="{3ED24CAC-7041-4F4D-9173-7E6868D02B4C}" type="sibTrans" cxnId="{3F615532-291A-4B9B-9643-AB5AB1EC0199}">
      <dgm:prSet/>
      <dgm:spPr/>
      <dgm:t>
        <a:bodyPr/>
        <a:lstStyle/>
        <a:p>
          <a:endParaRPr lang="bg-BG"/>
        </a:p>
      </dgm:t>
    </dgm:pt>
    <dgm:pt modelId="{E426E261-4F1F-4B4A-833C-4A7897279C8C}">
      <dgm:prSet phldrT="[Text]" custT="1"/>
      <dgm:spPr/>
      <dgm:t>
        <a:bodyPr/>
        <a:lstStyle/>
        <a:p>
          <a:r>
            <a:rPr lang="bg-BG" sz="1600"/>
            <a:t>Контролни</a:t>
          </a:r>
        </a:p>
      </dgm:t>
    </dgm:pt>
    <dgm:pt modelId="{FE6CC3FF-5E20-4C61-95ED-5DF1F172556C}" type="parTrans" cxnId="{77E14B14-556D-4BCF-AE0C-F35B1BBC6FAE}">
      <dgm:prSet/>
      <dgm:spPr/>
      <dgm:t>
        <a:bodyPr/>
        <a:lstStyle/>
        <a:p>
          <a:endParaRPr lang="bg-BG"/>
        </a:p>
      </dgm:t>
    </dgm:pt>
    <dgm:pt modelId="{79A713C5-8B14-4946-BBF5-E26D326E8E04}" type="sibTrans" cxnId="{77E14B14-556D-4BCF-AE0C-F35B1BBC6FAE}">
      <dgm:prSet/>
      <dgm:spPr/>
      <dgm:t>
        <a:bodyPr/>
        <a:lstStyle/>
        <a:p>
          <a:endParaRPr lang="bg-BG"/>
        </a:p>
      </dgm:t>
    </dgm:pt>
    <dgm:pt modelId="{53A43DF0-C627-44C9-BB76-194173EE3FDD}">
      <dgm:prSet phldrT="[Text]" custT="1"/>
      <dgm:spPr/>
      <dgm:t>
        <a:bodyPr/>
        <a:lstStyle/>
        <a:p>
          <a:r>
            <a:rPr lang="bg-BG" sz="1600"/>
            <a:t>На промяната</a:t>
          </a:r>
        </a:p>
      </dgm:t>
    </dgm:pt>
    <dgm:pt modelId="{E00B9896-E791-469F-ACDD-773F71065A2D}" type="parTrans" cxnId="{9490C332-A6A5-4296-83B2-9DA1B6098AA9}">
      <dgm:prSet/>
      <dgm:spPr/>
      <dgm:t>
        <a:bodyPr/>
        <a:lstStyle/>
        <a:p>
          <a:endParaRPr lang="bg-BG"/>
        </a:p>
      </dgm:t>
    </dgm:pt>
    <dgm:pt modelId="{FFE71A45-54D5-4126-84B6-EC045B8B8845}" type="sibTrans" cxnId="{9490C332-A6A5-4296-83B2-9DA1B6098AA9}">
      <dgm:prSet/>
      <dgm:spPr/>
      <dgm:t>
        <a:bodyPr/>
        <a:lstStyle/>
        <a:p>
          <a:endParaRPr lang="bg-BG"/>
        </a:p>
      </dgm:t>
    </dgm:pt>
    <dgm:pt modelId="{845FA498-9636-430C-8FC7-19A98F17C4F3}">
      <dgm:prSet phldrT="[Text]"/>
      <dgm:spPr/>
      <dgm:t>
        <a:bodyPr/>
        <a:lstStyle/>
        <a:p>
          <a:r>
            <a:rPr lang="bg-BG" dirty="0">
              <a:solidFill>
                <a:srgbClr val="002060"/>
              </a:solidFill>
            </a:rPr>
            <a:t>Повторяемост на ситуацията</a:t>
          </a:r>
        </a:p>
      </dgm:t>
    </dgm:pt>
    <dgm:pt modelId="{3A1ED33B-6E92-4C10-967C-6A2121EB2FA8}" type="parTrans" cxnId="{AFD982D3-62F6-4204-89EE-B3CA647CD8DC}">
      <dgm:prSet/>
      <dgm:spPr/>
      <dgm:t>
        <a:bodyPr/>
        <a:lstStyle/>
        <a:p>
          <a:endParaRPr lang="bg-BG"/>
        </a:p>
      </dgm:t>
    </dgm:pt>
    <dgm:pt modelId="{23145183-4147-42DE-B116-B798930CDBFD}" type="sibTrans" cxnId="{AFD982D3-62F6-4204-89EE-B3CA647CD8DC}">
      <dgm:prSet/>
      <dgm:spPr/>
      <dgm:t>
        <a:bodyPr/>
        <a:lstStyle/>
        <a:p>
          <a:endParaRPr lang="bg-BG"/>
        </a:p>
      </dgm:t>
    </dgm:pt>
    <dgm:pt modelId="{AF0A741B-ACBF-4283-942D-5B784A80FAD5}">
      <dgm:prSet phldrT="[Text]" custT="1"/>
      <dgm:spPr/>
      <dgm:t>
        <a:bodyPr/>
        <a:lstStyle/>
        <a:p>
          <a:r>
            <a:rPr lang="bg-BG" sz="1600"/>
            <a:t>Програмирани</a:t>
          </a:r>
        </a:p>
      </dgm:t>
    </dgm:pt>
    <dgm:pt modelId="{8D522BD8-C03B-4D09-B028-6B572FB67E96}" type="parTrans" cxnId="{D68C5749-3736-440D-A85F-5F1F282F3840}">
      <dgm:prSet/>
      <dgm:spPr/>
      <dgm:t>
        <a:bodyPr/>
        <a:lstStyle/>
        <a:p>
          <a:endParaRPr lang="bg-BG"/>
        </a:p>
      </dgm:t>
    </dgm:pt>
    <dgm:pt modelId="{30B7B2D2-03C5-49E1-8FBC-4478207FE039}" type="sibTrans" cxnId="{D68C5749-3736-440D-A85F-5F1F282F3840}">
      <dgm:prSet/>
      <dgm:spPr/>
      <dgm:t>
        <a:bodyPr/>
        <a:lstStyle/>
        <a:p>
          <a:endParaRPr lang="bg-BG"/>
        </a:p>
      </dgm:t>
    </dgm:pt>
    <dgm:pt modelId="{86CBF5CD-3D60-449D-AAE4-41F1B41AAA1E}">
      <dgm:prSet phldrT="[Text]" custT="1"/>
      <dgm:spPr/>
      <dgm:t>
        <a:bodyPr/>
        <a:lstStyle/>
        <a:p>
          <a:r>
            <a:rPr lang="bg-BG" sz="1600"/>
            <a:t>Непрограмирани</a:t>
          </a:r>
        </a:p>
      </dgm:t>
    </dgm:pt>
    <dgm:pt modelId="{71B88145-B189-41E3-B718-D8DF42B2FFB3}" type="parTrans" cxnId="{B4A56F49-D822-41C7-9B46-B42D0DD019C9}">
      <dgm:prSet/>
      <dgm:spPr/>
      <dgm:t>
        <a:bodyPr/>
        <a:lstStyle/>
        <a:p>
          <a:endParaRPr lang="bg-BG"/>
        </a:p>
      </dgm:t>
    </dgm:pt>
    <dgm:pt modelId="{648570B3-CF19-436F-92F6-DA149F104A1B}" type="sibTrans" cxnId="{B4A56F49-D822-41C7-9B46-B42D0DD019C9}">
      <dgm:prSet/>
      <dgm:spPr/>
      <dgm:t>
        <a:bodyPr/>
        <a:lstStyle/>
        <a:p>
          <a:endParaRPr lang="bg-BG"/>
        </a:p>
      </dgm:t>
    </dgm:pt>
    <dgm:pt modelId="{1A50C259-26F2-4402-A1E8-7B25581EBA8D}">
      <dgm:prSet phldrT="[Text]"/>
      <dgm:spPr/>
      <dgm:t>
        <a:bodyPr/>
        <a:lstStyle/>
        <a:p>
          <a:r>
            <a:rPr lang="bg-BG" dirty="0">
              <a:solidFill>
                <a:srgbClr val="002060"/>
              </a:solidFill>
            </a:rPr>
            <a:t>Предвидимост на ситуацията</a:t>
          </a:r>
        </a:p>
      </dgm:t>
    </dgm:pt>
    <dgm:pt modelId="{46CEBD88-24F9-4645-BF9F-730955F3E12A}" type="parTrans" cxnId="{35E9C333-9E13-4CFA-A0C8-2E6F47DFA594}">
      <dgm:prSet/>
      <dgm:spPr/>
      <dgm:t>
        <a:bodyPr/>
        <a:lstStyle/>
        <a:p>
          <a:endParaRPr lang="bg-BG"/>
        </a:p>
      </dgm:t>
    </dgm:pt>
    <dgm:pt modelId="{CFDAFD0F-47F1-48E3-8C38-92C7CF4E2C14}" type="sibTrans" cxnId="{35E9C333-9E13-4CFA-A0C8-2E6F47DFA594}">
      <dgm:prSet/>
      <dgm:spPr/>
      <dgm:t>
        <a:bodyPr/>
        <a:lstStyle/>
        <a:p>
          <a:endParaRPr lang="bg-BG"/>
        </a:p>
      </dgm:t>
    </dgm:pt>
    <dgm:pt modelId="{960AF878-343A-4300-BE15-84676B73813D}">
      <dgm:prSet phldrT="[Text]" custT="1"/>
      <dgm:spPr/>
      <dgm:t>
        <a:bodyPr/>
        <a:lstStyle/>
        <a:p>
          <a:r>
            <a:rPr lang="bg-BG" sz="1600"/>
            <a:t>В условия на определеност</a:t>
          </a:r>
        </a:p>
      </dgm:t>
    </dgm:pt>
    <dgm:pt modelId="{7F6F7023-5B7B-488D-A938-8F1489FA9940}" type="parTrans" cxnId="{529BBE5F-30C0-427E-AF29-549B16B80ED0}">
      <dgm:prSet/>
      <dgm:spPr/>
      <dgm:t>
        <a:bodyPr/>
        <a:lstStyle/>
        <a:p>
          <a:endParaRPr lang="bg-BG"/>
        </a:p>
      </dgm:t>
    </dgm:pt>
    <dgm:pt modelId="{5713A72B-B5E5-4723-A44D-EA91C933E10A}" type="sibTrans" cxnId="{529BBE5F-30C0-427E-AF29-549B16B80ED0}">
      <dgm:prSet/>
      <dgm:spPr/>
      <dgm:t>
        <a:bodyPr/>
        <a:lstStyle/>
        <a:p>
          <a:endParaRPr lang="bg-BG"/>
        </a:p>
      </dgm:t>
    </dgm:pt>
    <dgm:pt modelId="{6E96D9CB-7302-4964-8E8F-DF8279077D7C}">
      <dgm:prSet phldrT="[Text]" custT="1"/>
      <dgm:spPr/>
      <dgm:t>
        <a:bodyPr/>
        <a:lstStyle/>
        <a:p>
          <a:r>
            <a:rPr lang="bg-BG" sz="1600"/>
            <a:t>В условия на риск</a:t>
          </a:r>
        </a:p>
      </dgm:t>
    </dgm:pt>
    <dgm:pt modelId="{14A98CB5-746F-436F-9758-9D48675086E3}" type="parTrans" cxnId="{AB6D94D0-11DB-40B9-A0FD-FFDED7C950A4}">
      <dgm:prSet/>
      <dgm:spPr/>
      <dgm:t>
        <a:bodyPr/>
        <a:lstStyle/>
        <a:p>
          <a:endParaRPr lang="bg-BG"/>
        </a:p>
      </dgm:t>
    </dgm:pt>
    <dgm:pt modelId="{6B558283-33A1-4E71-ABC0-AECFF9A37AC2}" type="sibTrans" cxnId="{AB6D94D0-11DB-40B9-A0FD-FFDED7C950A4}">
      <dgm:prSet/>
      <dgm:spPr/>
      <dgm:t>
        <a:bodyPr/>
        <a:lstStyle/>
        <a:p>
          <a:endParaRPr lang="bg-BG"/>
        </a:p>
      </dgm:t>
    </dgm:pt>
    <dgm:pt modelId="{77E48318-133D-4019-9D99-37AA3278E524}">
      <dgm:prSet phldrT="[Text]" custT="1"/>
      <dgm:spPr/>
      <dgm:t>
        <a:bodyPr/>
        <a:lstStyle/>
        <a:p>
          <a:r>
            <a:rPr lang="bg-BG" sz="1600"/>
            <a:t>В условия на неопределеност</a:t>
          </a:r>
        </a:p>
      </dgm:t>
    </dgm:pt>
    <dgm:pt modelId="{187488AC-2F07-49F8-B107-08C597030E65}" type="parTrans" cxnId="{FAF85831-BD8F-46BE-8130-093030AB9B5D}">
      <dgm:prSet/>
      <dgm:spPr/>
      <dgm:t>
        <a:bodyPr/>
        <a:lstStyle/>
        <a:p>
          <a:endParaRPr lang="bg-BG"/>
        </a:p>
      </dgm:t>
    </dgm:pt>
    <dgm:pt modelId="{D971F260-E577-45A5-9E4F-FFFCACBAA844}" type="sibTrans" cxnId="{FAF85831-BD8F-46BE-8130-093030AB9B5D}">
      <dgm:prSet/>
      <dgm:spPr/>
      <dgm:t>
        <a:bodyPr/>
        <a:lstStyle/>
        <a:p>
          <a:endParaRPr lang="bg-BG"/>
        </a:p>
      </dgm:t>
    </dgm:pt>
    <dgm:pt modelId="{509D06E5-82A5-4F2A-AA7E-80E77A2CC9F7}">
      <dgm:prSet phldrT="[Text]"/>
      <dgm:spPr/>
      <dgm:t>
        <a:bodyPr/>
        <a:lstStyle/>
        <a:p>
          <a:r>
            <a:rPr lang="bg-BG" dirty="0">
              <a:solidFill>
                <a:srgbClr val="002060"/>
              </a:solidFill>
            </a:rPr>
            <a:t>Правата на участниците</a:t>
          </a:r>
        </a:p>
      </dgm:t>
    </dgm:pt>
    <dgm:pt modelId="{3A1BB0C5-84E3-46EF-8831-E55CE61AEA49}" type="parTrans" cxnId="{B9154CC8-AF05-4FDB-952D-917FB58CA87A}">
      <dgm:prSet/>
      <dgm:spPr/>
      <dgm:t>
        <a:bodyPr/>
        <a:lstStyle/>
        <a:p>
          <a:endParaRPr lang="bg-BG"/>
        </a:p>
      </dgm:t>
    </dgm:pt>
    <dgm:pt modelId="{D5755109-CD0F-4880-8514-41034D4576AC}" type="sibTrans" cxnId="{B9154CC8-AF05-4FDB-952D-917FB58CA87A}">
      <dgm:prSet/>
      <dgm:spPr/>
      <dgm:t>
        <a:bodyPr/>
        <a:lstStyle/>
        <a:p>
          <a:endParaRPr lang="bg-BG"/>
        </a:p>
      </dgm:t>
    </dgm:pt>
    <dgm:pt modelId="{3487395C-9A10-4ACA-B422-2E2F7082AB8C}">
      <dgm:prSet phldrT="[Text]" custT="1"/>
      <dgm:spPr/>
      <dgm:t>
        <a:bodyPr/>
        <a:lstStyle/>
        <a:p>
          <a:r>
            <a:rPr lang="bg-BG" sz="1600" dirty="0"/>
            <a:t>Еднолични</a:t>
          </a:r>
        </a:p>
      </dgm:t>
    </dgm:pt>
    <dgm:pt modelId="{11F51771-C8AE-413A-9CDE-6DFBFCFC13AE}" type="parTrans" cxnId="{4CD56A18-6ADB-49D7-8752-61492BDA1FC0}">
      <dgm:prSet/>
      <dgm:spPr/>
      <dgm:t>
        <a:bodyPr/>
        <a:lstStyle/>
        <a:p>
          <a:endParaRPr lang="bg-BG"/>
        </a:p>
      </dgm:t>
    </dgm:pt>
    <dgm:pt modelId="{B17D5464-6703-4C36-9D17-44D3966C8012}" type="sibTrans" cxnId="{4CD56A18-6ADB-49D7-8752-61492BDA1FC0}">
      <dgm:prSet/>
      <dgm:spPr/>
      <dgm:t>
        <a:bodyPr/>
        <a:lstStyle/>
        <a:p>
          <a:endParaRPr lang="bg-BG"/>
        </a:p>
      </dgm:t>
    </dgm:pt>
    <dgm:pt modelId="{E7536DB3-86EC-4F3F-9F13-0A719AF620DF}">
      <dgm:prSet phldrT="[Text]" custT="1"/>
      <dgm:spPr/>
      <dgm:t>
        <a:bodyPr/>
        <a:lstStyle/>
        <a:p>
          <a:r>
            <a:rPr lang="bg-BG" sz="1600"/>
            <a:t>Групови</a:t>
          </a:r>
        </a:p>
      </dgm:t>
    </dgm:pt>
    <dgm:pt modelId="{AFFD2177-A181-44A7-AB8F-BE6C44FB6D13}" type="parTrans" cxnId="{53B3FE25-4B16-4C23-BEFD-363459E6456E}">
      <dgm:prSet/>
      <dgm:spPr/>
      <dgm:t>
        <a:bodyPr/>
        <a:lstStyle/>
        <a:p>
          <a:endParaRPr lang="bg-BG"/>
        </a:p>
      </dgm:t>
    </dgm:pt>
    <dgm:pt modelId="{E52F0943-C706-48B8-AE54-2D8079F1FE64}" type="sibTrans" cxnId="{53B3FE25-4B16-4C23-BEFD-363459E6456E}">
      <dgm:prSet/>
      <dgm:spPr/>
      <dgm:t>
        <a:bodyPr/>
        <a:lstStyle/>
        <a:p>
          <a:endParaRPr lang="bg-BG"/>
        </a:p>
      </dgm:t>
    </dgm:pt>
    <dgm:pt modelId="{55AC1FFE-AF6A-40D4-93D9-0AF70F3EB3CC}" type="pres">
      <dgm:prSet presAssocID="{0790CC41-8646-4CA4-83A9-FB4511F5D0F3}" presName="theList" presStyleCnt="0">
        <dgm:presLayoutVars>
          <dgm:dir/>
          <dgm:animLvl val="lvl"/>
          <dgm:resizeHandles val="exact"/>
        </dgm:presLayoutVars>
      </dgm:prSet>
      <dgm:spPr/>
    </dgm:pt>
    <dgm:pt modelId="{63B3E848-8463-4499-9085-05D6733771D1}" type="pres">
      <dgm:prSet presAssocID="{0E409250-A361-44C0-B336-96180339C3D2}" presName="compNode" presStyleCnt="0"/>
      <dgm:spPr/>
    </dgm:pt>
    <dgm:pt modelId="{A32A9370-7B3F-4987-BFBB-CBAD8373F4B9}" type="pres">
      <dgm:prSet presAssocID="{0E409250-A361-44C0-B336-96180339C3D2}" presName="aNode" presStyleLbl="bgShp" presStyleIdx="0" presStyleCnt="7"/>
      <dgm:spPr/>
    </dgm:pt>
    <dgm:pt modelId="{03863F76-492C-4EEF-9CF7-B6DD07E500EB}" type="pres">
      <dgm:prSet presAssocID="{0E409250-A361-44C0-B336-96180339C3D2}" presName="textNode" presStyleLbl="bgShp" presStyleIdx="0" presStyleCnt="7"/>
      <dgm:spPr/>
    </dgm:pt>
    <dgm:pt modelId="{7DBC3CDB-9471-42F0-9615-BBBBDD6A26BE}" type="pres">
      <dgm:prSet presAssocID="{0E409250-A361-44C0-B336-96180339C3D2}" presName="compChildNode" presStyleCnt="0"/>
      <dgm:spPr/>
    </dgm:pt>
    <dgm:pt modelId="{7B8E80C3-6ED7-43DA-9931-B3CCF91DEC0B}" type="pres">
      <dgm:prSet presAssocID="{0E409250-A361-44C0-B336-96180339C3D2}" presName="theInnerList" presStyleCnt="0"/>
      <dgm:spPr/>
    </dgm:pt>
    <dgm:pt modelId="{2AF93BB1-46B7-4485-8746-A6F91CDCA291}" type="pres">
      <dgm:prSet presAssocID="{81EA7F2A-2CC5-44EA-9E49-D403BB72CCEA}" presName="childNode" presStyleLbl="node1" presStyleIdx="0" presStyleCnt="20">
        <dgm:presLayoutVars>
          <dgm:bulletEnabled val="1"/>
        </dgm:presLayoutVars>
      </dgm:prSet>
      <dgm:spPr/>
    </dgm:pt>
    <dgm:pt modelId="{41C6323D-2B43-474F-8399-F1B65E2C2556}" type="pres">
      <dgm:prSet presAssocID="{81EA7F2A-2CC5-44EA-9E49-D403BB72CCEA}" presName="aSpace2" presStyleCnt="0"/>
      <dgm:spPr/>
    </dgm:pt>
    <dgm:pt modelId="{AFA24DA2-A59C-42AD-8880-9045CC3CF4EA}" type="pres">
      <dgm:prSet presAssocID="{336B4E83-556F-433E-9CB8-5FB854229686}" presName="childNode" presStyleLbl="node1" presStyleIdx="1" presStyleCnt="20">
        <dgm:presLayoutVars>
          <dgm:bulletEnabled val="1"/>
        </dgm:presLayoutVars>
      </dgm:prSet>
      <dgm:spPr/>
    </dgm:pt>
    <dgm:pt modelId="{AE68943C-567E-42AE-B708-E4BBFF441AF6}" type="pres">
      <dgm:prSet presAssocID="{336B4E83-556F-433E-9CB8-5FB854229686}" presName="aSpace2" presStyleCnt="0"/>
      <dgm:spPr/>
    </dgm:pt>
    <dgm:pt modelId="{588412E3-8D36-437B-BC7D-106D012AD3E1}" type="pres">
      <dgm:prSet presAssocID="{0ABE0CF2-097A-49AC-B6FE-D9BAB7D38FA3}" presName="childNode" presStyleLbl="node1" presStyleIdx="2" presStyleCnt="20">
        <dgm:presLayoutVars>
          <dgm:bulletEnabled val="1"/>
        </dgm:presLayoutVars>
      </dgm:prSet>
      <dgm:spPr/>
    </dgm:pt>
    <dgm:pt modelId="{C4A0AA83-9453-424B-8860-B72DB81697C2}" type="pres">
      <dgm:prSet presAssocID="{0E409250-A361-44C0-B336-96180339C3D2}" presName="aSpace" presStyleCnt="0"/>
      <dgm:spPr/>
    </dgm:pt>
    <dgm:pt modelId="{9B5FE49A-F0C2-400E-9704-EBB597DD8951}" type="pres">
      <dgm:prSet presAssocID="{2B7F6AB8-1A1C-4F27-890E-A201877A5A0E}" presName="compNode" presStyleCnt="0"/>
      <dgm:spPr/>
    </dgm:pt>
    <dgm:pt modelId="{BA825E01-3491-4D48-830A-D72AA20C164E}" type="pres">
      <dgm:prSet presAssocID="{2B7F6AB8-1A1C-4F27-890E-A201877A5A0E}" presName="aNode" presStyleLbl="bgShp" presStyleIdx="1" presStyleCnt="7"/>
      <dgm:spPr/>
    </dgm:pt>
    <dgm:pt modelId="{55CBCE89-02B9-4D0E-BB05-BC2B76293771}" type="pres">
      <dgm:prSet presAssocID="{2B7F6AB8-1A1C-4F27-890E-A201877A5A0E}" presName="textNode" presStyleLbl="bgShp" presStyleIdx="1" presStyleCnt="7"/>
      <dgm:spPr/>
    </dgm:pt>
    <dgm:pt modelId="{21B8602B-0574-4DFB-92B2-1659E4D4280D}" type="pres">
      <dgm:prSet presAssocID="{2B7F6AB8-1A1C-4F27-890E-A201877A5A0E}" presName="compChildNode" presStyleCnt="0"/>
      <dgm:spPr/>
    </dgm:pt>
    <dgm:pt modelId="{25F4383F-A683-40D8-8A88-875F948EA49E}" type="pres">
      <dgm:prSet presAssocID="{2B7F6AB8-1A1C-4F27-890E-A201877A5A0E}" presName="theInnerList" presStyleCnt="0"/>
      <dgm:spPr/>
    </dgm:pt>
    <dgm:pt modelId="{0F5092CF-E584-441F-958A-D3D417BAA92D}" type="pres">
      <dgm:prSet presAssocID="{38EB03CB-00D5-4C4F-86EA-DEB1A9E4DFD7}" presName="childNode" presStyleLbl="node1" presStyleIdx="3" presStyleCnt="20">
        <dgm:presLayoutVars>
          <dgm:bulletEnabled val="1"/>
        </dgm:presLayoutVars>
      </dgm:prSet>
      <dgm:spPr/>
    </dgm:pt>
    <dgm:pt modelId="{49CAE312-1119-41C6-BAD8-6D2E4FB1FFE1}" type="pres">
      <dgm:prSet presAssocID="{38EB03CB-00D5-4C4F-86EA-DEB1A9E4DFD7}" presName="aSpace2" presStyleCnt="0"/>
      <dgm:spPr/>
    </dgm:pt>
    <dgm:pt modelId="{F0C193AB-3802-45AD-B525-87F58D97C878}" type="pres">
      <dgm:prSet presAssocID="{84E025DC-4DEA-42B3-B4E7-233245D2B45E}" presName="childNode" presStyleLbl="node1" presStyleIdx="4" presStyleCnt="20">
        <dgm:presLayoutVars>
          <dgm:bulletEnabled val="1"/>
        </dgm:presLayoutVars>
      </dgm:prSet>
      <dgm:spPr/>
    </dgm:pt>
    <dgm:pt modelId="{848B0B88-D7F7-4F3D-B0F2-1528D4914258}" type="pres">
      <dgm:prSet presAssocID="{2B7F6AB8-1A1C-4F27-890E-A201877A5A0E}" presName="aSpace" presStyleCnt="0"/>
      <dgm:spPr/>
    </dgm:pt>
    <dgm:pt modelId="{E47208AA-F60A-4C29-BFF5-075587848017}" type="pres">
      <dgm:prSet presAssocID="{6ED0D102-B455-4C94-91A9-35C534F325C1}" presName="compNode" presStyleCnt="0"/>
      <dgm:spPr/>
    </dgm:pt>
    <dgm:pt modelId="{B779E694-655B-43B3-90A8-611E3432FB51}" type="pres">
      <dgm:prSet presAssocID="{6ED0D102-B455-4C94-91A9-35C534F325C1}" presName="aNode" presStyleLbl="bgShp" presStyleIdx="2" presStyleCnt="7"/>
      <dgm:spPr/>
    </dgm:pt>
    <dgm:pt modelId="{19E6921F-5B84-4505-81D4-2D79D95F07D2}" type="pres">
      <dgm:prSet presAssocID="{6ED0D102-B455-4C94-91A9-35C534F325C1}" presName="textNode" presStyleLbl="bgShp" presStyleIdx="2" presStyleCnt="7"/>
      <dgm:spPr/>
    </dgm:pt>
    <dgm:pt modelId="{348E67C0-ADE8-4802-ABBF-03BC42FB6E0C}" type="pres">
      <dgm:prSet presAssocID="{6ED0D102-B455-4C94-91A9-35C534F325C1}" presName="compChildNode" presStyleCnt="0"/>
      <dgm:spPr/>
    </dgm:pt>
    <dgm:pt modelId="{A3589644-9F11-4332-BBE6-6BF24061D96E}" type="pres">
      <dgm:prSet presAssocID="{6ED0D102-B455-4C94-91A9-35C534F325C1}" presName="theInnerList" presStyleCnt="0"/>
      <dgm:spPr/>
    </dgm:pt>
    <dgm:pt modelId="{BC871C0F-CD71-4B68-AAFB-393BF66516E5}" type="pres">
      <dgm:prSet presAssocID="{7FD4F957-E0D7-4EE2-9A2E-675C6A82BA19}" presName="childNode" presStyleLbl="node1" presStyleIdx="5" presStyleCnt="20">
        <dgm:presLayoutVars>
          <dgm:bulletEnabled val="1"/>
        </dgm:presLayoutVars>
      </dgm:prSet>
      <dgm:spPr/>
    </dgm:pt>
    <dgm:pt modelId="{1FCDF65D-9DAC-4F7E-9C4A-64D21983F947}" type="pres">
      <dgm:prSet presAssocID="{7FD4F957-E0D7-4EE2-9A2E-675C6A82BA19}" presName="aSpace2" presStyleCnt="0"/>
      <dgm:spPr/>
    </dgm:pt>
    <dgm:pt modelId="{9D4A623D-1735-4417-BC7E-D3A99CF910AA}" type="pres">
      <dgm:prSet presAssocID="{F299D793-621F-41B6-8343-D7DAE4B4D820}" presName="childNode" presStyleLbl="node1" presStyleIdx="6" presStyleCnt="20">
        <dgm:presLayoutVars>
          <dgm:bulletEnabled val="1"/>
        </dgm:presLayoutVars>
      </dgm:prSet>
      <dgm:spPr/>
    </dgm:pt>
    <dgm:pt modelId="{3C15227B-618C-43B0-8D93-2B6D1E99C21C}" type="pres">
      <dgm:prSet presAssocID="{F299D793-621F-41B6-8343-D7DAE4B4D820}" presName="aSpace2" presStyleCnt="0"/>
      <dgm:spPr/>
    </dgm:pt>
    <dgm:pt modelId="{C4DE9B02-B660-4B52-BC2F-96BACD7450F4}" type="pres">
      <dgm:prSet presAssocID="{22C8873A-21BE-46F0-B6CF-0D9ABD7A9269}" presName="childNode" presStyleLbl="node1" presStyleIdx="7" presStyleCnt="20">
        <dgm:presLayoutVars>
          <dgm:bulletEnabled val="1"/>
        </dgm:presLayoutVars>
      </dgm:prSet>
      <dgm:spPr/>
    </dgm:pt>
    <dgm:pt modelId="{A656C4BE-3C37-4FBC-BF02-75AC199C7FE7}" type="pres">
      <dgm:prSet presAssocID="{6ED0D102-B455-4C94-91A9-35C534F325C1}" presName="aSpace" presStyleCnt="0"/>
      <dgm:spPr/>
    </dgm:pt>
    <dgm:pt modelId="{94D72348-D9EB-41F9-929E-E47C283D0B8F}" type="pres">
      <dgm:prSet presAssocID="{3E786606-5F65-44AB-A4B8-481356F87B55}" presName="compNode" presStyleCnt="0"/>
      <dgm:spPr/>
    </dgm:pt>
    <dgm:pt modelId="{B537DCDF-FA15-4DD9-AA60-77D755E7BCB0}" type="pres">
      <dgm:prSet presAssocID="{3E786606-5F65-44AB-A4B8-481356F87B55}" presName="aNode" presStyleLbl="bgShp" presStyleIdx="3" presStyleCnt="7"/>
      <dgm:spPr/>
    </dgm:pt>
    <dgm:pt modelId="{C56FE7DF-6E56-4AE7-9CBB-042A3EF87B61}" type="pres">
      <dgm:prSet presAssocID="{3E786606-5F65-44AB-A4B8-481356F87B55}" presName="textNode" presStyleLbl="bgShp" presStyleIdx="3" presStyleCnt="7"/>
      <dgm:spPr/>
    </dgm:pt>
    <dgm:pt modelId="{EAAB9018-2620-4F15-BC59-A0ADBF4BB5F8}" type="pres">
      <dgm:prSet presAssocID="{3E786606-5F65-44AB-A4B8-481356F87B55}" presName="compChildNode" presStyleCnt="0"/>
      <dgm:spPr/>
    </dgm:pt>
    <dgm:pt modelId="{A01D71A5-0025-47FE-BCE9-74F4F0CCC27C}" type="pres">
      <dgm:prSet presAssocID="{3E786606-5F65-44AB-A4B8-481356F87B55}" presName="theInnerList" presStyleCnt="0"/>
      <dgm:spPr/>
    </dgm:pt>
    <dgm:pt modelId="{788E77A6-A086-4F41-B7EA-66F9DB7DBD82}" type="pres">
      <dgm:prSet presAssocID="{FE13CC0A-9D47-4D14-B35A-251F041A07E1}" presName="childNode" presStyleLbl="node1" presStyleIdx="8" presStyleCnt="20">
        <dgm:presLayoutVars>
          <dgm:bulletEnabled val="1"/>
        </dgm:presLayoutVars>
      </dgm:prSet>
      <dgm:spPr/>
    </dgm:pt>
    <dgm:pt modelId="{C2EF8E02-FF82-4F9D-88BF-483461C2C41E}" type="pres">
      <dgm:prSet presAssocID="{FE13CC0A-9D47-4D14-B35A-251F041A07E1}" presName="aSpace2" presStyleCnt="0"/>
      <dgm:spPr/>
    </dgm:pt>
    <dgm:pt modelId="{4179C380-75C2-4FF1-9367-11BD3812A929}" type="pres">
      <dgm:prSet presAssocID="{9332130D-1B84-4BC4-81B3-AFDB5927AC25}" presName="childNode" presStyleLbl="node1" presStyleIdx="9" presStyleCnt="20">
        <dgm:presLayoutVars>
          <dgm:bulletEnabled val="1"/>
        </dgm:presLayoutVars>
      </dgm:prSet>
      <dgm:spPr/>
    </dgm:pt>
    <dgm:pt modelId="{54A8B7ED-9E0A-400E-A15E-09FC582ED05D}" type="pres">
      <dgm:prSet presAssocID="{9332130D-1B84-4BC4-81B3-AFDB5927AC25}" presName="aSpace2" presStyleCnt="0"/>
      <dgm:spPr/>
    </dgm:pt>
    <dgm:pt modelId="{7E64CFCC-09C0-49E4-A08B-7072E4091CFD}" type="pres">
      <dgm:prSet presAssocID="{525EF506-5B27-4F09-B64D-C70001810E67}" presName="childNode" presStyleLbl="node1" presStyleIdx="10" presStyleCnt="20">
        <dgm:presLayoutVars>
          <dgm:bulletEnabled val="1"/>
        </dgm:presLayoutVars>
      </dgm:prSet>
      <dgm:spPr/>
    </dgm:pt>
    <dgm:pt modelId="{D74BF033-DF55-4BD0-8806-3453D708F1B2}" type="pres">
      <dgm:prSet presAssocID="{525EF506-5B27-4F09-B64D-C70001810E67}" presName="aSpace2" presStyleCnt="0"/>
      <dgm:spPr/>
    </dgm:pt>
    <dgm:pt modelId="{62932E2B-44E0-475B-BF64-D2ED6D744A9A}" type="pres">
      <dgm:prSet presAssocID="{E426E261-4F1F-4B4A-833C-4A7897279C8C}" presName="childNode" presStyleLbl="node1" presStyleIdx="11" presStyleCnt="20">
        <dgm:presLayoutVars>
          <dgm:bulletEnabled val="1"/>
        </dgm:presLayoutVars>
      </dgm:prSet>
      <dgm:spPr/>
    </dgm:pt>
    <dgm:pt modelId="{ECD8E76D-72B8-4E9A-8248-DFBB9A191331}" type="pres">
      <dgm:prSet presAssocID="{E426E261-4F1F-4B4A-833C-4A7897279C8C}" presName="aSpace2" presStyleCnt="0"/>
      <dgm:spPr/>
    </dgm:pt>
    <dgm:pt modelId="{D7E269A6-C838-4379-A242-396F1324D2AF}" type="pres">
      <dgm:prSet presAssocID="{53A43DF0-C627-44C9-BB76-194173EE3FDD}" presName="childNode" presStyleLbl="node1" presStyleIdx="12" presStyleCnt="20">
        <dgm:presLayoutVars>
          <dgm:bulletEnabled val="1"/>
        </dgm:presLayoutVars>
      </dgm:prSet>
      <dgm:spPr/>
    </dgm:pt>
    <dgm:pt modelId="{B41CFE93-6710-4304-B8C8-A1D99B90801D}" type="pres">
      <dgm:prSet presAssocID="{3E786606-5F65-44AB-A4B8-481356F87B55}" presName="aSpace" presStyleCnt="0"/>
      <dgm:spPr/>
    </dgm:pt>
    <dgm:pt modelId="{B438F6D7-5BD3-44C4-B9F1-1B0DD14C9DAC}" type="pres">
      <dgm:prSet presAssocID="{845FA498-9636-430C-8FC7-19A98F17C4F3}" presName="compNode" presStyleCnt="0"/>
      <dgm:spPr/>
    </dgm:pt>
    <dgm:pt modelId="{307F2600-E695-4204-8651-2A700023983C}" type="pres">
      <dgm:prSet presAssocID="{845FA498-9636-430C-8FC7-19A98F17C4F3}" presName="aNode" presStyleLbl="bgShp" presStyleIdx="4" presStyleCnt="7"/>
      <dgm:spPr/>
    </dgm:pt>
    <dgm:pt modelId="{E6D06EE3-310B-4B65-9F8A-5CFC126F6E18}" type="pres">
      <dgm:prSet presAssocID="{845FA498-9636-430C-8FC7-19A98F17C4F3}" presName="textNode" presStyleLbl="bgShp" presStyleIdx="4" presStyleCnt="7"/>
      <dgm:spPr/>
    </dgm:pt>
    <dgm:pt modelId="{2A840AC8-5FE6-409B-B366-B5DD82F43892}" type="pres">
      <dgm:prSet presAssocID="{845FA498-9636-430C-8FC7-19A98F17C4F3}" presName="compChildNode" presStyleCnt="0"/>
      <dgm:spPr/>
    </dgm:pt>
    <dgm:pt modelId="{03176BC5-F95E-4443-A412-D8A7EED7A8A7}" type="pres">
      <dgm:prSet presAssocID="{845FA498-9636-430C-8FC7-19A98F17C4F3}" presName="theInnerList" presStyleCnt="0"/>
      <dgm:spPr/>
    </dgm:pt>
    <dgm:pt modelId="{102C6E29-CFA9-471C-9372-6199DF9ED98E}" type="pres">
      <dgm:prSet presAssocID="{AF0A741B-ACBF-4283-942D-5B784A80FAD5}" presName="childNode" presStyleLbl="node1" presStyleIdx="13" presStyleCnt="20">
        <dgm:presLayoutVars>
          <dgm:bulletEnabled val="1"/>
        </dgm:presLayoutVars>
      </dgm:prSet>
      <dgm:spPr/>
    </dgm:pt>
    <dgm:pt modelId="{4D52CECB-D3EB-4877-A34C-D5051A07A885}" type="pres">
      <dgm:prSet presAssocID="{AF0A741B-ACBF-4283-942D-5B784A80FAD5}" presName="aSpace2" presStyleCnt="0"/>
      <dgm:spPr/>
    </dgm:pt>
    <dgm:pt modelId="{08E8423C-6455-4F00-B5AA-625AAB34C33F}" type="pres">
      <dgm:prSet presAssocID="{86CBF5CD-3D60-449D-AAE4-41F1B41AAA1E}" presName="childNode" presStyleLbl="node1" presStyleIdx="14" presStyleCnt="20">
        <dgm:presLayoutVars>
          <dgm:bulletEnabled val="1"/>
        </dgm:presLayoutVars>
      </dgm:prSet>
      <dgm:spPr/>
    </dgm:pt>
    <dgm:pt modelId="{C51C6968-B96D-4192-9558-E63B0782354C}" type="pres">
      <dgm:prSet presAssocID="{845FA498-9636-430C-8FC7-19A98F17C4F3}" presName="aSpace" presStyleCnt="0"/>
      <dgm:spPr/>
    </dgm:pt>
    <dgm:pt modelId="{207B6B7F-79AF-4E97-B09B-EADF379F490F}" type="pres">
      <dgm:prSet presAssocID="{1A50C259-26F2-4402-A1E8-7B25581EBA8D}" presName="compNode" presStyleCnt="0"/>
      <dgm:spPr/>
    </dgm:pt>
    <dgm:pt modelId="{8812F869-8E82-4DEC-8AED-505B02958EA0}" type="pres">
      <dgm:prSet presAssocID="{1A50C259-26F2-4402-A1E8-7B25581EBA8D}" presName="aNode" presStyleLbl="bgShp" presStyleIdx="5" presStyleCnt="7"/>
      <dgm:spPr/>
    </dgm:pt>
    <dgm:pt modelId="{D717809F-6E8C-45EB-8E08-8EB03F6A92E2}" type="pres">
      <dgm:prSet presAssocID="{1A50C259-26F2-4402-A1E8-7B25581EBA8D}" presName="textNode" presStyleLbl="bgShp" presStyleIdx="5" presStyleCnt="7"/>
      <dgm:spPr/>
    </dgm:pt>
    <dgm:pt modelId="{08254E89-D96F-4FA6-9991-AA592794C116}" type="pres">
      <dgm:prSet presAssocID="{1A50C259-26F2-4402-A1E8-7B25581EBA8D}" presName="compChildNode" presStyleCnt="0"/>
      <dgm:spPr/>
    </dgm:pt>
    <dgm:pt modelId="{AD09B28F-7821-4A6B-BD2F-89C27A4B4F0A}" type="pres">
      <dgm:prSet presAssocID="{1A50C259-26F2-4402-A1E8-7B25581EBA8D}" presName="theInnerList" presStyleCnt="0"/>
      <dgm:spPr/>
    </dgm:pt>
    <dgm:pt modelId="{BD3C206F-8C2C-4AC1-8ED1-7EFC9FA6BCC5}" type="pres">
      <dgm:prSet presAssocID="{960AF878-343A-4300-BE15-84676B73813D}" presName="childNode" presStyleLbl="node1" presStyleIdx="15" presStyleCnt="20">
        <dgm:presLayoutVars>
          <dgm:bulletEnabled val="1"/>
        </dgm:presLayoutVars>
      </dgm:prSet>
      <dgm:spPr/>
    </dgm:pt>
    <dgm:pt modelId="{DE7CFDBF-B116-4F91-909A-4F11441C0789}" type="pres">
      <dgm:prSet presAssocID="{960AF878-343A-4300-BE15-84676B73813D}" presName="aSpace2" presStyleCnt="0"/>
      <dgm:spPr/>
    </dgm:pt>
    <dgm:pt modelId="{9B726692-19B4-41AB-8690-2BEF14BA1C39}" type="pres">
      <dgm:prSet presAssocID="{6E96D9CB-7302-4964-8E8F-DF8279077D7C}" presName="childNode" presStyleLbl="node1" presStyleIdx="16" presStyleCnt="20">
        <dgm:presLayoutVars>
          <dgm:bulletEnabled val="1"/>
        </dgm:presLayoutVars>
      </dgm:prSet>
      <dgm:spPr/>
    </dgm:pt>
    <dgm:pt modelId="{5181CDC9-5C7A-4239-AE90-9962B981411D}" type="pres">
      <dgm:prSet presAssocID="{6E96D9CB-7302-4964-8E8F-DF8279077D7C}" presName="aSpace2" presStyleCnt="0"/>
      <dgm:spPr/>
    </dgm:pt>
    <dgm:pt modelId="{D756FD87-66DD-47CA-8188-AEE4CF006ECC}" type="pres">
      <dgm:prSet presAssocID="{77E48318-133D-4019-9D99-37AA3278E524}" presName="childNode" presStyleLbl="node1" presStyleIdx="17" presStyleCnt="20">
        <dgm:presLayoutVars>
          <dgm:bulletEnabled val="1"/>
        </dgm:presLayoutVars>
      </dgm:prSet>
      <dgm:spPr/>
    </dgm:pt>
    <dgm:pt modelId="{93AF40A7-AD50-4B66-9D25-F6354EB0D58F}" type="pres">
      <dgm:prSet presAssocID="{1A50C259-26F2-4402-A1E8-7B25581EBA8D}" presName="aSpace" presStyleCnt="0"/>
      <dgm:spPr/>
    </dgm:pt>
    <dgm:pt modelId="{151F5701-0AF3-4A9A-A31C-4FC402C10B16}" type="pres">
      <dgm:prSet presAssocID="{509D06E5-82A5-4F2A-AA7E-80E77A2CC9F7}" presName="compNode" presStyleCnt="0"/>
      <dgm:spPr/>
    </dgm:pt>
    <dgm:pt modelId="{55130D1D-8C40-4765-9E23-1B5FB4F8646C}" type="pres">
      <dgm:prSet presAssocID="{509D06E5-82A5-4F2A-AA7E-80E77A2CC9F7}" presName="aNode" presStyleLbl="bgShp" presStyleIdx="6" presStyleCnt="7"/>
      <dgm:spPr/>
    </dgm:pt>
    <dgm:pt modelId="{E8966D4B-9D00-4E0D-94C9-7191AEB1B3E0}" type="pres">
      <dgm:prSet presAssocID="{509D06E5-82A5-4F2A-AA7E-80E77A2CC9F7}" presName="textNode" presStyleLbl="bgShp" presStyleIdx="6" presStyleCnt="7"/>
      <dgm:spPr/>
    </dgm:pt>
    <dgm:pt modelId="{F02DAB78-FD1F-4627-B1C6-B6C861BB587D}" type="pres">
      <dgm:prSet presAssocID="{509D06E5-82A5-4F2A-AA7E-80E77A2CC9F7}" presName="compChildNode" presStyleCnt="0"/>
      <dgm:spPr/>
    </dgm:pt>
    <dgm:pt modelId="{238C4438-36D6-47F9-B92B-53FCB5C62700}" type="pres">
      <dgm:prSet presAssocID="{509D06E5-82A5-4F2A-AA7E-80E77A2CC9F7}" presName="theInnerList" presStyleCnt="0"/>
      <dgm:spPr/>
    </dgm:pt>
    <dgm:pt modelId="{69E7F98B-89FA-445F-A1F4-8A84C45078E0}" type="pres">
      <dgm:prSet presAssocID="{3487395C-9A10-4ACA-B422-2E2F7082AB8C}" presName="childNode" presStyleLbl="node1" presStyleIdx="18" presStyleCnt="20">
        <dgm:presLayoutVars>
          <dgm:bulletEnabled val="1"/>
        </dgm:presLayoutVars>
      </dgm:prSet>
      <dgm:spPr/>
    </dgm:pt>
    <dgm:pt modelId="{FB9D6B3D-C12E-40BD-92A5-128C525EEF36}" type="pres">
      <dgm:prSet presAssocID="{3487395C-9A10-4ACA-B422-2E2F7082AB8C}" presName="aSpace2" presStyleCnt="0"/>
      <dgm:spPr/>
    </dgm:pt>
    <dgm:pt modelId="{CA357248-2BD3-4104-8FF7-9DCA6B400D54}" type="pres">
      <dgm:prSet presAssocID="{E7536DB3-86EC-4F3F-9F13-0A719AF620DF}" presName="childNode" presStyleLbl="node1" presStyleIdx="19" presStyleCnt="20">
        <dgm:presLayoutVars>
          <dgm:bulletEnabled val="1"/>
        </dgm:presLayoutVars>
      </dgm:prSet>
      <dgm:spPr/>
    </dgm:pt>
  </dgm:ptLst>
  <dgm:cxnLst>
    <dgm:cxn modelId="{3CF14400-8309-4FDA-889F-6FBC2C046717}" type="presOf" srcId="{3E786606-5F65-44AB-A4B8-481356F87B55}" destId="{B537DCDF-FA15-4DD9-AA60-77D755E7BCB0}" srcOrd="0" destOrd="0" presId="urn:microsoft.com/office/officeart/2005/8/layout/lProcess2"/>
    <dgm:cxn modelId="{13FA8101-D712-4C64-A1C4-11FFAA840608}" srcId="{0790CC41-8646-4CA4-83A9-FB4511F5D0F3}" destId="{3E786606-5F65-44AB-A4B8-481356F87B55}" srcOrd="3" destOrd="0" parTransId="{3C1E2A9D-737F-4BF1-AD9D-A85E4A957288}" sibTransId="{44DD0796-5F9C-4539-8C97-67B1233FB966}"/>
    <dgm:cxn modelId="{A0050B0E-1A6B-4992-80E1-F22060171635}" type="presOf" srcId="{6E96D9CB-7302-4964-8E8F-DF8279077D7C}" destId="{9B726692-19B4-41AB-8690-2BEF14BA1C39}" srcOrd="0" destOrd="0" presId="urn:microsoft.com/office/officeart/2005/8/layout/lProcess2"/>
    <dgm:cxn modelId="{77E14B14-556D-4BCF-AE0C-F35B1BBC6FAE}" srcId="{3E786606-5F65-44AB-A4B8-481356F87B55}" destId="{E426E261-4F1F-4B4A-833C-4A7897279C8C}" srcOrd="3" destOrd="0" parTransId="{FE6CC3FF-5E20-4C61-95ED-5DF1F172556C}" sibTransId="{79A713C5-8B14-4946-BBF5-E26D326E8E04}"/>
    <dgm:cxn modelId="{4CD56A18-6ADB-49D7-8752-61492BDA1FC0}" srcId="{509D06E5-82A5-4F2A-AA7E-80E77A2CC9F7}" destId="{3487395C-9A10-4ACA-B422-2E2F7082AB8C}" srcOrd="0" destOrd="0" parTransId="{11F51771-C8AE-413A-9CDE-6DFBFCFC13AE}" sibTransId="{B17D5464-6703-4C36-9D17-44D3966C8012}"/>
    <dgm:cxn modelId="{53B3FE25-4B16-4C23-BEFD-363459E6456E}" srcId="{509D06E5-82A5-4F2A-AA7E-80E77A2CC9F7}" destId="{E7536DB3-86EC-4F3F-9F13-0A719AF620DF}" srcOrd="1" destOrd="0" parTransId="{AFFD2177-A181-44A7-AB8F-BE6C44FB6D13}" sibTransId="{E52F0943-C706-48B8-AE54-2D8079F1FE64}"/>
    <dgm:cxn modelId="{E2CEE430-E7D9-42A5-9307-6F93E23A6097}" type="presOf" srcId="{3487395C-9A10-4ACA-B422-2E2F7082AB8C}" destId="{69E7F98B-89FA-445F-A1F4-8A84C45078E0}" srcOrd="0" destOrd="0" presId="urn:microsoft.com/office/officeart/2005/8/layout/lProcess2"/>
    <dgm:cxn modelId="{FAF85831-BD8F-46BE-8130-093030AB9B5D}" srcId="{1A50C259-26F2-4402-A1E8-7B25581EBA8D}" destId="{77E48318-133D-4019-9D99-37AA3278E524}" srcOrd="2" destOrd="0" parTransId="{187488AC-2F07-49F8-B107-08C597030E65}" sibTransId="{D971F260-E577-45A5-9E4F-FFFCACBAA844}"/>
    <dgm:cxn modelId="{3F615532-291A-4B9B-9643-AB5AB1EC0199}" srcId="{3E786606-5F65-44AB-A4B8-481356F87B55}" destId="{525EF506-5B27-4F09-B64D-C70001810E67}" srcOrd="2" destOrd="0" parTransId="{B40BE3CE-98F0-46D2-9A02-20E5B46BF46F}" sibTransId="{3ED24CAC-7041-4F4D-9173-7E6868D02B4C}"/>
    <dgm:cxn modelId="{9490C332-A6A5-4296-83B2-9DA1B6098AA9}" srcId="{3E786606-5F65-44AB-A4B8-481356F87B55}" destId="{53A43DF0-C627-44C9-BB76-194173EE3FDD}" srcOrd="4" destOrd="0" parTransId="{E00B9896-E791-469F-ACDD-773F71065A2D}" sibTransId="{FFE71A45-54D5-4126-84B6-EC045B8B8845}"/>
    <dgm:cxn modelId="{2B46DF32-08EF-4433-A92A-0C72B418ADCC}" type="presOf" srcId="{336B4E83-556F-433E-9CB8-5FB854229686}" destId="{AFA24DA2-A59C-42AD-8880-9045CC3CF4EA}" srcOrd="0" destOrd="0" presId="urn:microsoft.com/office/officeart/2005/8/layout/lProcess2"/>
    <dgm:cxn modelId="{35E9C333-9E13-4CFA-A0C8-2E6F47DFA594}" srcId="{0790CC41-8646-4CA4-83A9-FB4511F5D0F3}" destId="{1A50C259-26F2-4402-A1E8-7B25581EBA8D}" srcOrd="5" destOrd="0" parTransId="{46CEBD88-24F9-4645-BF9F-730955F3E12A}" sibTransId="{CFDAFD0F-47F1-48E3-8C38-92C7CF4E2C14}"/>
    <dgm:cxn modelId="{97F70A39-F60A-47FA-B441-9DD93424BB70}" srcId="{0E409250-A361-44C0-B336-96180339C3D2}" destId="{0ABE0CF2-097A-49AC-B6FE-D9BAB7D38FA3}" srcOrd="2" destOrd="0" parTransId="{4688E549-ABEC-40D8-8B85-96BAE93A4EB3}" sibTransId="{7BEF2AC3-7B26-40C2-9F0A-B8392CCA1103}"/>
    <dgm:cxn modelId="{11CC863B-A1F2-409D-BB46-BE27DA420BB1}" type="presOf" srcId="{84E025DC-4DEA-42B3-B4E7-233245D2B45E}" destId="{F0C193AB-3802-45AD-B525-87F58D97C878}" srcOrd="0" destOrd="0" presId="urn:microsoft.com/office/officeart/2005/8/layout/lProcess2"/>
    <dgm:cxn modelId="{EB78ED3E-32A0-496F-A4C2-1EB971DBF11A}" type="presOf" srcId="{0ABE0CF2-097A-49AC-B6FE-D9BAB7D38FA3}" destId="{588412E3-8D36-437B-BC7D-106D012AD3E1}" srcOrd="0" destOrd="0" presId="urn:microsoft.com/office/officeart/2005/8/layout/lProcess2"/>
    <dgm:cxn modelId="{97142E5C-ADC5-4D80-A3B4-044C4E8E3596}" type="presOf" srcId="{81EA7F2A-2CC5-44EA-9E49-D403BB72CCEA}" destId="{2AF93BB1-46B7-4485-8746-A6F91CDCA291}" srcOrd="0" destOrd="0" presId="urn:microsoft.com/office/officeart/2005/8/layout/lProcess2"/>
    <dgm:cxn modelId="{93F1D05E-838B-441C-BE20-6A4F4AE645E0}" type="presOf" srcId="{509D06E5-82A5-4F2A-AA7E-80E77A2CC9F7}" destId="{E8966D4B-9D00-4E0D-94C9-7191AEB1B3E0}" srcOrd="1" destOrd="0" presId="urn:microsoft.com/office/officeart/2005/8/layout/lProcess2"/>
    <dgm:cxn modelId="{529BBE5F-30C0-427E-AF29-549B16B80ED0}" srcId="{1A50C259-26F2-4402-A1E8-7B25581EBA8D}" destId="{960AF878-343A-4300-BE15-84676B73813D}" srcOrd="0" destOrd="0" parTransId="{7F6F7023-5B7B-488D-A938-8F1489FA9940}" sibTransId="{5713A72B-B5E5-4723-A44D-EA91C933E10A}"/>
    <dgm:cxn modelId="{81780160-6CB8-4AEB-80B7-5FF6075F3502}" type="presOf" srcId="{845FA498-9636-430C-8FC7-19A98F17C4F3}" destId="{E6D06EE3-310B-4B65-9F8A-5CFC126F6E18}" srcOrd="1" destOrd="0" presId="urn:microsoft.com/office/officeart/2005/8/layout/lProcess2"/>
    <dgm:cxn modelId="{C8747E66-FCC9-434E-A715-8E4B10518E7B}" type="presOf" srcId="{1A50C259-26F2-4402-A1E8-7B25581EBA8D}" destId="{D717809F-6E8C-45EB-8E08-8EB03F6A92E2}" srcOrd="1" destOrd="0" presId="urn:microsoft.com/office/officeart/2005/8/layout/lProcess2"/>
    <dgm:cxn modelId="{744E0747-588E-47F2-BE80-2C7DC4F7359A}" srcId="{0E409250-A361-44C0-B336-96180339C3D2}" destId="{81EA7F2A-2CC5-44EA-9E49-D403BB72CCEA}" srcOrd="0" destOrd="0" parTransId="{ABE10978-28A0-4496-929E-CA082164CB46}" sibTransId="{15953D83-6EB3-4993-9792-64FC90CDB651}"/>
    <dgm:cxn modelId="{1BA25C67-939C-4476-BEA8-059A0537CAFF}" srcId="{2B7F6AB8-1A1C-4F27-890E-A201877A5A0E}" destId="{38EB03CB-00D5-4C4F-86EA-DEB1A9E4DFD7}" srcOrd="0" destOrd="0" parTransId="{B62DEDBC-831C-4D72-B67D-1E2DCD4777DE}" sibTransId="{553C9F4C-8C3E-48FC-A19F-87EA72CE66B5}"/>
    <dgm:cxn modelId="{B4A56F49-D822-41C7-9B46-B42D0DD019C9}" srcId="{845FA498-9636-430C-8FC7-19A98F17C4F3}" destId="{86CBF5CD-3D60-449D-AAE4-41F1B41AAA1E}" srcOrd="1" destOrd="0" parTransId="{71B88145-B189-41E3-B718-D8DF42B2FFB3}" sibTransId="{648570B3-CF19-436F-92F6-DA149F104A1B}"/>
    <dgm:cxn modelId="{D68C5749-3736-440D-A85F-5F1F282F3840}" srcId="{845FA498-9636-430C-8FC7-19A98F17C4F3}" destId="{AF0A741B-ACBF-4283-942D-5B784A80FAD5}" srcOrd="0" destOrd="0" parTransId="{8D522BD8-C03B-4D09-B028-6B572FB67E96}" sibTransId="{30B7B2D2-03C5-49E1-8FBC-4478207FE039}"/>
    <dgm:cxn modelId="{DB31844C-75A7-49AC-80C0-694B80237409}" type="presOf" srcId="{960AF878-343A-4300-BE15-84676B73813D}" destId="{BD3C206F-8C2C-4AC1-8ED1-7EFC9FA6BCC5}" srcOrd="0" destOrd="0" presId="urn:microsoft.com/office/officeart/2005/8/layout/lProcess2"/>
    <dgm:cxn modelId="{D2F8B16E-B733-41A0-BB29-43A1073B1E2B}" type="presOf" srcId="{86CBF5CD-3D60-449D-AAE4-41F1B41AAA1E}" destId="{08E8423C-6455-4F00-B5AA-625AAB34C33F}" srcOrd="0" destOrd="0" presId="urn:microsoft.com/office/officeart/2005/8/layout/lProcess2"/>
    <dgm:cxn modelId="{D7B5726F-C2B3-4B1D-93D2-F038B6E63E07}" type="presOf" srcId="{F299D793-621F-41B6-8343-D7DAE4B4D820}" destId="{9D4A623D-1735-4417-BC7E-D3A99CF910AA}" srcOrd="0" destOrd="0" presId="urn:microsoft.com/office/officeart/2005/8/layout/lProcess2"/>
    <dgm:cxn modelId="{EE97A04F-A1B2-4ED3-83DA-0425638AD3D8}" type="presOf" srcId="{0790CC41-8646-4CA4-83A9-FB4511F5D0F3}" destId="{55AC1FFE-AF6A-40D4-93D9-0AF70F3EB3CC}" srcOrd="0" destOrd="0" presId="urn:microsoft.com/office/officeart/2005/8/layout/lProcess2"/>
    <dgm:cxn modelId="{AE7A6C70-4B6B-4C81-A6D1-904D3DAC8933}" type="presOf" srcId="{6ED0D102-B455-4C94-91A9-35C534F325C1}" destId="{19E6921F-5B84-4505-81D4-2D79D95F07D2}" srcOrd="1" destOrd="0" presId="urn:microsoft.com/office/officeart/2005/8/layout/lProcess2"/>
    <dgm:cxn modelId="{D2137771-516C-4417-A416-553B480D0087}" type="presOf" srcId="{845FA498-9636-430C-8FC7-19A98F17C4F3}" destId="{307F2600-E695-4204-8651-2A700023983C}" srcOrd="0" destOrd="0" presId="urn:microsoft.com/office/officeart/2005/8/layout/lProcess2"/>
    <dgm:cxn modelId="{CFBD2C72-9A6B-4936-B0C6-AEE236D2D7F6}" type="presOf" srcId="{53A43DF0-C627-44C9-BB76-194173EE3FDD}" destId="{D7E269A6-C838-4379-A242-396F1324D2AF}" srcOrd="0" destOrd="0" presId="urn:microsoft.com/office/officeart/2005/8/layout/lProcess2"/>
    <dgm:cxn modelId="{9DEE2153-5022-41DA-B046-60615144FD6C}" type="presOf" srcId="{509D06E5-82A5-4F2A-AA7E-80E77A2CC9F7}" destId="{55130D1D-8C40-4765-9E23-1B5FB4F8646C}" srcOrd="0" destOrd="0" presId="urn:microsoft.com/office/officeart/2005/8/layout/lProcess2"/>
    <dgm:cxn modelId="{2CFF5E76-9CDF-488E-9A38-65E8F20A1618}" srcId="{0790CC41-8646-4CA4-83A9-FB4511F5D0F3}" destId="{6ED0D102-B455-4C94-91A9-35C534F325C1}" srcOrd="2" destOrd="0" parTransId="{24A29915-3C4A-43BB-8894-A40BE6C7778D}" sibTransId="{15647DB3-CB8D-40B8-ADC1-8033B58F5F6B}"/>
    <dgm:cxn modelId="{6DD86676-E7BD-4F73-92FE-6C6B33986997}" type="presOf" srcId="{3E786606-5F65-44AB-A4B8-481356F87B55}" destId="{C56FE7DF-6E56-4AE7-9CBB-042A3EF87B61}" srcOrd="1" destOrd="0" presId="urn:microsoft.com/office/officeart/2005/8/layout/lProcess2"/>
    <dgm:cxn modelId="{F229FA57-A597-4DB0-A68A-1E041D18D525}" srcId="{6ED0D102-B455-4C94-91A9-35C534F325C1}" destId="{7FD4F957-E0D7-4EE2-9A2E-675C6A82BA19}" srcOrd="0" destOrd="0" parTransId="{031A8BF4-B4B1-46A8-9C1E-9BAE4329F5CA}" sibTransId="{881566CE-4794-4D95-A073-11C270CFC35E}"/>
    <dgm:cxn modelId="{D249E559-E84E-4DD4-9A96-40F980B2AB18}" type="presOf" srcId="{38EB03CB-00D5-4C4F-86EA-DEB1A9E4DFD7}" destId="{0F5092CF-E584-441F-958A-D3D417BAA92D}" srcOrd="0" destOrd="0" presId="urn:microsoft.com/office/officeart/2005/8/layout/lProcess2"/>
    <dgm:cxn modelId="{1E81557C-5EA0-4694-97A2-BBE76FD5B402}" srcId="{0790CC41-8646-4CA4-83A9-FB4511F5D0F3}" destId="{0E409250-A361-44C0-B336-96180339C3D2}" srcOrd="0" destOrd="0" parTransId="{CB671DB6-240E-49DE-8E1B-5E0CF90546DC}" sibTransId="{816C1D8E-CFF9-4EDD-8B27-1D3DE4901765}"/>
    <dgm:cxn modelId="{D268887F-8351-4574-B217-1A2EC3DE0009}" srcId="{6ED0D102-B455-4C94-91A9-35C534F325C1}" destId="{F299D793-621F-41B6-8343-D7DAE4B4D820}" srcOrd="1" destOrd="0" parTransId="{CCAB2C08-4E13-43EC-AC71-272CB5582449}" sibTransId="{7FF8574E-79C0-4718-B8AB-127304E55F9A}"/>
    <dgm:cxn modelId="{BBDAE389-4260-484B-9C9F-C70A146D85EE}" type="presOf" srcId="{77E48318-133D-4019-9D99-37AA3278E524}" destId="{D756FD87-66DD-47CA-8188-AEE4CF006ECC}" srcOrd="0" destOrd="0" presId="urn:microsoft.com/office/officeart/2005/8/layout/lProcess2"/>
    <dgm:cxn modelId="{E549339D-C12C-4F6C-A98D-99C6721A92CE}" type="presOf" srcId="{7FD4F957-E0D7-4EE2-9A2E-675C6A82BA19}" destId="{BC871C0F-CD71-4B68-AAFB-393BF66516E5}" srcOrd="0" destOrd="0" presId="urn:microsoft.com/office/officeart/2005/8/layout/lProcess2"/>
    <dgm:cxn modelId="{00DE969E-7DC3-4AEE-9EDA-5DD9C8667E75}" srcId="{3E786606-5F65-44AB-A4B8-481356F87B55}" destId="{FE13CC0A-9D47-4D14-B35A-251F041A07E1}" srcOrd="0" destOrd="0" parTransId="{817D687C-3C16-4215-B68C-F392DCE15116}" sibTransId="{F2B68D32-2E46-4889-9A46-0004C23762DC}"/>
    <dgm:cxn modelId="{9583BDA3-3A12-4BE6-85EA-8D7A47E2994D}" type="presOf" srcId="{6ED0D102-B455-4C94-91A9-35C534F325C1}" destId="{B779E694-655B-43B3-90A8-611E3432FB51}" srcOrd="0" destOrd="0" presId="urn:microsoft.com/office/officeart/2005/8/layout/lProcess2"/>
    <dgm:cxn modelId="{F59172AA-4F08-4ACC-8C58-CFB3C57F9520}" type="presOf" srcId="{FE13CC0A-9D47-4D14-B35A-251F041A07E1}" destId="{788E77A6-A086-4F41-B7EA-66F9DB7DBD82}" srcOrd="0" destOrd="0" presId="urn:microsoft.com/office/officeart/2005/8/layout/lProcess2"/>
    <dgm:cxn modelId="{8DAB57AA-EF3A-41A2-8965-0F8583871B5A}" type="presOf" srcId="{E426E261-4F1F-4B4A-833C-4A7897279C8C}" destId="{62932E2B-44E0-475B-BF64-D2ED6D744A9A}" srcOrd="0" destOrd="0" presId="urn:microsoft.com/office/officeart/2005/8/layout/lProcess2"/>
    <dgm:cxn modelId="{E96B4AB0-0C64-4537-AD15-E58EFCC5AAAA}" type="presOf" srcId="{0E409250-A361-44C0-B336-96180339C3D2}" destId="{A32A9370-7B3F-4987-BFBB-CBAD8373F4B9}" srcOrd="0" destOrd="0" presId="urn:microsoft.com/office/officeart/2005/8/layout/lProcess2"/>
    <dgm:cxn modelId="{875DB7B7-2A01-4423-A85D-5B2E8420A2DA}" type="presOf" srcId="{0E409250-A361-44C0-B336-96180339C3D2}" destId="{03863F76-492C-4EEF-9CF7-B6DD07E500EB}" srcOrd="1" destOrd="0" presId="urn:microsoft.com/office/officeart/2005/8/layout/lProcess2"/>
    <dgm:cxn modelId="{F23E73BA-DC6C-4CBE-9707-CF844557DEC2}" type="presOf" srcId="{AF0A741B-ACBF-4283-942D-5B784A80FAD5}" destId="{102C6E29-CFA9-471C-9372-6199DF9ED98E}" srcOrd="0" destOrd="0" presId="urn:microsoft.com/office/officeart/2005/8/layout/lProcess2"/>
    <dgm:cxn modelId="{9B9351C5-C629-4CC3-BF03-A7823461CAE8}" srcId="{3E786606-5F65-44AB-A4B8-481356F87B55}" destId="{9332130D-1B84-4BC4-81B3-AFDB5927AC25}" srcOrd="1" destOrd="0" parTransId="{02D36413-7F68-416F-863B-6D9DDB29D638}" sibTransId="{5D587010-3094-460E-A8DE-75D84F32CCA3}"/>
    <dgm:cxn modelId="{B9154CC8-AF05-4FDB-952D-917FB58CA87A}" srcId="{0790CC41-8646-4CA4-83A9-FB4511F5D0F3}" destId="{509D06E5-82A5-4F2A-AA7E-80E77A2CC9F7}" srcOrd="6" destOrd="0" parTransId="{3A1BB0C5-84E3-46EF-8831-E55CE61AEA49}" sibTransId="{D5755109-CD0F-4880-8514-41034D4576AC}"/>
    <dgm:cxn modelId="{D815B8CB-E256-4F74-B73E-926E11459CAD}" type="presOf" srcId="{E7536DB3-86EC-4F3F-9F13-0A719AF620DF}" destId="{CA357248-2BD3-4104-8FF7-9DCA6B400D54}" srcOrd="0" destOrd="0" presId="urn:microsoft.com/office/officeart/2005/8/layout/lProcess2"/>
    <dgm:cxn modelId="{AB6D94D0-11DB-40B9-A0FD-FFDED7C950A4}" srcId="{1A50C259-26F2-4402-A1E8-7B25581EBA8D}" destId="{6E96D9CB-7302-4964-8E8F-DF8279077D7C}" srcOrd="1" destOrd="0" parTransId="{14A98CB5-746F-436F-9758-9D48675086E3}" sibTransId="{6B558283-33A1-4E71-ABC0-AECFF9A37AC2}"/>
    <dgm:cxn modelId="{AFD982D3-62F6-4204-89EE-B3CA647CD8DC}" srcId="{0790CC41-8646-4CA4-83A9-FB4511F5D0F3}" destId="{845FA498-9636-430C-8FC7-19A98F17C4F3}" srcOrd="4" destOrd="0" parTransId="{3A1ED33B-6E92-4C10-967C-6A2121EB2FA8}" sibTransId="{23145183-4147-42DE-B116-B798930CDBFD}"/>
    <dgm:cxn modelId="{2FB377DD-C805-4943-A762-D030BE198EF6}" type="presOf" srcId="{22C8873A-21BE-46F0-B6CF-0D9ABD7A9269}" destId="{C4DE9B02-B660-4B52-BC2F-96BACD7450F4}" srcOrd="0" destOrd="0" presId="urn:microsoft.com/office/officeart/2005/8/layout/lProcess2"/>
    <dgm:cxn modelId="{E2DBF3DD-C2F0-4A45-8B03-C5112B4723DB}" type="presOf" srcId="{1A50C259-26F2-4402-A1E8-7B25581EBA8D}" destId="{8812F869-8E82-4DEC-8AED-505B02958EA0}" srcOrd="0" destOrd="0" presId="urn:microsoft.com/office/officeart/2005/8/layout/lProcess2"/>
    <dgm:cxn modelId="{7905A3DE-CC42-4AFF-A0E3-38ED045C0FD2}" type="presOf" srcId="{9332130D-1B84-4BC4-81B3-AFDB5927AC25}" destId="{4179C380-75C2-4FF1-9367-11BD3812A929}" srcOrd="0" destOrd="0" presId="urn:microsoft.com/office/officeart/2005/8/layout/lProcess2"/>
    <dgm:cxn modelId="{A82F40DF-D045-421B-8A5B-A25CD48BA8BF}" srcId="{6ED0D102-B455-4C94-91A9-35C534F325C1}" destId="{22C8873A-21BE-46F0-B6CF-0D9ABD7A9269}" srcOrd="2" destOrd="0" parTransId="{748367FD-9BCD-422B-8B2A-29DE5818A7BB}" sibTransId="{8D93C86B-5859-4FA2-B5AE-A1D859266317}"/>
    <dgm:cxn modelId="{780523E3-B49B-4EF7-8ED8-4B833207F3AC}" type="presOf" srcId="{2B7F6AB8-1A1C-4F27-890E-A201877A5A0E}" destId="{BA825E01-3491-4D48-830A-D72AA20C164E}" srcOrd="0" destOrd="0" presId="urn:microsoft.com/office/officeart/2005/8/layout/lProcess2"/>
    <dgm:cxn modelId="{EE280EE4-E437-4516-AB1B-0EB70AAF416F}" type="presOf" srcId="{2B7F6AB8-1A1C-4F27-890E-A201877A5A0E}" destId="{55CBCE89-02B9-4D0E-BB05-BC2B76293771}" srcOrd="1" destOrd="0" presId="urn:microsoft.com/office/officeart/2005/8/layout/lProcess2"/>
    <dgm:cxn modelId="{12DC18E9-81A3-48A4-889A-A3858C78D83A}" srcId="{2B7F6AB8-1A1C-4F27-890E-A201877A5A0E}" destId="{84E025DC-4DEA-42B3-B4E7-233245D2B45E}" srcOrd="1" destOrd="0" parTransId="{6B3F091A-E9FC-4654-85DE-C40EB4996616}" sibTransId="{519CAB33-2C8C-4079-8BEC-7504C6D4971B}"/>
    <dgm:cxn modelId="{809912EE-0D3F-4B24-8D00-8EF5AB5E8746}" type="presOf" srcId="{525EF506-5B27-4F09-B64D-C70001810E67}" destId="{7E64CFCC-09C0-49E4-A08B-7072E4091CFD}" srcOrd="0" destOrd="0" presId="urn:microsoft.com/office/officeart/2005/8/layout/lProcess2"/>
    <dgm:cxn modelId="{E71C05F2-A880-4A88-ABAD-07E79229FB49}" srcId="{0790CC41-8646-4CA4-83A9-FB4511F5D0F3}" destId="{2B7F6AB8-1A1C-4F27-890E-A201877A5A0E}" srcOrd="1" destOrd="0" parTransId="{4CCA8030-17A5-4A79-900D-679B98D629E1}" sibTransId="{2006DAE0-117B-4906-8970-5F989D8B5A2B}"/>
    <dgm:cxn modelId="{370C80F5-2C9D-4EA2-A119-9A1BC0389383}" srcId="{0E409250-A361-44C0-B336-96180339C3D2}" destId="{336B4E83-556F-433E-9CB8-5FB854229686}" srcOrd="1" destOrd="0" parTransId="{5AF9F0CD-25C1-4EA6-9E86-98435D6B33AB}" sibTransId="{4A3047F4-359C-48BF-9C62-A60A46F78641}"/>
    <dgm:cxn modelId="{180ED025-5FD1-42BC-BD10-BCEEE20D44A8}" type="presParOf" srcId="{55AC1FFE-AF6A-40D4-93D9-0AF70F3EB3CC}" destId="{63B3E848-8463-4499-9085-05D6733771D1}" srcOrd="0" destOrd="0" presId="urn:microsoft.com/office/officeart/2005/8/layout/lProcess2"/>
    <dgm:cxn modelId="{1CA2F237-962C-4C95-832C-FF7CA4B97C33}" type="presParOf" srcId="{63B3E848-8463-4499-9085-05D6733771D1}" destId="{A32A9370-7B3F-4987-BFBB-CBAD8373F4B9}" srcOrd="0" destOrd="0" presId="urn:microsoft.com/office/officeart/2005/8/layout/lProcess2"/>
    <dgm:cxn modelId="{782A6A01-0186-4072-A0F5-B70A204A0C33}" type="presParOf" srcId="{63B3E848-8463-4499-9085-05D6733771D1}" destId="{03863F76-492C-4EEF-9CF7-B6DD07E500EB}" srcOrd="1" destOrd="0" presId="urn:microsoft.com/office/officeart/2005/8/layout/lProcess2"/>
    <dgm:cxn modelId="{AE600D13-1531-4F2F-B1CC-8A236C5A128F}" type="presParOf" srcId="{63B3E848-8463-4499-9085-05D6733771D1}" destId="{7DBC3CDB-9471-42F0-9615-BBBBDD6A26BE}" srcOrd="2" destOrd="0" presId="urn:microsoft.com/office/officeart/2005/8/layout/lProcess2"/>
    <dgm:cxn modelId="{206C60D3-2400-4EC2-9C18-02D8B5A97BE2}" type="presParOf" srcId="{7DBC3CDB-9471-42F0-9615-BBBBDD6A26BE}" destId="{7B8E80C3-6ED7-43DA-9931-B3CCF91DEC0B}" srcOrd="0" destOrd="0" presId="urn:microsoft.com/office/officeart/2005/8/layout/lProcess2"/>
    <dgm:cxn modelId="{9B2EE84A-D300-413C-B32D-3487401988F0}" type="presParOf" srcId="{7B8E80C3-6ED7-43DA-9931-B3CCF91DEC0B}" destId="{2AF93BB1-46B7-4485-8746-A6F91CDCA291}" srcOrd="0" destOrd="0" presId="urn:microsoft.com/office/officeart/2005/8/layout/lProcess2"/>
    <dgm:cxn modelId="{6A00B373-0B84-4C36-9627-85B65591336C}" type="presParOf" srcId="{7B8E80C3-6ED7-43DA-9931-B3CCF91DEC0B}" destId="{41C6323D-2B43-474F-8399-F1B65E2C2556}" srcOrd="1" destOrd="0" presId="urn:microsoft.com/office/officeart/2005/8/layout/lProcess2"/>
    <dgm:cxn modelId="{377BECBC-08AD-4BD3-810B-65461E90CB09}" type="presParOf" srcId="{7B8E80C3-6ED7-43DA-9931-B3CCF91DEC0B}" destId="{AFA24DA2-A59C-42AD-8880-9045CC3CF4EA}" srcOrd="2" destOrd="0" presId="urn:microsoft.com/office/officeart/2005/8/layout/lProcess2"/>
    <dgm:cxn modelId="{4D7F8495-6D35-4CDB-8CFD-93110EFD4FF1}" type="presParOf" srcId="{7B8E80C3-6ED7-43DA-9931-B3CCF91DEC0B}" destId="{AE68943C-567E-42AE-B708-E4BBFF441AF6}" srcOrd="3" destOrd="0" presId="urn:microsoft.com/office/officeart/2005/8/layout/lProcess2"/>
    <dgm:cxn modelId="{59AAED39-C6C1-4055-BF0E-04C8B2B2A0FF}" type="presParOf" srcId="{7B8E80C3-6ED7-43DA-9931-B3CCF91DEC0B}" destId="{588412E3-8D36-437B-BC7D-106D012AD3E1}" srcOrd="4" destOrd="0" presId="urn:microsoft.com/office/officeart/2005/8/layout/lProcess2"/>
    <dgm:cxn modelId="{51F234C6-CCF6-4453-9EAB-825DA61BB623}" type="presParOf" srcId="{55AC1FFE-AF6A-40D4-93D9-0AF70F3EB3CC}" destId="{C4A0AA83-9453-424B-8860-B72DB81697C2}" srcOrd="1" destOrd="0" presId="urn:microsoft.com/office/officeart/2005/8/layout/lProcess2"/>
    <dgm:cxn modelId="{1477A2D0-B264-491C-8FD0-E8DFCB030912}" type="presParOf" srcId="{55AC1FFE-AF6A-40D4-93D9-0AF70F3EB3CC}" destId="{9B5FE49A-F0C2-400E-9704-EBB597DD8951}" srcOrd="2" destOrd="0" presId="urn:microsoft.com/office/officeart/2005/8/layout/lProcess2"/>
    <dgm:cxn modelId="{8202E0CB-498A-4EA2-B766-A19A120A9112}" type="presParOf" srcId="{9B5FE49A-F0C2-400E-9704-EBB597DD8951}" destId="{BA825E01-3491-4D48-830A-D72AA20C164E}" srcOrd="0" destOrd="0" presId="urn:microsoft.com/office/officeart/2005/8/layout/lProcess2"/>
    <dgm:cxn modelId="{66289C51-3D43-4368-B7A6-361341A31EA8}" type="presParOf" srcId="{9B5FE49A-F0C2-400E-9704-EBB597DD8951}" destId="{55CBCE89-02B9-4D0E-BB05-BC2B76293771}" srcOrd="1" destOrd="0" presId="urn:microsoft.com/office/officeart/2005/8/layout/lProcess2"/>
    <dgm:cxn modelId="{2A0FEC4B-ECFD-4C76-A311-C201E329A8AC}" type="presParOf" srcId="{9B5FE49A-F0C2-400E-9704-EBB597DD8951}" destId="{21B8602B-0574-4DFB-92B2-1659E4D4280D}" srcOrd="2" destOrd="0" presId="urn:microsoft.com/office/officeart/2005/8/layout/lProcess2"/>
    <dgm:cxn modelId="{C1A53C0B-4F8B-46F1-BC23-2D7CF195E0E9}" type="presParOf" srcId="{21B8602B-0574-4DFB-92B2-1659E4D4280D}" destId="{25F4383F-A683-40D8-8A88-875F948EA49E}" srcOrd="0" destOrd="0" presId="urn:microsoft.com/office/officeart/2005/8/layout/lProcess2"/>
    <dgm:cxn modelId="{E02B896E-3FC6-4EB3-B437-B3E7B0A3CA98}" type="presParOf" srcId="{25F4383F-A683-40D8-8A88-875F948EA49E}" destId="{0F5092CF-E584-441F-958A-D3D417BAA92D}" srcOrd="0" destOrd="0" presId="urn:microsoft.com/office/officeart/2005/8/layout/lProcess2"/>
    <dgm:cxn modelId="{92A0B620-6A96-467B-A740-D141A409F612}" type="presParOf" srcId="{25F4383F-A683-40D8-8A88-875F948EA49E}" destId="{49CAE312-1119-41C6-BAD8-6D2E4FB1FFE1}" srcOrd="1" destOrd="0" presId="urn:microsoft.com/office/officeart/2005/8/layout/lProcess2"/>
    <dgm:cxn modelId="{7ECD9B35-AF97-41B2-A923-25A47D117AB9}" type="presParOf" srcId="{25F4383F-A683-40D8-8A88-875F948EA49E}" destId="{F0C193AB-3802-45AD-B525-87F58D97C878}" srcOrd="2" destOrd="0" presId="urn:microsoft.com/office/officeart/2005/8/layout/lProcess2"/>
    <dgm:cxn modelId="{A7AAC516-5345-4338-9408-C8D7AFF8D601}" type="presParOf" srcId="{55AC1FFE-AF6A-40D4-93D9-0AF70F3EB3CC}" destId="{848B0B88-D7F7-4F3D-B0F2-1528D4914258}" srcOrd="3" destOrd="0" presId="urn:microsoft.com/office/officeart/2005/8/layout/lProcess2"/>
    <dgm:cxn modelId="{6531DD1A-6E7B-4EC9-9A30-1FF1781E43B3}" type="presParOf" srcId="{55AC1FFE-AF6A-40D4-93D9-0AF70F3EB3CC}" destId="{E47208AA-F60A-4C29-BFF5-075587848017}" srcOrd="4" destOrd="0" presId="urn:microsoft.com/office/officeart/2005/8/layout/lProcess2"/>
    <dgm:cxn modelId="{57068ED2-9716-4FA4-B02B-6337D6087451}" type="presParOf" srcId="{E47208AA-F60A-4C29-BFF5-075587848017}" destId="{B779E694-655B-43B3-90A8-611E3432FB51}" srcOrd="0" destOrd="0" presId="urn:microsoft.com/office/officeart/2005/8/layout/lProcess2"/>
    <dgm:cxn modelId="{9CED9ABE-743F-465B-90BC-4A17E1FE47FA}" type="presParOf" srcId="{E47208AA-F60A-4C29-BFF5-075587848017}" destId="{19E6921F-5B84-4505-81D4-2D79D95F07D2}" srcOrd="1" destOrd="0" presId="urn:microsoft.com/office/officeart/2005/8/layout/lProcess2"/>
    <dgm:cxn modelId="{CAEDD020-D1DF-44F3-BAAD-6818D8ADECFC}" type="presParOf" srcId="{E47208AA-F60A-4C29-BFF5-075587848017}" destId="{348E67C0-ADE8-4802-ABBF-03BC42FB6E0C}" srcOrd="2" destOrd="0" presId="urn:microsoft.com/office/officeart/2005/8/layout/lProcess2"/>
    <dgm:cxn modelId="{B3BFBA4C-581E-4799-83A2-D3911015BD9C}" type="presParOf" srcId="{348E67C0-ADE8-4802-ABBF-03BC42FB6E0C}" destId="{A3589644-9F11-4332-BBE6-6BF24061D96E}" srcOrd="0" destOrd="0" presId="urn:microsoft.com/office/officeart/2005/8/layout/lProcess2"/>
    <dgm:cxn modelId="{1F184E02-E758-40D5-8018-C5C3A50437B1}" type="presParOf" srcId="{A3589644-9F11-4332-BBE6-6BF24061D96E}" destId="{BC871C0F-CD71-4B68-AAFB-393BF66516E5}" srcOrd="0" destOrd="0" presId="urn:microsoft.com/office/officeart/2005/8/layout/lProcess2"/>
    <dgm:cxn modelId="{C9B383F5-F123-4D91-9D48-A84D4299C75A}" type="presParOf" srcId="{A3589644-9F11-4332-BBE6-6BF24061D96E}" destId="{1FCDF65D-9DAC-4F7E-9C4A-64D21983F947}" srcOrd="1" destOrd="0" presId="urn:microsoft.com/office/officeart/2005/8/layout/lProcess2"/>
    <dgm:cxn modelId="{36AF8B3B-2B1A-48E7-AA64-AC3A014FFF61}" type="presParOf" srcId="{A3589644-9F11-4332-BBE6-6BF24061D96E}" destId="{9D4A623D-1735-4417-BC7E-D3A99CF910AA}" srcOrd="2" destOrd="0" presId="urn:microsoft.com/office/officeart/2005/8/layout/lProcess2"/>
    <dgm:cxn modelId="{7C1AC597-EB5A-4CE3-9ACE-3CAFAE6F5310}" type="presParOf" srcId="{A3589644-9F11-4332-BBE6-6BF24061D96E}" destId="{3C15227B-618C-43B0-8D93-2B6D1E99C21C}" srcOrd="3" destOrd="0" presId="urn:microsoft.com/office/officeart/2005/8/layout/lProcess2"/>
    <dgm:cxn modelId="{33D97CC9-1997-4502-865B-7E035BBCA5D0}" type="presParOf" srcId="{A3589644-9F11-4332-BBE6-6BF24061D96E}" destId="{C4DE9B02-B660-4B52-BC2F-96BACD7450F4}" srcOrd="4" destOrd="0" presId="urn:microsoft.com/office/officeart/2005/8/layout/lProcess2"/>
    <dgm:cxn modelId="{A454AF1D-E1DE-469C-9C19-9F1C2112D9B2}" type="presParOf" srcId="{55AC1FFE-AF6A-40D4-93D9-0AF70F3EB3CC}" destId="{A656C4BE-3C37-4FBC-BF02-75AC199C7FE7}" srcOrd="5" destOrd="0" presId="urn:microsoft.com/office/officeart/2005/8/layout/lProcess2"/>
    <dgm:cxn modelId="{CA67B701-A721-4855-BFC2-9053AFE233AF}" type="presParOf" srcId="{55AC1FFE-AF6A-40D4-93D9-0AF70F3EB3CC}" destId="{94D72348-D9EB-41F9-929E-E47C283D0B8F}" srcOrd="6" destOrd="0" presId="urn:microsoft.com/office/officeart/2005/8/layout/lProcess2"/>
    <dgm:cxn modelId="{8962034C-FD2C-4A2D-AA64-C65436A4FBFD}" type="presParOf" srcId="{94D72348-D9EB-41F9-929E-E47C283D0B8F}" destId="{B537DCDF-FA15-4DD9-AA60-77D755E7BCB0}" srcOrd="0" destOrd="0" presId="urn:microsoft.com/office/officeart/2005/8/layout/lProcess2"/>
    <dgm:cxn modelId="{9F390F54-C228-4D43-8E4B-B4386C31783E}" type="presParOf" srcId="{94D72348-D9EB-41F9-929E-E47C283D0B8F}" destId="{C56FE7DF-6E56-4AE7-9CBB-042A3EF87B61}" srcOrd="1" destOrd="0" presId="urn:microsoft.com/office/officeart/2005/8/layout/lProcess2"/>
    <dgm:cxn modelId="{65D66150-D9A8-4535-9F54-3329C71AEED8}" type="presParOf" srcId="{94D72348-D9EB-41F9-929E-E47C283D0B8F}" destId="{EAAB9018-2620-4F15-BC59-A0ADBF4BB5F8}" srcOrd="2" destOrd="0" presId="urn:microsoft.com/office/officeart/2005/8/layout/lProcess2"/>
    <dgm:cxn modelId="{C836A147-F509-4CFA-A51D-EC1440E4FD37}" type="presParOf" srcId="{EAAB9018-2620-4F15-BC59-A0ADBF4BB5F8}" destId="{A01D71A5-0025-47FE-BCE9-74F4F0CCC27C}" srcOrd="0" destOrd="0" presId="urn:microsoft.com/office/officeart/2005/8/layout/lProcess2"/>
    <dgm:cxn modelId="{91D2D071-88C9-4037-B7A7-73A5C66397FA}" type="presParOf" srcId="{A01D71A5-0025-47FE-BCE9-74F4F0CCC27C}" destId="{788E77A6-A086-4F41-B7EA-66F9DB7DBD82}" srcOrd="0" destOrd="0" presId="urn:microsoft.com/office/officeart/2005/8/layout/lProcess2"/>
    <dgm:cxn modelId="{5D4540D9-F9A4-441D-80D6-88BE7CDBF6A8}" type="presParOf" srcId="{A01D71A5-0025-47FE-BCE9-74F4F0CCC27C}" destId="{C2EF8E02-FF82-4F9D-88BF-483461C2C41E}" srcOrd="1" destOrd="0" presId="urn:microsoft.com/office/officeart/2005/8/layout/lProcess2"/>
    <dgm:cxn modelId="{A84EBCF9-9B30-4C54-987F-EEE4CAABFF06}" type="presParOf" srcId="{A01D71A5-0025-47FE-BCE9-74F4F0CCC27C}" destId="{4179C380-75C2-4FF1-9367-11BD3812A929}" srcOrd="2" destOrd="0" presId="urn:microsoft.com/office/officeart/2005/8/layout/lProcess2"/>
    <dgm:cxn modelId="{B953EC97-905E-431A-B457-C0F8BE13B243}" type="presParOf" srcId="{A01D71A5-0025-47FE-BCE9-74F4F0CCC27C}" destId="{54A8B7ED-9E0A-400E-A15E-09FC582ED05D}" srcOrd="3" destOrd="0" presId="urn:microsoft.com/office/officeart/2005/8/layout/lProcess2"/>
    <dgm:cxn modelId="{295DC317-998F-4C79-B770-BE55A55FBF75}" type="presParOf" srcId="{A01D71A5-0025-47FE-BCE9-74F4F0CCC27C}" destId="{7E64CFCC-09C0-49E4-A08B-7072E4091CFD}" srcOrd="4" destOrd="0" presId="urn:microsoft.com/office/officeart/2005/8/layout/lProcess2"/>
    <dgm:cxn modelId="{3A188574-C6F3-4ACC-B3FF-5B60AF6A0E53}" type="presParOf" srcId="{A01D71A5-0025-47FE-BCE9-74F4F0CCC27C}" destId="{D74BF033-DF55-4BD0-8806-3453D708F1B2}" srcOrd="5" destOrd="0" presId="urn:microsoft.com/office/officeart/2005/8/layout/lProcess2"/>
    <dgm:cxn modelId="{80F5D8CE-6CBA-482B-92C7-A98730D1B0AA}" type="presParOf" srcId="{A01D71A5-0025-47FE-BCE9-74F4F0CCC27C}" destId="{62932E2B-44E0-475B-BF64-D2ED6D744A9A}" srcOrd="6" destOrd="0" presId="urn:microsoft.com/office/officeart/2005/8/layout/lProcess2"/>
    <dgm:cxn modelId="{37F3452E-A848-4653-AAEE-B698A08BC156}" type="presParOf" srcId="{A01D71A5-0025-47FE-BCE9-74F4F0CCC27C}" destId="{ECD8E76D-72B8-4E9A-8248-DFBB9A191331}" srcOrd="7" destOrd="0" presId="urn:microsoft.com/office/officeart/2005/8/layout/lProcess2"/>
    <dgm:cxn modelId="{06091781-24F8-4AD7-88CE-97807FCB3357}" type="presParOf" srcId="{A01D71A5-0025-47FE-BCE9-74F4F0CCC27C}" destId="{D7E269A6-C838-4379-A242-396F1324D2AF}" srcOrd="8" destOrd="0" presId="urn:microsoft.com/office/officeart/2005/8/layout/lProcess2"/>
    <dgm:cxn modelId="{53749586-4742-4DF8-90A7-D4A0D9CB7F29}" type="presParOf" srcId="{55AC1FFE-AF6A-40D4-93D9-0AF70F3EB3CC}" destId="{B41CFE93-6710-4304-B8C8-A1D99B90801D}" srcOrd="7" destOrd="0" presId="urn:microsoft.com/office/officeart/2005/8/layout/lProcess2"/>
    <dgm:cxn modelId="{DBDFCAB9-02D1-440E-AF85-4D653B511D7C}" type="presParOf" srcId="{55AC1FFE-AF6A-40D4-93D9-0AF70F3EB3CC}" destId="{B438F6D7-5BD3-44C4-B9F1-1B0DD14C9DAC}" srcOrd="8" destOrd="0" presId="urn:microsoft.com/office/officeart/2005/8/layout/lProcess2"/>
    <dgm:cxn modelId="{7AA5514E-70BF-483D-BF45-54F65C20251E}" type="presParOf" srcId="{B438F6D7-5BD3-44C4-B9F1-1B0DD14C9DAC}" destId="{307F2600-E695-4204-8651-2A700023983C}" srcOrd="0" destOrd="0" presId="urn:microsoft.com/office/officeart/2005/8/layout/lProcess2"/>
    <dgm:cxn modelId="{0A7AC74E-35B1-4204-BC55-9C7C0B5CE4DE}" type="presParOf" srcId="{B438F6D7-5BD3-44C4-B9F1-1B0DD14C9DAC}" destId="{E6D06EE3-310B-4B65-9F8A-5CFC126F6E18}" srcOrd="1" destOrd="0" presId="urn:microsoft.com/office/officeart/2005/8/layout/lProcess2"/>
    <dgm:cxn modelId="{16C0BDC9-C67B-4E06-9C98-AEAEF10C54FB}" type="presParOf" srcId="{B438F6D7-5BD3-44C4-B9F1-1B0DD14C9DAC}" destId="{2A840AC8-5FE6-409B-B366-B5DD82F43892}" srcOrd="2" destOrd="0" presId="urn:microsoft.com/office/officeart/2005/8/layout/lProcess2"/>
    <dgm:cxn modelId="{6FE8CFF7-FD84-444F-B30D-783A0DC8BF63}" type="presParOf" srcId="{2A840AC8-5FE6-409B-B366-B5DD82F43892}" destId="{03176BC5-F95E-4443-A412-D8A7EED7A8A7}" srcOrd="0" destOrd="0" presId="urn:microsoft.com/office/officeart/2005/8/layout/lProcess2"/>
    <dgm:cxn modelId="{9F342201-AAF8-4AD1-9061-651F20906136}" type="presParOf" srcId="{03176BC5-F95E-4443-A412-D8A7EED7A8A7}" destId="{102C6E29-CFA9-471C-9372-6199DF9ED98E}" srcOrd="0" destOrd="0" presId="urn:microsoft.com/office/officeart/2005/8/layout/lProcess2"/>
    <dgm:cxn modelId="{DE43BC82-D294-41E5-8308-EF272DC0A22B}" type="presParOf" srcId="{03176BC5-F95E-4443-A412-D8A7EED7A8A7}" destId="{4D52CECB-D3EB-4877-A34C-D5051A07A885}" srcOrd="1" destOrd="0" presId="urn:microsoft.com/office/officeart/2005/8/layout/lProcess2"/>
    <dgm:cxn modelId="{E22C3314-7D1B-4D3A-8FBD-CBAA408C8B92}" type="presParOf" srcId="{03176BC5-F95E-4443-A412-D8A7EED7A8A7}" destId="{08E8423C-6455-4F00-B5AA-625AAB34C33F}" srcOrd="2" destOrd="0" presId="urn:microsoft.com/office/officeart/2005/8/layout/lProcess2"/>
    <dgm:cxn modelId="{0A95306E-4FCD-47C5-ACD9-3C3AAD9A32E2}" type="presParOf" srcId="{55AC1FFE-AF6A-40D4-93D9-0AF70F3EB3CC}" destId="{C51C6968-B96D-4192-9558-E63B0782354C}" srcOrd="9" destOrd="0" presId="urn:microsoft.com/office/officeart/2005/8/layout/lProcess2"/>
    <dgm:cxn modelId="{D9343765-7FFC-4DD6-830E-DB218A363193}" type="presParOf" srcId="{55AC1FFE-AF6A-40D4-93D9-0AF70F3EB3CC}" destId="{207B6B7F-79AF-4E97-B09B-EADF379F490F}" srcOrd="10" destOrd="0" presId="urn:microsoft.com/office/officeart/2005/8/layout/lProcess2"/>
    <dgm:cxn modelId="{ACF911B6-2005-47EB-BAE9-8F928EBAA9E6}" type="presParOf" srcId="{207B6B7F-79AF-4E97-B09B-EADF379F490F}" destId="{8812F869-8E82-4DEC-8AED-505B02958EA0}" srcOrd="0" destOrd="0" presId="urn:microsoft.com/office/officeart/2005/8/layout/lProcess2"/>
    <dgm:cxn modelId="{05ED2487-18C9-4828-B34D-635D898E7A6D}" type="presParOf" srcId="{207B6B7F-79AF-4E97-B09B-EADF379F490F}" destId="{D717809F-6E8C-45EB-8E08-8EB03F6A92E2}" srcOrd="1" destOrd="0" presId="urn:microsoft.com/office/officeart/2005/8/layout/lProcess2"/>
    <dgm:cxn modelId="{85F73CCE-DF46-4448-9258-8ADC864D0A94}" type="presParOf" srcId="{207B6B7F-79AF-4E97-B09B-EADF379F490F}" destId="{08254E89-D96F-4FA6-9991-AA592794C116}" srcOrd="2" destOrd="0" presId="urn:microsoft.com/office/officeart/2005/8/layout/lProcess2"/>
    <dgm:cxn modelId="{347B7BC0-51A9-4DAC-903B-FA4E47E2DE97}" type="presParOf" srcId="{08254E89-D96F-4FA6-9991-AA592794C116}" destId="{AD09B28F-7821-4A6B-BD2F-89C27A4B4F0A}" srcOrd="0" destOrd="0" presId="urn:microsoft.com/office/officeart/2005/8/layout/lProcess2"/>
    <dgm:cxn modelId="{A4839E81-D3BA-422C-8978-79DC09647CB2}" type="presParOf" srcId="{AD09B28F-7821-4A6B-BD2F-89C27A4B4F0A}" destId="{BD3C206F-8C2C-4AC1-8ED1-7EFC9FA6BCC5}" srcOrd="0" destOrd="0" presId="urn:microsoft.com/office/officeart/2005/8/layout/lProcess2"/>
    <dgm:cxn modelId="{0420A6FC-1D74-4608-9C06-4B8626956F74}" type="presParOf" srcId="{AD09B28F-7821-4A6B-BD2F-89C27A4B4F0A}" destId="{DE7CFDBF-B116-4F91-909A-4F11441C0789}" srcOrd="1" destOrd="0" presId="urn:microsoft.com/office/officeart/2005/8/layout/lProcess2"/>
    <dgm:cxn modelId="{9C6461A1-E36E-4607-93B5-B2D1BD7B4E94}" type="presParOf" srcId="{AD09B28F-7821-4A6B-BD2F-89C27A4B4F0A}" destId="{9B726692-19B4-41AB-8690-2BEF14BA1C39}" srcOrd="2" destOrd="0" presId="urn:microsoft.com/office/officeart/2005/8/layout/lProcess2"/>
    <dgm:cxn modelId="{645864AA-F11D-4A6E-941F-BA559EBAEADB}" type="presParOf" srcId="{AD09B28F-7821-4A6B-BD2F-89C27A4B4F0A}" destId="{5181CDC9-5C7A-4239-AE90-9962B981411D}" srcOrd="3" destOrd="0" presId="urn:microsoft.com/office/officeart/2005/8/layout/lProcess2"/>
    <dgm:cxn modelId="{3D144762-74EB-4B86-AB02-868B5659F89F}" type="presParOf" srcId="{AD09B28F-7821-4A6B-BD2F-89C27A4B4F0A}" destId="{D756FD87-66DD-47CA-8188-AEE4CF006ECC}" srcOrd="4" destOrd="0" presId="urn:microsoft.com/office/officeart/2005/8/layout/lProcess2"/>
    <dgm:cxn modelId="{C2E7B4E9-0554-4D04-A050-7CA399675754}" type="presParOf" srcId="{55AC1FFE-AF6A-40D4-93D9-0AF70F3EB3CC}" destId="{93AF40A7-AD50-4B66-9D25-F6354EB0D58F}" srcOrd="11" destOrd="0" presId="urn:microsoft.com/office/officeart/2005/8/layout/lProcess2"/>
    <dgm:cxn modelId="{F7713807-42C6-48C2-A1D5-27B28529B32E}" type="presParOf" srcId="{55AC1FFE-AF6A-40D4-93D9-0AF70F3EB3CC}" destId="{151F5701-0AF3-4A9A-A31C-4FC402C10B16}" srcOrd="12" destOrd="0" presId="urn:microsoft.com/office/officeart/2005/8/layout/lProcess2"/>
    <dgm:cxn modelId="{3AA36263-D0C9-4879-890F-83B79161D246}" type="presParOf" srcId="{151F5701-0AF3-4A9A-A31C-4FC402C10B16}" destId="{55130D1D-8C40-4765-9E23-1B5FB4F8646C}" srcOrd="0" destOrd="0" presId="urn:microsoft.com/office/officeart/2005/8/layout/lProcess2"/>
    <dgm:cxn modelId="{2FD237D9-D07D-43F3-B555-8855955A61DA}" type="presParOf" srcId="{151F5701-0AF3-4A9A-A31C-4FC402C10B16}" destId="{E8966D4B-9D00-4E0D-94C9-7191AEB1B3E0}" srcOrd="1" destOrd="0" presId="urn:microsoft.com/office/officeart/2005/8/layout/lProcess2"/>
    <dgm:cxn modelId="{3E3A9932-8DDA-437D-B31E-4D45E726885D}" type="presParOf" srcId="{151F5701-0AF3-4A9A-A31C-4FC402C10B16}" destId="{F02DAB78-FD1F-4627-B1C6-B6C861BB587D}" srcOrd="2" destOrd="0" presId="urn:microsoft.com/office/officeart/2005/8/layout/lProcess2"/>
    <dgm:cxn modelId="{97B2F502-B147-400D-A279-2478A43407C8}" type="presParOf" srcId="{F02DAB78-FD1F-4627-B1C6-B6C861BB587D}" destId="{238C4438-36D6-47F9-B92B-53FCB5C62700}" srcOrd="0" destOrd="0" presId="urn:microsoft.com/office/officeart/2005/8/layout/lProcess2"/>
    <dgm:cxn modelId="{96830BA3-03B2-448E-8592-538D45AB1E81}" type="presParOf" srcId="{238C4438-36D6-47F9-B92B-53FCB5C62700}" destId="{69E7F98B-89FA-445F-A1F4-8A84C45078E0}" srcOrd="0" destOrd="0" presId="urn:microsoft.com/office/officeart/2005/8/layout/lProcess2"/>
    <dgm:cxn modelId="{32E50936-73C8-4D6E-B038-A8342F39C00B}" type="presParOf" srcId="{238C4438-36D6-47F9-B92B-53FCB5C62700}" destId="{FB9D6B3D-C12E-40BD-92A5-128C525EEF36}" srcOrd="1" destOrd="0" presId="urn:microsoft.com/office/officeart/2005/8/layout/lProcess2"/>
    <dgm:cxn modelId="{5DF3EC66-BFFD-4D32-A592-09B16CE4B857}" type="presParOf" srcId="{238C4438-36D6-47F9-B92B-53FCB5C62700}" destId="{CA357248-2BD3-4104-8FF7-9DCA6B400D54}"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82CD1-103D-482F-83FD-8781534E130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bg-BG"/>
        </a:p>
      </dgm:t>
    </dgm:pt>
    <dgm:pt modelId="{0CF34DD6-1E84-411C-B1F6-F257B5A90CAB}">
      <dgm:prSet phldrT="[Text]" custT="1"/>
      <dgm:spPr>
        <a:solidFill>
          <a:srgbClr val="152D54"/>
        </a:solidFill>
      </dgm:spPr>
      <dgm:t>
        <a:bodyPr/>
        <a:lstStyle/>
        <a:p>
          <a:pPr>
            <a:spcAft>
              <a:spcPts val="0"/>
            </a:spcAft>
          </a:pPr>
          <a:r>
            <a:rPr lang="bg-BG" sz="2000" dirty="0"/>
            <a:t>Рационален</a:t>
          </a:r>
        </a:p>
      </dgm:t>
    </dgm:pt>
    <dgm:pt modelId="{B2DC3478-4C15-4A55-A694-AD53A1B81563}" type="parTrans" cxnId="{7EF00EE4-4179-40DD-86C9-D6F280D8DE74}">
      <dgm:prSet/>
      <dgm:spPr/>
      <dgm:t>
        <a:bodyPr/>
        <a:lstStyle/>
        <a:p>
          <a:endParaRPr lang="bg-BG" sz="2400"/>
        </a:p>
      </dgm:t>
    </dgm:pt>
    <dgm:pt modelId="{58953B7C-DBEE-4F5C-9015-C07EFE80F2CD}" type="sibTrans" cxnId="{7EF00EE4-4179-40DD-86C9-D6F280D8DE74}">
      <dgm:prSet/>
      <dgm:spPr/>
      <dgm:t>
        <a:bodyPr/>
        <a:lstStyle/>
        <a:p>
          <a:endParaRPr lang="bg-BG" sz="2400"/>
        </a:p>
      </dgm:t>
    </dgm:pt>
    <dgm:pt modelId="{A229A284-69E5-4CE0-B1B6-BB523EC4E8F5}">
      <dgm:prSet custT="1"/>
      <dgm:spPr>
        <a:solidFill>
          <a:srgbClr val="152D54"/>
        </a:solidFill>
      </dgm:spPr>
      <dgm:t>
        <a:bodyPr/>
        <a:lstStyle/>
        <a:p>
          <a:pPr>
            <a:spcAft>
              <a:spcPct val="15000"/>
            </a:spcAft>
          </a:pPr>
          <a:r>
            <a:rPr lang="ru-RU" sz="1800" b="0" i="0" u="none"/>
            <a:t>Може да бъде събрана и остойностена информацията за алтернативите</a:t>
          </a:r>
          <a:endParaRPr lang="bg-BG" sz="1800" b="0" i="0" u="none" dirty="0"/>
        </a:p>
      </dgm:t>
    </dgm:pt>
    <dgm:pt modelId="{396CAC10-BABE-4282-AE4E-775D1ADFE20D}" type="parTrans" cxnId="{1E5D398F-B949-4E5D-B278-FF4F8118ACFD}">
      <dgm:prSet/>
      <dgm:spPr/>
      <dgm:t>
        <a:bodyPr/>
        <a:lstStyle/>
        <a:p>
          <a:endParaRPr lang="bg-BG" sz="2400"/>
        </a:p>
      </dgm:t>
    </dgm:pt>
    <dgm:pt modelId="{9F5D98D5-B5E1-44A2-B3C6-58390DAD8445}" type="sibTrans" cxnId="{1E5D398F-B949-4E5D-B278-FF4F8118ACFD}">
      <dgm:prSet/>
      <dgm:spPr/>
      <dgm:t>
        <a:bodyPr/>
        <a:lstStyle/>
        <a:p>
          <a:endParaRPr lang="bg-BG" sz="2400"/>
        </a:p>
      </dgm:t>
    </dgm:pt>
    <dgm:pt modelId="{7CE14A3C-DFA3-44CA-AD94-AC9A7E95756C}">
      <dgm:prSet custT="1"/>
      <dgm:spPr>
        <a:solidFill>
          <a:srgbClr val="152D54"/>
        </a:solidFill>
      </dgm:spPr>
      <dgm:t>
        <a:bodyPr/>
        <a:lstStyle/>
        <a:p>
          <a:pPr>
            <a:spcAft>
              <a:spcPts val="0"/>
            </a:spcAft>
          </a:pPr>
          <a:r>
            <a:rPr lang="bg-BG" sz="2000" dirty="0"/>
            <a:t>Ограничено рационален</a:t>
          </a:r>
        </a:p>
      </dgm:t>
    </dgm:pt>
    <dgm:pt modelId="{6B8622E6-232D-47E7-9ED6-449772A04E00}" type="parTrans" cxnId="{4924FDDD-0187-480F-B94A-1C6DE435E2E7}">
      <dgm:prSet/>
      <dgm:spPr/>
      <dgm:t>
        <a:bodyPr/>
        <a:lstStyle/>
        <a:p>
          <a:endParaRPr lang="bg-BG" sz="2400"/>
        </a:p>
      </dgm:t>
    </dgm:pt>
    <dgm:pt modelId="{FA1CA97F-5054-453F-84C8-D1840822DB27}" type="sibTrans" cxnId="{4924FDDD-0187-480F-B94A-1C6DE435E2E7}">
      <dgm:prSet/>
      <dgm:spPr/>
      <dgm:t>
        <a:bodyPr/>
        <a:lstStyle/>
        <a:p>
          <a:endParaRPr lang="bg-BG" sz="2400"/>
        </a:p>
      </dgm:t>
    </dgm:pt>
    <dgm:pt modelId="{D18FBDDA-D278-45E2-BA83-65A9A708A31F}">
      <dgm:prSet custT="1"/>
      <dgm:spPr>
        <a:solidFill>
          <a:srgbClr val="152D54"/>
        </a:solidFill>
      </dgm:spPr>
      <dgm:t>
        <a:bodyPr/>
        <a:lstStyle/>
        <a:p>
          <a:pPr>
            <a:spcAft>
              <a:spcPct val="15000"/>
            </a:spcAft>
          </a:pPr>
          <a:r>
            <a:rPr lang="bg-BG" sz="1800" b="0" i="0" u="none"/>
            <a:t>Минималните критерии са ясни</a:t>
          </a:r>
          <a:endParaRPr lang="bg-BG" sz="1800" b="0" i="0" u="none" dirty="0"/>
        </a:p>
      </dgm:t>
    </dgm:pt>
    <dgm:pt modelId="{4A3C8B58-FFE4-4F9C-84B2-D4A9A612085A}" type="parTrans" cxnId="{E013E5D8-D967-46D7-9EFE-8EC4217134F4}">
      <dgm:prSet/>
      <dgm:spPr/>
      <dgm:t>
        <a:bodyPr/>
        <a:lstStyle/>
        <a:p>
          <a:endParaRPr lang="bg-BG" sz="2400"/>
        </a:p>
      </dgm:t>
    </dgm:pt>
    <dgm:pt modelId="{C3055EDB-4402-423E-BCAC-3BB36D919923}" type="sibTrans" cxnId="{E013E5D8-D967-46D7-9EFE-8EC4217134F4}">
      <dgm:prSet/>
      <dgm:spPr/>
      <dgm:t>
        <a:bodyPr/>
        <a:lstStyle/>
        <a:p>
          <a:endParaRPr lang="bg-BG" sz="2400"/>
        </a:p>
      </dgm:t>
    </dgm:pt>
    <dgm:pt modelId="{196230A7-E18A-495F-869C-551FB44BD143}">
      <dgm:prSet custT="1"/>
      <dgm:spPr>
        <a:solidFill>
          <a:srgbClr val="152D54"/>
        </a:solidFill>
      </dgm:spPr>
      <dgm:t>
        <a:bodyPr/>
        <a:lstStyle/>
        <a:p>
          <a:pPr>
            <a:spcAft>
              <a:spcPts val="0"/>
            </a:spcAft>
          </a:pPr>
          <a:r>
            <a:rPr lang="bg-BG" sz="2000" dirty="0"/>
            <a:t>Интуитивен</a:t>
          </a:r>
        </a:p>
      </dgm:t>
    </dgm:pt>
    <dgm:pt modelId="{377185EC-8E87-4B03-B0BA-75692F912489}" type="parTrans" cxnId="{33187597-C595-4297-A4AC-E1936FD1ADA3}">
      <dgm:prSet/>
      <dgm:spPr/>
      <dgm:t>
        <a:bodyPr/>
        <a:lstStyle/>
        <a:p>
          <a:endParaRPr lang="bg-BG" sz="2400"/>
        </a:p>
      </dgm:t>
    </dgm:pt>
    <dgm:pt modelId="{F08C9E67-91E4-4470-9313-F975821C2784}" type="sibTrans" cxnId="{33187597-C595-4297-A4AC-E1936FD1ADA3}">
      <dgm:prSet/>
      <dgm:spPr/>
      <dgm:t>
        <a:bodyPr/>
        <a:lstStyle/>
        <a:p>
          <a:endParaRPr lang="bg-BG" sz="2400"/>
        </a:p>
      </dgm:t>
    </dgm:pt>
    <dgm:pt modelId="{E36C808B-2DA8-4EB3-8F2E-E3DE76E89656}">
      <dgm:prSet custT="1"/>
      <dgm:spPr>
        <a:solidFill>
          <a:srgbClr val="152D54"/>
        </a:solidFill>
      </dgm:spPr>
      <dgm:t>
        <a:bodyPr/>
        <a:lstStyle/>
        <a:p>
          <a:pPr>
            <a:spcAft>
              <a:spcPct val="15000"/>
            </a:spcAft>
          </a:pPr>
          <a:r>
            <a:rPr lang="bg-BG" sz="1800" b="0" i="0" u="none" dirty="0"/>
            <a:t>Целите са неясни</a:t>
          </a:r>
        </a:p>
      </dgm:t>
    </dgm:pt>
    <dgm:pt modelId="{41DAD6AA-148E-4A6F-A8C9-4F40BD10F28D}" type="parTrans" cxnId="{2DD38DBD-5E83-4A60-94BA-D6C648D9665F}">
      <dgm:prSet/>
      <dgm:spPr/>
      <dgm:t>
        <a:bodyPr/>
        <a:lstStyle/>
        <a:p>
          <a:endParaRPr lang="bg-BG" sz="2400"/>
        </a:p>
      </dgm:t>
    </dgm:pt>
    <dgm:pt modelId="{1B663576-8256-4BFE-9D12-28497E650832}" type="sibTrans" cxnId="{2DD38DBD-5E83-4A60-94BA-D6C648D9665F}">
      <dgm:prSet/>
      <dgm:spPr/>
      <dgm:t>
        <a:bodyPr/>
        <a:lstStyle/>
        <a:p>
          <a:endParaRPr lang="bg-BG" sz="2400"/>
        </a:p>
      </dgm:t>
    </dgm:pt>
    <dgm:pt modelId="{64CA41DB-79E7-4ED5-9EAE-0147E3DC5CAE}">
      <dgm:prSet custT="1"/>
      <dgm:spPr>
        <a:solidFill>
          <a:srgbClr val="152D54"/>
        </a:solidFill>
      </dgm:spPr>
      <dgm:t>
        <a:bodyPr/>
        <a:lstStyle/>
        <a:p>
          <a:pPr>
            <a:spcAft>
              <a:spcPts val="0"/>
            </a:spcAft>
          </a:pPr>
          <a:r>
            <a:rPr lang="bg-BG" sz="2000" dirty="0"/>
            <a:t>Творчески</a:t>
          </a:r>
        </a:p>
      </dgm:t>
    </dgm:pt>
    <dgm:pt modelId="{FC51974E-75A4-4802-9F8B-AACD80DCA36F}" type="parTrans" cxnId="{2B69F33D-D2A7-4F96-84D8-6A698D231854}">
      <dgm:prSet/>
      <dgm:spPr/>
      <dgm:t>
        <a:bodyPr/>
        <a:lstStyle/>
        <a:p>
          <a:endParaRPr lang="bg-BG" sz="2400"/>
        </a:p>
      </dgm:t>
    </dgm:pt>
    <dgm:pt modelId="{9B047948-D9DB-47F8-B1F9-39D4A53DACD1}" type="sibTrans" cxnId="{2B69F33D-D2A7-4F96-84D8-6A698D231854}">
      <dgm:prSet/>
      <dgm:spPr/>
      <dgm:t>
        <a:bodyPr/>
        <a:lstStyle/>
        <a:p>
          <a:endParaRPr lang="bg-BG" sz="2400"/>
        </a:p>
      </dgm:t>
    </dgm:pt>
    <dgm:pt modelId="{566861B2-EDC5-4AD9-958F-D5AB82ACE3F4}">
      <dgm:prSet custT="1"/>
      <dgm:spPr>
        <a:solidFill>
          <a:srgbClr val="152D54"/>
        </a:solidFill>
      </dgm:spPr>
      <dgm:t>
        <a:bodyPr/>
        <a:lstStyle/>
        <a:p>
          <a:pPr>
            <a:spcAft>
              <a:spcPct val="15000"/>
            </a:spcAft>
          </a:pPr>
          <a:r>
            <a:rPr lang="ru-RU" sz="1800" b="0" i="0" u="none"/>
            <a:t>Решенията на проблема не са ясни</a:t>
          </a:r>
          <a:endParaRPr lang="bg-BG" sz="1800" b="0" i="0" u="none" dirty="0"/>
        </a:p>
      </dgm:t>
    </dgm:pt>
    <dgm:pt modelId="{45914E8E-BDBC-413F-8DD8-7EAB1358D880}" type="parTrans" cxnId="{3420E676-36FB-4930-90FE-6BFE40FDFA9F}">
      <dgm:prSet/>
      <dgm:spPr/>
      <dgm:t>
        <a:bodyPr/>
        <a:lstStyle/>
        <a:p>
          <a:endParaRPr lang="bg-BG" sz="2400"/>
        </a:p>
      </dgm:t>
    </dgm:pt>
    <dgm:pt modelId="{BB849E56-ABC3-4597-9653-8823D6DCCAD1}" type="sibTrans" cxnId="{3420E676-36FB-4930-90FE-6BFE40FDFA9F}">
      <dgm:prSet/>
      <dgm:spPr/>
      <dgm:t>
        <a:bodyPr/>
        <a:lstStyle/>
        <a:p>
          <a:endParaRPr lang="bg-BG" sz="2400"/>
        </a:p>
      </dgm:t>
    </dgm:pt>
    <dgm:pt modelId="{BB76D7B8-6FFC-42CC-B296-E53A39699556}">
      <dgm:prSet custT="1"/>
      <dgm:spPr/>
      <dgm:t>
        <a:bodyPr/>
        <a:lstStyle/>
        <a:p>
          <a:pPr>
            <a:spcAft>
              <a:spcPct val="15000"/>
            </a:spcAft>
          </a:pPr>
          <a:r>
            <a:rPr lang="ru-RU" sz="1800" b="0" i="0" u="none"/>
            <a:t>Трябва да се разработят нови решения</a:t>
          </a:r>
          <a:endParaRPr lang="bg-BG" sz="1800" b="0" i="0" u="none"/>
        </a:p>
      </dgm:t>
    </dgm:pt>
    <dgm:pt modelId="{D93C4E87-D30A-4BBA-A373-29CCAAA90730}" type="parTrans" cxnId="{8ADD9B9E-2AA3-4FD8-BBAC-19C8936D3810}">
      <dgm:prSet/>
      <dgm:spPr/>
      <dgm:t>
        <a:bodyPr/>
        <a:lstStyle/>
        <a:p>
          <a:endParaRPr lang="bg-BG"/>
        </a:p>
      </dgm:t>
    </dgm:pt>
    <dgm:pt modelId="{C3040586-2C70-4013-AC67-825DE01FC346}" type="sibTrans" cxnId="{8ADD9B9E-2AA3-4FD8-BBAC-19C8936D3810}">
      <dgm:prSet/>
      <dgm:spPr/>
      <dgm:t>
        <a:bodyPr/>
        <a:lstStyle/>
        <a:p>
          <a:endParaRPr lang="bg-BG"/>
        </a:p>
      </dgm:t>
    </dgm:pt>
    <dgm:pt modelId="{9ADF0BE2-A200-45A9-9002-E09032441B41}">
      <dgm:prSet custT="1"/>
      <dgm:spPr/>
      <dgm:t>
        <a:bodyPr/>
        <a:lstStyle/>
        <a:p>
          <a:pPr>
            <a:spcAft>
              <a:spcPct val="15000"/>
            </a:spcAft>
          </a:pPr>
          <a:r>
            <a:rPr lang="ru-RU" sz="1800" b="0" i="0" u="none" dirty="0" err="1"/>
            <a:t>Имаш</a:t>
          </a:r>
          <a:r>
            <a:rPr lang="ru-RU" sz="1800" b="0" i="0" u="none" dirty="0"/>
            <a:t> </a:t>
          </a:r>
          <a:r>
            <a:rPr lang="ru-RU" sz="1800" b="0" i="0" u="none" dirty="0" err="1"/>
            <a:t>време</a:t>
          </a:r>
          <a:r>
            <a:rPr lang="ru-RU" sz="1800" b="0" i="0" u="none" dirty="0"/>
            <a:t> да </a:t>
          </a:r>
          <a:r>
            <a:rPr lang="ru-RU" sz="1800" b="0" i="0" u="none" dirty="0" err="1"/>
            <a:t>вникнеш</a:t>
          </a:r>
          <a:r>
            <a:rPr lang="ru-RU" sz="1800" b="0" i="0" u="none" dirty="0"/>
            <a:t> в проблема</a:t>
          </a:r>
          <a:endParaRPr lang="bg-BG" sz="1800" b="0" i="0" u="none" dirty="0"/>
        </a:p>
      </dgm:t>
    </dgm:pt>
    <dgm:pt modelId="{59224E47-1004-45C2-82B0-34E514672693}" type="parTrans" cxnId="{9B596600-0545-41E7-871B-D6199410B412}">
      <dgm:prSet/>
      <dgm:spPr/>
      <dgm:t>
        <a:bodyPr/>
        <a:lstStyle/>
        <a:p>
          <a:endParaRPr lang="bg-BG"/>
        </a:p>
      </dgm:t>
    </dgm:pt>
    <dgm:pt modelId="{A54B39AA-1CB9-4FAA-BF54-6118FB12D1F9}" type="sibTrans" cxnId="{9B596600-0545-41E7-871B-D6199410B412}">
      <dgm:prSet/>
      <dgm:spPr/>
      <dgm:t>
        <a:bodyPr/>
        <a:lstStyle/>
        <a:p>
          <a:endParaRPr lang="bg-BG"/>
        </a:p>
      </dgm:t>
    </dgm:pt>
    <dgm:pt modelId="{9B12CEFC-884F-4A24-8714-62128CA3B012}">
      <dgm:prSet custT="1"/>
      <dgm:spPr/>
      <dgm:t>
        <a:bodyPr/>
        <a:lstStyle/>
        <a:p>
          <a:pPr>
            <a:spcAft>
              <a:spcPct val="15000"/>
            </a:spcAft>
          </a:pPr>
          <a:r>
            <a:rPr lang="ru-RU" sz="1800" b="0" i="0" u="none" dirty="0"/>
            <a:t>Времето те притиска и парализата от анализа ще струва много</a:t>
          </a:r>
          <a:endParaRPr lang="bg-BG" sz="1800" b="0" i="0" u="none" dirty="0"/>
        </a:p>
      </dgm:t>
    </dgm:pt>
    <dgm:pt modelId="{C6644574-E5F7-4A3D-BAFE-27063D3DEF53}" type="parTrans" cxnId="{A40A0BEE-6BA0-4B87-8938-38E0E5FE9A7C}">
      <dgm:prSet/>
      <dgm:spPr/>
      <dgm:t>
        <a:bodyPr/>
        <a:lstStyle/>
        <a:p>
          <a:endParaRPr lang="bg-BG"/>
        </a:p>
      </dgm:t>
    </dgm:pt>
    <dgm:pt modelId="{70A4FF73-2C97-4479-9158-47E68CCA59D2}" type="sibTrans" cxnId="{A40A0BEE-6BA0-4B87-8938-38E0E5FE9A7C}">
      <dgm:prSet/>
      <dgm:spPr/>
      <dgm:t>
        <a:bodyPr/>
        <a:lstStyle/>
        <a:p>
          <a:endParaRPr lang="bg-BG"/>
        </a:p>
      </dgm:t>
    </dgm:pt>
    <dgm:pt modelId="{745E51BA-7E3F-44FB-BBD7-7417927007BB}">
      <dgm:prSet custT="1"/>
      <dgm:spPr/>
      <dgm:t>
        <a:bodyPr/>
        <a:lstStyle/>
        <a:p>
          <a:pPr>
            <a:spcAft>
              <a:spcPct val="15000"/>
            </a:spcAft>
          </a:pPr>
          <a:r>
            <a:rPr lang="ru-RU" sz="1800" b="0" i="0" u="none" dirty="0"/>
            <a:t>Имаш опит с този тип проблеми</a:t>
          </a:r>
          <a:endParaRPr lang="bg-BG" sz="1800" b="0" i="0" u="none" dirty="0"/>
        </a:p>
      </dgm:t>
    </dgm:pt>
    <dgm:pt modelId="{2AEA7FC1-E904-4F56-BF40-18976AFAE952}" type="parTrans" cxnId="{4B656254-8210-4F0F-8B09-E5DB67282037}">
      <dgm:prSet/>
      <dgm:spPr/>
      <dgm:t>
        <a:bodyPr/>
        <a:lstStyle/>
        <a:p>
          <a:endParaRPr lang="bg-BG"/>
        </a:p>
      </dgm:t>
    </dgm:pt>
    <dgm:pt modelId="{E6775C28-BA64-4D04-ADB2-DBA3FFFB512C}" type="sibTrans" cxnId="{4B656254-8210-4F0F-8B09-E5DB67282037}">
      <dgm:prSet/>
      <dgm:spPr/>
      <dgm:t>
        <a:bodyPr/>
        <a:lstStyle/>
        <a:p>
          <a:endParaRPr lang="bg-BG"/>
        </a:p>
      </dgm:t>
    </dgm:pt>
    <dgm:pt modelId="{95EDB5C4-BD2D-4624-8942-A7CB81AB855D}">
      <dgm:prSet custT="1"/>
      <dgm:spPr/>
      <dgm:t>
        <a:bodyPr/>
        <a:lstStyle/>
        <a:p>
          <a:pPr>
            <a:spcAft>
              <a:spcPct val="15000"/>
            </a:spcAft>
          </a:pPr>
          <a:r>
            <a:rPr lang="ru-RU" sz="1800" b="0" i="0" u="none" dirty="0"/>
            <a:t>Нямаш време или не желаеш да отделиш много време за вземането на решение</a:t>
          </a:r>
          <a:endParaRPr lang="bg-BG" sz="1800" b="0" i="0" u="none" dirty="0"/>
        </a:p>
      </dgm:t>
    </dgm:pt>
    <dgm:pt modelId="{3F09443E-4EC3-4D26-AAC4-027BCCCB4E63}" type="parTrans" cxnId="{DC0A2E64-1F31-4E24-8F5D-8782F3C96662}">
      <dgm:prSet/>
      <dgm:spPr/>
      <dgm:t>
        <a:bodyPr/>
        <a:lstStyle/>
        <a:p>
          <a:endParaRPr lang="bg-BG"/>
        </a:p>
      </dgm:t>
    </dgm:pt>
    <dgm:pt modelId="{10386F68-E0C2-4340-9906-10D8C7A50A10}" type="sibTrans" cxnId="{DC0A2E64-1F31-4E24-8F5D-8782F3C96662}">
      <dgm:prSet/>
      <dgm:spPr/>
      <dgm:t>
        <a:bodyPr/>
        <a:lstStyle/>
        <a:p>
          <a:endParaRPr lang="bg-BG"/>
        </a:p>
      </dgm:t>
    </dgm:pt>
    <dgm:pt modelId="{25E7234B-7C26-4FE5-9005-2C430DA197E5}">
      <dgm:prSet custT="1"/>
      <dgm:spPr/>
      <dgm:t>
        <a:bodyPr/>
        <a:lstStyle/>
        <a:p>
          <a:pPr>
            <a:spcAft>
              <a:spcPct val="15000"/>
            </a:spcAft>
          </a:pPr>
          <a:r>
            <a:rPr lang="ru-RU" sz="1800" b="0" i="0" u="none" dirty="0"/>
            <a:t>Не се опитваш да максимизираш резултата</a:t>
          </a:r>
          <a:endParaRPr lang="bg-BG" sz="1800" b="0" i="0" u="none" dirty="0"/>
        </a:p>
      </dgm:t>
    </dgm:pt>
    <dgm:pt modelId="{3A9A9CB1-2521-48C3-ABC0-11A8B843104C}" type="parTrans" cxnId="{7775C61A-6752-4E7C-97ED-4F0FB7CD266E}">
      <dgm:prSet/>
      <dgm:spPr/>
      <dgm:t>
        <a:bodyPr/>
        <a:lstStyle/>
        <a:p>
          <a:endParaRPr lang="bg-BG"/>
        </a:p>
      </dgm:t>
    </dgm:pt>
    <dgm:pt modelId="{3AE7AF99-1C59-4742-A29D-8B1AE519D370}" type="sibTrans" cxnId="{7775C61A-6752-4E7C-97ED-4F0FB7CD266E}">
      <dgm:prSet/>
      <dgm:spPr/>
      <dgm:t>
        <a:bodyPr/>
        <a:lstStyle/>
        <a:p>
          <a:endParaRPr lang="bg-BG"/>
        </a:p>
      </dgm:t>
    </dgm:pt>
    <dgm:pt modelId="{12C5B431-3A77-495B-A50F-69C93B1D5395}">
      <dgm:prSet custT="1"/>
      <dgm:spPr/>
      <dgm:t>
        <a:bodyPr/>
        <a:lstStyle/>
        <a:p>
          <a:pPr>
            <a:spcAft>
              <a:spcPct val="15000"/>
            </a:spcAft>
          </a:pPr>
          <a:r>
            <a:rPr lang="bg-BG" sz="1800" b="0" i="0" u="none" dirty="0"/>
            <a:t>Решението е важно</a:t>
          </a:r>
        </a:p>
      </dgm:t>
    </dgm:pt>
    <dgm:pt modelId="{F1821806-F80E-44EF-8B3A-8DAD144C4E36}" type="parTrans" cxnId="{00F28A39-CCB8-49EC-9294-09E8E4AFC151}">
      <dgm:prSet/>
      <dgm:spPr/>
      <dgm:t>
        <a:bodyPr/>
        <a:lstStyle/>
        <a:p>
          <a:endParaRPr lang="bg-BG"/>
        </a:p>
      </dgm:t>
    </dgm:pt>
    <dgm:pt modelId="{9E248D25-D453-4162-824D-87B4F3CAFBE8}" type="sibTrans" cxnId="{00F28A39-CCB8-49EC-9294-09E8E4AFC151}">
      <dgm:prSet/>
      <dgm:spPr/>
      <dgm:t>
        <a:bodyPr/>
        <a:lstStyle/>
        <a:p>
          <a:endParaRPr lang="bg-BG"/>
        </a:p>
      </dgm:t>
    </dgm:pt>
    <dgm:pt modelId="{00442045-ABEB-4448-8521-28E73BA079BA}">
      <dgm:prSet custT="1"/>
      <dgm:spPr/>
      <dgm:t>
        <a:bodyPr/>
        <a:lstStyle/>
        <a:p>
          <a:pPr>
            <a:spcAft>
              <a:spcPct val="15000"/>
            </a:spcAft>
          </a:pPr>
          <a:r>
            <a:rPr lang="ru-RU" sz="1800" b="0" i="0" u="none" dirty="0"/>
            <a:t>Се опитваш да максимизираш резултата</a:t>
          </a:r>
          <a:endParaRPr lang="bg-BG" sz="1800" b="0" i="0" u="none" dirty="0"/>
        </a:p>
      </dgm:t>
    </dgm:pt>
    <dgm:pt modelId="{8868F49A-DB2E-4B08-943C-3FD131406341}" type="parTrans" cxnId="{DDA5A001-77CD-44D3-88C8-5A64377980B4}">
      <dgm:prSet/>
      <dgm:spPr/>
      <dgm:t>
        <a:bodyPr/>
        <a:lstStyle/>
        <a:p>
          <a:endParaRPr lang="bg-BG"/>
        </a:p>
      </dgm:t>
    </dgm:pt>
    <dgm:pt modelId="{56B26720-21E5-458A-994A-1D17DEDDBB7C}" type="sibTrans" cxnId="{DDA5A001-77CD-44D3-88C8-5A64377980B4}">
      <dgm:prSet/>
      <dgm:spPr/>
      <dgm:t>
        <a:bodyPr/>
        <a:lstStyle/>
        <a:p>
          <a:endParaRPr lang="bg-BG"/>
        </a:p>
      </dgm:t>
    </dgm:pt>
    <dgm:pt modelId="{9D703600-DC9C-4D73-A0D1-305DF8DFD65B}" type="pres">
      <dgm:prSet presAssocID="{36982CD1-103D-482F-83FD-8781534E130B}" presName="linear" presStyleCnt="0">
        <dgm:presLayoutVars>
          <dgm:dir/>
          <dgm:resizeHandles val="exact"/>
        </dgm:presLayoutVars>
      </dgm:prSet>
      <dgm:spPr/>
    </dgm:pt>
    <dgm:pt modelId="{8564BA8B-8B57-4432-B980-1F6A5B1ED19D}" type="pres">
      <dgm:prSet presAssocID="{0CF34DD6-1E84-411C-B1F6-F257B5A90CAB}" presName="comp" presStyleCnt="0"/>
      <dgm:spPr/>
    </dgm:pt>
    <dgm:pt modelId="{2AF3DA64-340D-4501-8494-2D83D385FA0A}" type="pres">
      <dgm:prSet presAssocID="{0CF34DD6-1E84-411C-B1F6-F257B5A90CAB}" presName="box" presStyleLbl="node1" presStyleIdx="0" presStyleCnt="4"/>
      <dgm:spPr/>
    </dgm:pt>
    <dgm:pt modelId="{45E3F38B-C148-4EE3-AEDD-27B6CCE8FE7E}" type="pres">
      <dgm:prSet presAssocID="{0CF34DD6-1E84-411C-B1F6-F257B5A90CAB}" presName="img" presStyleLbl="fgImgPlace1" presStyleIdx="0" presStyleCnt="4"/>
      <dgm:spPr>
        <a:blipFill>
          <a:blip xmlns:r="http://schemas.openxmlformats.org/officeDocument/2006/relationships" r:embed="rId1"/>
          <a:srcRect/>
          <a:stretch>
            <a:fillRect t="-29000" b="-29000"/>
          </a:stretch>
        </a:blipFill>
      </dgm:spPr>
    </dgm:pt>
    <dgm:pt modelId="{605359A2-11DB-4934-BB7D-54D078060421}" type="pres">
      <dgm:prSet presAssocID="{0CF34DD6-1E84-411C-B1F6-F257B5A90CAB}" presName="text" presStyleLbl="node1" presStyleIdx="0" presStyleCnt="4">
        <dgm:presLayoutVars>
          <dgm:bulletEnabled val="1"/>
        </dgm:presLayoutVars>
      </dgm:prSet>
      <dgm:spPr/>
    </dgm:pt>
    <dgm:pt modelId="{B553F5FE-71FA-49F3-B5BB-8EB87FA89A54}" type="pres">
      <dgm:prSet presAssocID="{58953B7C-DBEE-4F5C-9015-C07EFE80F2CD}" presName="spacer" presStyleCnt="0"/>
      <dgm:spPr/>
    </dgm:pt>
    <dgm:pt modelId="{BE490BA8-B670-4211-990B-7A8DC8B0F4A5}" type="pres">
      <dgm:prSet presAssocID="{7CE14A3C-DFA3-44CA-AD94-AC9A7E95756C}" presName="comp" presStyleCnt="0"/>
      <dgm:spPr/>
    </dgm:pt>
    <dgm:pt modelId="{2125F2F6-EC94-4ABC-8037-CE50E3522EB9}" type="pres">
      <dgm:prSet presAssocID="{7CE14A3C-DFA3-44CA-AD94-AC9A7E95756C}" presName="box" presStyleLbl="node1" presStyleIdx="1" presStyleCnt="4"/>
      <dgm:spPr/>
    </dgm:pt>
    <dgm:pt modelId="{75F722F5-1729-44A7-9658-103EA8B8AD28}" type="pres">
      <dgm:prSet presAssocID="{7CE14A3C-DFA3-44CA-AD94-AC9A7E95756C}" presName="img" presStyleLbl="fgImgPlace1" presStyleIdx="1" presStyleCnt="4"/>
      <dgm:spPr>
        <a:blipFill>
          <a:blip xmlns:r="http://schemas.openxmlformats.org/officeDocument/2006/relationships" r:embed="rId2"/>
          <a:srcRect/>
          <a:stretch>
            <a:fillRect l="-11000" r="-11000"/>
          </a:stretch>
        </a:blipFill>
      </dgm:spPr>
    </dgm:pt>
    <dgm:pt modelId="{34F4EB1E-5250-405B-8BD2-BCB513BAD613}" type="pres">
      <dgm:prSet presAssocID="{7CE14A3C-DFA3-44CA-AD94-AC9A7E95756C}" presName="text" presStyleLbl="node1" presStyleIdx="1" presStyleCnt="4">
        <dgm:presLayoutVars>
          <dgm:bulletEnabled val="1"/>
        </dgm:presLayoutVars>
      </dgm:prSet>
      <dgm:spPr/>
    </dgm:pt>
    <dgm:pt modelId="{68B1761D-D03C-49F3-9F1C-A6A081DC5C3D}" type="pres">
      <dgm:prSet presAssocID="{FA1CA97F-5054-453F-84C8-D1840822DB27}" presName="spacer" presStyleCnt="0"/>
      <dgm:spPr/>
    </dgm:pt>
    <dgm:pt modelId="{9833C12E-DE14-45F6-A83B-384BD005E263}" type="pres">
      <dgm:prSet presAssocID="{196230A7-E18A-495F-869C-551FB44BD143}" presName="comp" presStyleCnt="0"/>
      <dgm:spPr/>
    </dgm:pt>
    <dgm:pt modelId="{EC31C1D0-FAA4-4873-A104-31BE77981FC6}" type="pres">
      <dgm:prSet presAssocID="{196230A7-E18A-495F-869C-551FB44BD143}" presName="box" presStyleLbl="node1" presStyleIdx="2" presStyleCnt="4"/>
      <dgm:spPr/>
    </dgm:pt>
    <dgm:pt modelId="{EBF2DA8C-3E51-4F31-AE7E-9E7087E570E6}" type="pres">
      <dgm:prSet presAssocID="{196230A7-E18A-495F-869C-551FB44BD143}" presName="img" presStyleLbl="fgImgPlace1" presStyleIdx="2" presStyleCnt="4"/>
      <dgm:spPr>
        <a:blipFill>
          <a:blip xmlns:r="http://schemas.openxmlformats.org/officeDocument/2006/relationships" r:embed="rId3"/>
          <a:srcRect/>
          <a:stretch>
            <a:fillRect t="-17000" b="-17000"/>
          </a:stretch>
        </a:blipFill>
      </dgm:spPr>
    </dgm:pt>
    <dgm:pt modelId="{F6BB6DC4-1C44-4B32-BF5E-C104C5AA48EF}" type="pres">
      <dgm:prSet presAssocID="{196230A7-E18A-495F-869C-551FB44BD143}" presName="text" presStyleLbl="node1" presStyleIdx="2" presStyleCnt="4">
        <dgm:presLayoutVars>
          <dgm:bulletEnabled val="1"/>
        </dgm:presLayoutVars>
      </dgm:prSet>
      <dgm:spPr/>
    </dgm:pt>
    <dgm:pt modelId="{800670A2-825A-4304-A0CE-0E593BA668F7}" type="pres">
      <dgm:prSet presAssocID="{F08C9E67-91E4-4470-9313-F975821C2784}" presName="spacer" presStyleCnt="0"/>
      <dgm:spPr/>
    </dgm:pt>
    <dgm:pt modelId="{DCA2BB94-F40C-4EEE-BDBA-336A64503AC2}" type="pres">
      <dgm:prSet presAssocID="{64CA41DB-79E7-4ED5-9EAE-0147E3DC5CAE}" presName="comp" presStyleCnt="0"/>
      <dgm:spPr/>
    </dgm:pt>
    <dgm:pt modelId="{E41BABE2-F61E-4B67-BED8-3BC8CA6AE10D}" type="pres">
      <dgm:prSet presAssocID="{64CA41DB-79E7-4ED5-9EAE-0147E3DC5CAE}" presName="box" presStyleLbl="node1" presStyleIdx="3" presStyleCnt="4"/>
      <dgm:spPr/>
    </dgm:pt>
    <dgm:pt modelId="{7B13E8C8-33A8-4A22-B287-2401223D0CCD}" type="pres">
      <dgm:prSet presAssocID="{64CA41DB-79E7-4ED5-9EAE-0147E3DC5CAE}"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dgm:spPr>
    </dgm:pt>
    <dgm:pt modelId="{2C8FA3E5-3D59-4313-871F-BEBAD3E2ACF0}" type="pres">
      <dgm:prSet presAssocID="{64CA41DB-79E7-4ED5-9EAE-0147E3DC5CAE}" presName="text" presStyleLbl="node1" presStyleIdx="3" presStyleCnt="4">
        <dgm:presLayoutVars>
          <dgm:bulletEnabled val="1"/>
        </dgm:presLayoutVars>
      </dgm:prSet>
      <dgm:spPr/>
    </dgm:pt>
  </dgm:ptLst>
  <dgm:cxnLst>
    <dgm:cxn modelId="{9B596600-0545-41E7-871B-D6199410B412}" srcId="{64CA41DB-79E7-4ED5-9EAE-0147E3DC5CAE}" destId="{9ADF0BE2-A200-45A9-9002-E09032441B41}" srcOrd="2" destOrd="0" parTransId="{59224E47-1004-45C2-82B0-34E514672693}" sibTransId="{A54B39AA-1CB9-4FAA-BF54-6118FB12D1F9}"/>
    <dgm:cxn modelId="{DDA5A001-77CD-44D3-88C8-5A64377980B4}" srcId="{0CF34DD6-1E84-411C-B1F6-F257B5A90CAB}" destId="{00442045-ABEB-4448-8521-28E73BA079BA}" srcOrd="2" destOrd="0" parTransId="{8868F49A-DB2E-4B08-943C-3FD131406341}" sibTransId="{56B26720-21E5-458A-994A-1D17DEDDBB7C}"/>
    <dgm:cxn modelId="{CFDEB402-4E8E-4401-B7FC-7012A9887D3F}" type="presOf" srcId="{9ADF0BE2-A200-45A9-9002-E09032441B41}" destId="{E41BABE2-F61E-4B67-BED8-3BC8CA6AE10D}" srcOrd="0" destOrd="3" presId="urn:microsoft.com/office/officeart/2005/8/layout/vList4"/>
    <dgm:cxn modelId="{85D7F105-4456-4D89-99EC-B84786D27184}" type="presOf" srcId="{A229A284-69E5-4CE0-B1B6-BB523EC4E8F5}" destId="{2AF3DA64-340D-4501-8494-2D83D385FA0A}" srcOrd="0" destOrd="1" presId="urn:microsoft.com/office/officeart/2005/8/layout/vList4"/>
    <dgm:cxn modelId="{2269960C-8607-40ED-92EB-81DF13867A04}" type="presOf" srcId="{A229A284-69E5-4CE0-B1B6-BB523EC4E8F5}" destId="{605359A2-11DB-4934-BB7D-54D078060421}" srcOrd="1" destOrd="1" presId="urn:microsoft.com/office/officeart/2005/8/layout/vList4"/>
    <dgm:cxn modelId="{47D1D412-7DC1-44FE-A820-5C26957C386D}" type="presOf" srcId="{7CE14A3C-DFA3-44CA-AD94-AC9A7E95756C}" destId="{34F4EB1E-5250-405B-8BD2-BCB513BAD613}" srcOrd="1" destOrd="0" presId="urn:microsoft.com/office/officeart/2005/8/layout/vList4"/>
    <dgm:cxn modelId="{A77BF615-81FB-4E94-ACD9-702F2CE0CE22}" type="presOf" srcId="{9B12CEFC-884F-4A24-8714-62128CA3B012}" destId="{EC31C1D0-FAA4-4873-A104-31BE77981FC6}" srcOrd="0" destOrd="2" presId="urn:microsoft.com/office/officeart/2005/8/layout/vList4"/>
    <dgm:cxn modelId="{7775C61A-6752-4E7C-97ED-4F0FB7CD266E}" srcId="{7CE14A3C-DFA3-44CA-AD94-AC9A7E95756C}" destId="{25E7234B-7C26-4FE5-9005-2C430DA197E5}" srcOrd="2" destOrd="0" parTransId="{3A9A9CB1-2521-48C3-ABC0-11A8B843104C}" sibTransId="{3AE7AF99-1C59-4742-A29D-8B1AE519D370}"/>
    <dgm:cxn modelId="{A6782C1F-0070-4C64-BD2D-8731A02EFEA0}" type="presOf" srcId="{BB76D7B8-6FFC-42CC-B296-E53A39699556}" destId="{2C8FA3E5-3D59-4313-871F-BEBAD3E2ACF0}" srcOrd="1" destOrd="2" presId="urn:microsoft.com/office/officeart/2005/8/layout/vList4"/>
    <dgm:cxn modelId="{17184327-7988-470F-8D40-346BA31AEAC9}" type="presOf" srcId="{25E7234B-7C26-4FE5-9005-2C430DA197E5}" destId="{34F4EB1E-5250-405B-8BD2-BCB513BAD613}" srcOrd="1" destOrd="3" presId="urn:microsoft.com/office/officeart/2005/8/layout/vList4"/>
    <dgm:cxn modelId="{00F28A39-CCB8-49EC-9294-09E8E4AFC151}" srcId="{0CF34DD6-1E84-411C-B1F6-F257B5A90CAB}" destId="{12C5B431-3A77-495B-A50F-69C93B1D5395}" srcOrd="1" destOrd="0" parTransId="{F1821806-F80E-44EF-8B3A-8DAD144C4E36}" sibTransId="{9E248D25-D453-4162-824D-87B4F3CAFBE8}"/>
    <dgm:cxn modelId="{02B4DD3C-D520-4FCB-97AE-B3725221009A}" type="presOf" srcId="{36982CD1-103D-482F-83FD-8781534E130B}" destId="{9D703600-DC9C-4D73-A0D1-305DF8DFD65B}" srcOrd="0" destOrd="0" presId="urn:microsoft.com/office/officeart/2005/8/layout/vList4"/>
    <dgm:cxn modelId="{2B69F33D-D2A7-4F96-84D8-6A698D231854}" srcId="{36982CD1-103D-482F-83FD-8781534E130B}" destId="{64CA41DB-79E7-4ED5-9EAE-0147E3DC5CAE}" srcOrd="3" destOrd="0" parTransId="{FC51974E-75A4-4802-9F8B-AACD80DCA36F}" sibTransId="{9B047948-D9DB-47F8-B1F9-39D4A53DACD1}"/>
    <dgm:cxn modelId="{7D1B613F-1267-4C13-B1ED-1E01ADBDCD7B}" type="presOf" srcId="{E36C808B-2DA8-4EB3-8F2E-E3DE76E89656}" destId="{EC31C1D0-FAA4-4873-A104-31BE77981FC6}" srcOrd="0" destOrd="1" presId="urn:microsoft.com/office/officeart/2005/8/layout/vList4"/>
    <dgm:cxn modelId="{5832893F-08B4-4A11-BFB6-A9A3966529A7}" type="presOf" srcId="{9ADF0BE2-A200-45A9-9002-E09032441B41}" destId="{2C8FA3E5-3D59-4313-871F-BEBAD3E2ACF0}" srcOrd="1" destOrd="3" presId="urn:microsoft.com/office/officeart/2005/8/layout/vList4"/>
    <dgm:cxn modelId="{586AB75C-D2C8-48A5-81A2-00A872CCD459}" type="presOf" srcId="{BB76D7B8-6FFC-42CC-B296-E53A39699556}" destId="{E41BABE2-F61E-4B67-BED8-3BC8CA6AE10D}" srcOrd="0" destOrd="2" presId="urn:microsoft.com/office/officeart/2005/8/layout/vList4"/>
    <dgm:cxn modelId="{13EB2B5E-4FED-4ECA-913E-6B3CA55F0D3E}" type="presOf" srcId="{00442045-ABEB-4448-8521-28E73BA079BA}" destId="{605359A2-11DB-4934-BB7D-54D078060421}" srcOrd="1" destOrd="3" presId="urn:microsoft.com/office/officeart/2005/8/layout/vList4"/>
    <dgm:cxn modelId="{DC0A2E64-1F31-4E24-8F5D-8782F3C96662}" srcId="{7CE14A3C-DFA3-44CA-AD94-AC9A7E95756C}" destId="{95EDB5C4-BD2D-4624-8942-A7CB81AB855D}" srcOrd="1" destOrd="0" parTransId="{3F09443E-4EC3-4D26-AAC4-027BCCCB4E63}" sibTransId="{10386F68-E0C2-4340-9906-10D8C7A50A10}"/>
    <dgm:cxn modelId="{45470247-4BBB-4455-827C-9465975E184E}" type="presOf" srcId="{9B12CEFC-884F-4A24-8714-62128CA3B012}" destId="{F6BB6DC4-1C44-4B32-BF5E-C104C5AA48EF}" srcOrd="1" destOrd="2" presId="urn:microsoft.com/office/officeart/2005/8/layout/vList4"/>
    <dgm:cxn modelId="{68643E67-AE5B-4C89-B680-DE8212B38909}" type="presOf" srcId="{64CA41DB-79E7-4ED5-9EAE-0147E3DC5CAE}" destId="{2C8FA3E5-3D59-4313-871F-BEBAD3E2ACF0}" srcOrd="1" destOrd="0" presId="urn:microsoft.com/office/officeart/2005/8/layout/vList4"/>
    <dgm:cxn modelId="{269F4671-E821-47E8-ACC8-06A57B0B8C35}" type="presOf" srcId="{566861B2-EDC5-4AD9-958F-D5AB82ACE3F4}" destId="{2C8FA3E5-3D59-4313-871F-BEBAD3E2ACF0}" srcOrd="1" destOrd="1" presId="urn:microsoft.com/office/officeart/2005/8/layout/vList4"/>
    <dgm:cxn modelId="{4B656254-8210-4F0F-8B09-E5DB67282037}" srcId="{196230A7-E18A-495F-869C-551FB44BD143}" destId="{745E51BA-7E3F-44FB-BBD7-7417927007BB}" srcOrd="2" destOrd="0" parTransId="{2AEA7FC1-E904-4F56-BF40-18976AFAE952}" sibTransId="{E6775C28-BA64-4D04-ADB2-DBA3FFFB512C}"/>
    <dgm:cxn modelId="{132FC575-E5F3-4D7C-AA23-116F8ECCD004}" type="presOf" srcId="{0CF34DD6-1E84-411C-B1F6-F257B5A90CAB}" destId="{2AF3DA64-340D-4501-8494-2D83D385FA0A}" srcOrd="0" destOrd="0" presId="urn:microsoft.com/office/officeart/2005/8/layout/vList4"/>
    <dgm:cxn modelId="{3420E676-36FB-4930-90FE-6BFE40FDFA9F}" srcId="{64CA41DB-79E7-4ED5-9EAE-0147E3DC5CAE}" destId="{566861B2-EDC5-4AD9-958F-D5AB82ACE3F4}" srcOrd="0" destOrd="0" parTransId="{45914E8E-BDBC-413F-8DD8-7EAB1358D880}" sibTransId="{BB849E56-ABC3-4597-9653-8823D6DCCAD1}"/>
    <dgm:cxn modelId="{614C047B-05E0-42B1-A03B-A6D3A61EB93A}" type="presOf" srcId="{00442045-ABEB-4448-8521-28E73BA079BA}" destId="{2AF3DA64-340D-4501-8494-2D83D385FA0A}" srcOrd="0" destOrd="3" presId="urn:microsoft.com/office/officeart/2005/8/layout/vList4"/>
    <dgm:cxn modelId="{25F4A57E-F06D-40B0-9BEF-8C3AE9D03384}" type="presOf" srcId="{0CF34DD6-1E84-411C-B1F6-F257B5A90CAB}" destId="{605359A2-11DB-4934-BB7D-54D078060421}" srcOrd="1" destOrd="0" presId="urn:microsoft.com/office/officeart/2005/8/layout/vList4"/>
    <dgm:cxn modelId="{B4FB7D82-1951-46C2-BA24-44EF2722FAA7}" type="presOf" srcId="{95EDB5C4-BD2D-4624-8942-A7CB81AB855D}" destId="{34F4EB1E-5250-405B-8BD2-BCB513BAD613}" srcOrd="1" destOrd="2" presId="urn:microsoft.com/office/officeart/2005/8/layout/vList4"/>
    <dgm:cxn modelId="{6ED09886-A9D6-48BD-8014-1B1D1A7AD6CA}" type="presOf" srcId="{25E7234B-7C26-4FE5-9005-2C430DA197E5}" destId="{2125F2F6-EC94-4ABC-8037-CE50E3522EB9}" srcOrd="0" destOrd="3" presId="urn:microsoft.com/office/officeart/2005/8/layout/vList4"/>
    <dgm:cxn modelId="{1E5D398F-B949-4E5D-B278-FF4F8118ACFD}" srcId="{0CF34DD6-1E84-411C-B1F6-F257B5A90CAB}" destId="{A229A284-69E5-4CE0-B1B6-BB523EC4E8F5}" srcOrd="0" destOrd="0" parTransId="{396CAC10-BABE-4282-AE4E-775D1ADFE20D}" sibTransId="{9F5D98D5-B5E1-44A2-B3C6-58390DAD8445}"/>
    <dgm:cxn modelId="{33187597-C595-4297-A4AC-E1936FD1ADA3}" srcId="{36982CD1-103D-482F-83FD-8781534E130B}" destId="{196230A7-E18A-495F-869C-551FB44BD143}" srcOrd="2" destOrd="0" parTransId="{377185EC-8E87-4B03-B0BA-75692F912489}" sibTransId="{F08C9E67-91E4-4470-9313-F975821C2784}"/>
    <dgm:cxn modelId="{2452CE9A-88B7-4AD2-94B8-CED040B1C915}" type="presOf" srcId="{D18FBDDA-D278-45E2-BA83-65A9A708A31F}" destId="{2125F2F6-EC94-4ABC-8037-CE50E3522EB9}" srcOrd="0" destOrd="1" presId="urn:microsoft.com/office/officeart/2005/8/layout/vList4"/>
    <dgm:cxn modelId="{8ADD9B9E-2AA3-4FD8-BBAC-19C8936D3810}" srcId="{64CA41DB-79E7-4ED5-9EAE-0147E3DC5CAE}" destId="{BB76D7B8-6FFC-42CC-B296-E53A39699556}" srcOrd="1" destOrd="0" parTransId="{D93C4E87-D30A-4BBA-A373-29CCAAA90730}" sibTransId="{C3040586-2C70-4013-AC67-825DE01FC346}"/>
    <dgm:cxn modelId="{AFA373A4-C08A-4CCB-87F8-B0976C5CBEEB}" type="presOf" srcId="{745E51BA-7E3F-44FB-BBD7-7417927007BB}" destId="{EC31C1D0-FAA4-4873-A104-31BE77981FC6}" srcOrd="0" destOrd="3" presId="urn:microsoft.com/office/officeart/2005/8/layout/vList4"/>
    <dgm:cxn modelId="{5393B8A4-C46B-41FA-8547-512A7E13FAA3}" type="presOf" srcId="{196230A7-E18A-495F-869C-551FB44BD143}" destId="{EC31C1D0-FAA4-4873-A104-31BE77981FC6}" srcOrd="0" destOrd="0" presId="urn:microsoft.com/office/officeart/2005/8/layout/vList4"/>
    <dgm:cxn modelId="{8C7F8EAE-8A5D-438A-AED5-83E38E0CAD99}" type="presOf" srcId="{7CE14A3C-DFA3-44CA-AD94-AC9A7E95756C}" destId="{2125F2F6-EC94-4ABC-8037-CE50E3522EB9}" srcOrd="0" destOrd="0" presId="urn:microsoft.com/office/officeart/2005/8/layout/vList4"/>
    <dgm:cxn modelId="{13C8D0AF-3299-46BF-B971-2808D92F8C42}" type="presOf" srcId="{566861B2-EDC5-4AD9-958F-D5AB82ACE3F4}" destId="{E41BABE2-F61E-4B67-BED8-3BC8CA6AE10D}" srcOrd="0" destOrd="1" presId="urn:microsoft.com/office/officeart/2005/8/layout/vList4"/>
    <dgm:cxn modelId="{FEEA16BA-4AC6-4481-A71C-D3095CAC80F1}" type="presOf" srcId="{D18FBDDA-D278-45E2-BA83-65A9A708A31F}" destId="{34F4EB1E-5250-405B-8BD2-BCB513BAD613}" srcOrd="1" destOrd="1" presId="urn:microsoft.com/office/officeart/2005/8/layout/vList4"/>
    <dgm:cxn modelId="{2DD38DBD-5E83-4A60-94BA-D6C648D9665F}" srcId="{196230A7-E18A-495F-869C-551FB44BD143}" destId="{E36C808B-2DA8-4EB3-8F2E-E3DE76E89656}" srcOrd="0" destOrd="0" parTransId="{41DAD6AA-148E-4A6F-A8C9-4F40BD10F28D}" sibTransId="{1B663576-8256-4BFE-9D12-28497E650832}"/>
    <dgm:cxn modelId="{2221CBD3-B768-4BA4-AFF1-9163B96D0AC5}" type="presOf" srcId="{E36C808B-2DA8-4EB3-8F2E-E3DE76E89656}" destId="{F6BB6DC4-1C44-4B32-BF5E-C104C5AA48EF}" srcOrd="1" destOrd="1" presId="urn:microsoft.com/office/officeart/2005/8/layout/vList4"/>
    <dgm:cxn modelId="{E013E5D8-D967-46D7-9EFE-8EC4217134F4}" srcId="{7CE14A3C-DFA3-44CA-AD94-AC9A7E95756C}" destId="{D18FBDDA-D278-45E2-BA83-65A9A708A31F}" srcOrd="0" destOrd="0" parTransId="{4A3C8B58-FFE4-4F9C-84B2-D4A9A612085A}" sibTransId="{C3055EDB-4402-423E-BCAC-3BB36D919923}"/>
    <dgm:cxn modelId="{4924FDDD-0187-480F-B94A-1C6DE435E2E7}" srcId="{36982CD1-103D-482F-83FD-8781534E130B}" destId="{7CE14A3C-DFA3-44CA-AD94-AC9A7E95756C}" srcOrd="1" destOrd="0" parTransId="{6B8622E6-232D-47E7-9ED6-449772A04E00}" sibTransId="{FA1CA97F-5054-453F-84C8-D1840822DB27}"/>
    <dgm:cxn modelId="{E7C3C3E1-2F09-46CE-9E0D-94C46553451A}" type="presOf" srcId="{64CA41DB-79E7-4ED5-9EAE-0147E3DC5CAE}" destId="{E41BABE2-F61E-4B67-BED8-3BC8CA6AE10D}" srcOrd="0" destOrd="0" presId="urn:microsoft.com/office/officeart/2005/8/layout/vList4"/>
    <dgm:cxn modelId="{5FCCE1E3-9E04-42B9-8597-EB5E49A67F4D}" type="presOf" srcId="{196230A7-E18A-495F-869C-551FB44BD143}" destId="{F6BB6DC4-1C44-4B32-BF5E-C104C5AA48EF}" srcOrd="1" destOrd="0" presId="urn:microsoft.com/office/officeart/2005/8/layout/vList4"/>
    <dgm:cxn modelId="{7EF00EE4-4179-40DD-86C9-D6F280D8DE74}" srcId="{36982CD1-103D-482F-83FD-8781534E130B}" destId="{0CF34DD6-1E84-411C-B1F6-F257B5A90CAB}" srcOrd="0" destOrd="0" parTransId="{B2DC3478-4C15-4A55-A694-AD53A1B81563}" sibTransId="{58953B7C-DBEE-4F5C-9015-C07EFE80F2CD}"/>
    <dgm:cxn modelId="{9804D9E5-322B-4D7C-914A-6F2440D5CC5E}" type="presOf" srcId="{12C5B431-3A77-495B-A50F-69C93B1D5395}" destId="{2AF3DA64-340D-4501-8494-2D83D385FA0A}" srcOrd="0" destOrd="2" presId="urn:microsoft.com/office/officeart/2005/8/layout/vList4"/>
    <dgm:cxn modelId="{E3AC55EC-201A-4754-BA1F-6E878713D824}" type="presOf" srcId="{745E51BA-7E3F-44FB-BBD7-7417927007BB}" destId="{F6BB6DC4-1C44-4B32-BF5E-C104C5AA48EF}" srcOrd="1" destOrd="3" presId="urn:microsoft.com/office/officeart/2005/8/layout/vList4"/>
    <dgm:cxn modelId="{A40A0BEE-6BA0-4B87-8938-38E0E5FE9A7C}" srcId="{196230A7-E18A-495F-869C-551FB44BD143}" destId="{9B12CEFC-884F-4A24-8714-62128CA3B012}" srcOrd="1" destOrd="0" parTransId="{C6644574-E5F7-4A3D-BAFE-27063D3DEF53}" sibTransId="{70A4FF73-2C97-4479-9158-47E68CCA59D2}"/>
    <dgm:cxn modelId="{513CD5F2-9B00-4425-A7B8-419DE069D68A}" type="presOf" srcId="{12C5B431-3A77-495B-A50F-69C93B1D5395}" destId="{605359A2-11DB-4934-BB7D-54D078060421}" srcOrd="1" destOrd="2" presId="urn:microsoft.com/office/officeart/2005/8/layout/vList4"/>
    <dgm:cxn modelId="{ECA80EFB-D615-4BCA-9C7C-FF6131E81A54}" type="presOf" srcId="{95EDB5C4-BD2D-4624-8942-A7CB81AB855D}" destId="{2125F2F6-EC94-4ABC-8037-CE50E3522EB9}" srcOrd="0" destOrd="2" presId="urn:microsoft.com/office/officeart/2005/8/layout/vList4"/>
    <dgm:cxn modelId="{7063D23F-A7C1-4C0B-A2F4-32A165774F22}" type="presParOf" srcId="{9D703600-DC9C-4D73-A0D1-305DF8DFD65B}" destId="{8564BA8B-8B57-4432-B980-1F6A5B1ED19D}" srcOrd="0" destOrd="0" presId="urn:microsoft.com/office/officeart/2005/8/layout/vList4"/>
    <dgm:cxn modelId="{CE374AF5-4458-4BEC-8DAA-1CA3FB7F7ED6}" type="presParOf" srcId="{8564BA8B-8B57-4432-B980-1F6A5B1ED19D}" destId="{2AF3DA64-340D-4501-8494-2D83D385FA0A}" srcOrd="0" destOrd="0" presId="urn:microsoft.com/office/officeart/2005/8/layout/vList4"/>
    <dgm:cxn modelId="{0CB84810-436F-4A09-B98E-79632D39CF5D}" type="presParOf" srcId="{8564BA8B-8B57-4432-B980-1F6A5B1ED19D}" destId="{45E3F38B-C148-4EE3-AEDD-27B6CCE8FE7E}" srcOrd="1" destOrd="0" presId="urn:microsoft.com/office/officeart/2005/8/layout/vList4"/>
    <dgm:cxn modelId="{EBB6768A-8941-43D6-BF08-85717FDA8E72}" type="presParOf" srcId="{8564BA8B-8B57-4432-B980-1F6A5B1ED19D}" destId="{605359A2-11DB-4934-BB7D-54D078060421}" srcOrd="2" destOrd="0" presId="urn:microsoft.com/office/officeart/2005/8/layout/vList4"/>
    <dgm:cxn modelId="{F0026B26-FA97-44EE-9452-E51D4A9D873D}" type="presParOf" srcId="{9D703600-DC9C-4D73-A0D1-305DF8DFD65B}" destId="{B553F5FE-71FA-49F3-B5BB-8EB87FA89A54}" srcOrd="1" destOrd="0" presId="urn:microsoft.com/office/officeart/2005/8/layout/vList4"/>
    <dgm:cxn modelId="{EAEADF65-29A0-4F83-B510-FEA40B41FC0A}" type="presParOf" srcId="{9D703600-DC9C-4D73-A0D1-305DF8DFD65B}" destId="{BE490BA8-B670-4211-990B-7A8DC8B0F4A5}" srcOrd="2" destOrd="0" presId="urn:microsoft.com/office/officeart/2005/8/layout/vList4"/>
    <dgm:cxn modelId="{EF22A0A9-E659-428F-ACF4-51D91FB8EE65}" type="presParOf" srcId="{BE490BA8-B670-4211-990B-7A8DC8B0F4A5}" destId="{2125F2F6-EC94-4ABC-8037-CE50E3522EB9}" srcOrd="0" destOrd="0" presId="urn:microsoft.com/office/officeart/2005/8/layout/vList4"/>
    <dgm:cxn modelId="{D3E2295D-C023-4AE4-A277-49E804F2A49D}" type="presParOf" srcId="{BE490BA8-B670-4211-990B-7A8DC8B0F4A5}" destId="{75F722F5-1729-44A7-9658-103EA8B8AD28}" srcOrd="1" destOrd="0" presId="urn:microsoft.com/office/officeart/2005/8/layout/vList4"/>
    <dgm:cxn modelId="{3BCAC0AC-FACB-4204-B1CD-D75F2F1AE8C4}" type="presParOf" srcId="{BE490BA8-B670-4211-990B-7A8DC8B0F4A5}" destId="{34F4EB1E-5250-405B-8BD2-BCB513BAD613}" srcOrd="2" destOrd="0" presId="urn:microsoft.com/office/officeart/2005/8/layout/vList4"/>
    <dgm:cxn modelId="{8F0F82AA-D9F4-4412-825F-F7C19A3A8174}" type="presParOf" srcId="{9D703600-DC9C-4D73-A0D1-305DF8DFD65B}" destId="{68B1761D-D03C-49F3-9F1C-A6A081DC5C3D}" srcOrd="3" destOrd="0" presId="urn:microsoft.com/office/officeart/2005/8/layout/vList4"/>
    <dgm:cxn modelId="{9FE5FCCE-A60B-477A-94CC-94B0342E79D7}" type="presParOf" srcId="{9D703600-DC9C-4D73-A0D1-305DF8DFD65B}" destId="{9833C12E-DE14-45F6-A83B-384BD005E263}" srcOrd="4" destOrd="0" presId="urn:microsoft.com/office/officeart/2005/8/layout/vList4"/>
    <dgm:cxn modelId="{E1B4D771-0688-4272-8F52-667CAD47FFD8}" type="presParOf" srcId="{9833C12E-DE14-45F6-A83B-384BD005E263}" destId="{EC31C1D0-FAA4-4873-A104-31BE77981FC6}" srcOrd="0" destOrd="0" presId="urn:microsoft.com/office/officeart/2005/8/layout/vList4"/>
    <dgm:cxn modelId="{26F58DC2-4468-492F-BE5C-AB567FAB6A5D}" type="presParOf" srcId="{9833C12E-DE14-45F6-A83B-384BD005E263}" destId="{EBF2DA8C-3E51-4F31-AE7E-9E7087E570E6}" srcOrd="1" destOrd="0" presId="urn:microsoft.com/office/officeart/2005/8/layout/vList4"/>
    <dgm:cxn modelId="{B0699FAB-85E7-4D9E-88DA-BD3DAB60193A}" type="presParOf" srcId="{9833C12E-DE14-45F6-A83B-384BD005E263}" destId="{F6BB6DC4-1C44-4B32-BF5E-C104C5AA48EF}" srcOrd="2" destOrd="0" presId="urn:microsoft.com/office/officeart/2005/8/layout/vList4"/>
    <dgm:cxn modelId="{634F0878-87FC-47AC-8FB1-AF7FB8B00536}" type="presParOf" srcId="{9D703600-DC9C-4D73-A0D1-305DF8DFD65B}" destId="{800670A2-825A-4304-A0CE-0E593BA668F7}" srcOrd="5" destOrd="0" presId="urn:microsoft.com/office/officeart/2005/8/layout/vList4"/>
    <dgm:cxn modelId="{AF0A4433-AC7F-4DA6-8033-1F717EE6D811}" type="presParOf" srcId="{9D703600-DC9C-4D73-A0D1-305DF8DFD65B}" destId="{DCA2BB94-F40C-4EEE-BDBA-336A64503AC2}" srcOrd="6" destOrd="0" presId="urn:microsoft.com/office/officeart/2005/8/layout/vList4"/>
    <dgm:cxn modelId="{83D97EBB-D73B-424B-8F55-A77BA9393822}" type="presParOf" srcId="{DCA2BB94-F40C-4EEE-BDBA-336A64503AC2}" destId="{E41BABE2-F61E-4B67-BED8-3BC8CA6AE10D}" srcOrd="0" destOrd="0" presId="urn:microsoft.com/office/officeart/2005/8/layout/vList4"/>
    <dgm:cxn modelId="{0EDEFBA6-1847-47FF-A564-BF134E6ABFE9}" type="presParOf" srcId="{DCA2BB94-F40C-4EEE-BDBA-336A64503AC2}" destId="{7B13E8C8-33A8-4A22-B287-2401223D0CCD}" srcOrd="1" destOrd="0" presId="urn:microsoft.com/office/officeart/2005/8/layout/vList4"/>
    <dgm:cxn modelId="{B576A115-5FFC-4DFB-98AE-C2B616D993C4}" type="presParOf" srcId="{DCA2BB94-F40C-4EEE-BDBA-336A64503AC2}" destId="{2C8FA3E5-3D59-4313-871F-BEBAD3E2ACF0}"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A79277-A387-4ED8-9CAC-4B68236EEE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bg-BG"/>
        </a:p>
      </dgm:t>
    </dgm:pt>
    <dgm:pt modelId="{F87755E2-5EED-409C-999B-2D4118F345D6}">
      <dgm:prSet phldrT="[Tex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bg-BG" sz="2200" kern="1200" dirty="0"/>
            <a:t>Използвай процесен подход </a:t>
          </a:r>
          <a:endParaRPr lang="bg-BG" sz="2200" b="1" i="0" u="none" kern="1200" dirty="0">
            <a:solidFill>
              <a:prstClr val="white"/>
            </a:solidFill>
            <a:latin typeface="Calibri"/>
            <a:ea typeface="+mn-ea"/>
            <a:cs typeface="+mn-cs"/>
          </a:endParaRPr>
        </a:p>
      </dgm:t>
    </dgm:pt>
    <dgm:pt modelId="{AF3DA7D9-95AC-4425-A11D-8FFD316F39B0}" type="parTrans" cxnId="{81B84B56-7DD0-4E08-BBFA-C15CB1532744}">
      <dgm:prSet/>
      <dgm:spPr/>
      <dgm:t>
        <a:bodyPr/>
        <a:lstStyle/>
        <a:p>
          <a:endParaRPr lang="bg-BG"/>
        </a:p>
      </dgm:t>
    </dgm:pt>
    <dgm:pt modelId="{97FC06D8-7350-471B-931D-85CA3AF1B229}" type="sibTrans" cxnId="{81B84B56-7DD0-4E08-BBFA-C15CB1532744}">
      <dgm:prSet/>
      <dgm:spPr/>
      <dgm:t>
        <a:bodyPr/>
        <a:lstStyle/>
        <a:p>
          <a:endParaRPr lang="bg-BG"/>
        </a:p>
      </dgm:t>
    </dgm:pt>
    <dgm:pt modelId="{A3A5A708-59DE-4F9F-970B-F6070A2AEDF0}">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bg-BG" sz="2200" kern="1200"/>
            <a:t>Включи екипа си в процеса </a:t>
          </a:r>
          <a:endParaRPr lang="bg-BG" sz="2200" b="1" i="0" u="none" kern="1200" dirty="0">
            <a:solidFill>
              <a:prstClr val="white"/>
            </a:solidFill>
            <a:latin typeface="Calibri"/>
            <a:ea typeface="+mn-ea"/>
            <a:cs typeface="+mn-cs"/>
          </a:endParaRPr>
        </a:p>
      </dgm:t>
    </dgm:pt>
    <dgm:pt modelId="{5D06F324-7034-48E8-A75C-6077E0C3EA67}" type="parTrans" cxnId="{2A65B6A1-8ABB-4774-BD74-F2A285A688FF}">
      <dgm:prSet/>
      <dgm:spPr/>
      <dgm:t>
        <a:bodyPr/>
        <a:lstStyle/>
        <a:p>
          <a:endParaRPr lang="bg-BG"/>
        </a:p>
      </dgm:t>
    </dgm:pt>
    <dgm:pt modelId="{F9497E8C-F8CD-4386-B81A-7D93C4D294B3}" type="sibTrans" cxnId="{2A65B6A1-8ABB-4774-BD74-F2A285A688FF}">
      <dgm:prSet/>
      <dgm:spPr/>
      <dgm:t>
        <a:bodyPr/>
        <a:lstStyle/>
        <a:p>
          <a:endParaRPr lang="bg-BG"/>
        </a:p>
      </dgm:t>
    </dgm:pt>
    <dgm:pt modelId="{DC0E497B-1898-4B9E-BD58-AD6FC4795784}">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r>
            <a:rPr lang="bg-BG" sz="2200" kern="1200" dirty="0"/>
            <a:t>Насърчавай нагласата за сътрудничество</a:t>
          </a:r>
          <a:endParaRPr lang="bg-BG" sz="2200" b="1" i="0" u="none" kern="1200" dirty="0">
            <a:solidFill>
              <a:prstClr val="white"/>
            </a:solidFill>
            <a:latin typeface="Calibri"/>
            <a:ea typeface="+mn-ea"/>
            <a:cs typeface="+mn-cs"/>
          </a:endParaRPr>
        </a:p>
      </dgm:t>
    </dgm:pt>
    <dgm:pt modelId="{05E5FE15-52EE-480D-9C97-CFE2211B06EF}" type="parTrans" cxnId="{33A4FB5C-C29A-42A7-836D-E4FA69200838}">
      <dgm:prSet/>
      <dgm:spPr/>
      <dgm:t>
        <a:bodyPr/>
        <a:lstStyle/>
        <a:p>
          <a:endParaRPr lang="bg-BG"/>
        </a:p>
      </dgm:t>
    </dgm:pt>
    <dgm:pt modelId="{19917CCC-8D5E-47DF-93E3-B2E2B0BBD614}" type="sibTrans" cxnId="{33A4FB5C-C29A-42A7-836D-E4FA69200838}">
      <dgm:prSet/>
      <dgm:spPr/>
      <dgm:t>
        <a:bodyPr/>
        <a:lstStyle/>
        <a:p>
          <a:endParaRPr lang="bg-BG"/>
        </a:p>
      </dgm:t>
    </dgm:pt>
    <dgm:pt modelId="{B57C7806-1B7F-4DC8-831E-B8F5C00B047C}">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r>
            <a:rPr lang="bg-BG" sz="2200" kern="1200" dirty="0"/>
            <a:t>Създай и поддържай усещане за сигурност</a:t>
          </a:r>
          <a:endParaRPr lang="bg-BG" sz="2200" b="1" i="0" u="none" kern="1200" dirty="0">
            <a:solidFill>
              <a:prstClr val="white"/>
            </a:solidFill>
            <a:latin typeface="Calibri"/>
            <a:ea typeface="+mn-ea"/>
            <a:cs typeface="+mn-cs"/>
          </a:endParaRPr>
        </a:p>
      </dgm:t>
    </dgm:pt>
    <dgm:pt modelId="{4D45A650-91C4-44A3-BB91-62A94CF71A7A}" type="parTrans" cxnId="{37D8E563-13F2-428F-9124-B8275F434BED}">
      <dgm:prSet/>
      <dgm:spPr/>
      <dgm:t>
        <a:bodyPr/>
        <a:lstStyle/>
        <a:p>
          <a:endParaRPr lang="bg-BG"/>
        </a:p>
      </dgm:t>
    </dgm:pt>
    <dgm:pt modelId="{F182EBCD-8A56-4242-AE6D-01C148419BEB}" type="sibTrans" cxnId="{37D8E563-13F2-428F-9124-B8275F434BED}">
      <dgm:prSet/>
      <dgm:spPr/>
      <dgm:t>
        <a:bodyPr/>
        <a:lstStyle/>
        <a:p>
          <a:endParaRPr lang="bg-BG"/>
        </a:p>
      </dgm:t>
    </dgm:pt>
    <dgm:pt modelId="{B790BE43-9599-4EE1-9648-EC6D02C51CAA}">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bg-BG" sz="2200" kern="1200"/>
            <a:t>Повтаряй целите на решението</a:t>
          </a:r>
          <a:endParaRPr lang="bg-BG" sz="2200" b="1" i="0" u="none" kern="1200" dirty="0">
            <a:solidFill>
              <a:prstClr val="white"/>
            </a:solidFill>
            <a:latin typeface="Calibri"/>
            <a:ea typeface="+mn-ea"/>
            <a:cs typeface="+mn-cs"/>
          </a:endParaRPr>
        </a:p>
      </dgm:t>
    </dgm:pt>
    <dgm:pt modelId="{D24B6B59-3FE6-489B-8792-E58C2592E9F6}" type="parTrans" cxnId="{B8A00A12-53BD-455E-818A-541FF40C3BBE}">
      <dgm:prSet/>
      <dgm:spPr/>
      <dgm:t>
        <a:bodyPr/>
        <a:lstStyle/>
        <a:p>
          <a:endParaRPr lang="bg-BG"/>
        </a:p>
      </dgm:t>
    </dgm:pt>
    <dgm:pt modelId="{86C65CE0-D9E8-4F3E-9B1F-9436C79E6562}" type="sibTrans" cxnId="{B8A00A12-53BD-455E-818A-541FF40C3BBE}">
      <dgm:prSet/>
      <dgm:spPr/>
      <dgm:t>
        <a:bodyPr/>
        <a:lstStyle/>
        <a:p>
          <a:endParaRPr lang="bg-BG"/>
        </a:p>
      </dgm:t>
    </dgm:pt>
    <dgm:pt modelId="{EF053D60-16EE-41D2-8D86-F884C7913C45}">
      <dgm:prSet phldrT="[Text]" custT="1"/>
      <dgm:spPr>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96012" tIns="96012" rIns="128016" bIns="144018" numCol="1" spcCol="1270" anchor="t" anchorCtr="0"/>
        <a:lstStyle/>
        <a:p>
          <a:r>
            <a:rPr lang="ru-RU" sz="1800" dirty="0" err="1">
              <a:solidFill>
                <a:schemeClr val="tx1"/>
              </a:solidFill>
              <a:effectLst/>
              <a:latin typeface="Calibri" panose="020F0502020204030204" pitchFamily="34" charset="0"/>
            </a:rPr>
            <a:t>Изясни</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границите</a:t>
          </a:r>
          <a:r>
            <a:rPr lang="ru-RU" sz="1800" dirty="0">
              <a:solidFill>
                <a:schemeClr val="tx1"/>
              </a:solidFill>
              <a:effectLst/>
              <a:latin typeface="Calibri" panose="020F0502020204030204" pitchFamily="34" charset="0"/>
            </a:rPr>
            <a:t> на проблема, за да си </a:t>
          </a:r>
          <a:r>
            <a:rPr lang="ru-RU" sz="1800" dirty="0" err="1">
              <a:solidFill>
                <a:schemeClr val="tx1"/>
              </a:solidFill>
              <a:effectLst/>
              <a:latin typeface="Calibri" panose="020F0502020204030204" pitchFamily="34" charset="0"/>
            </a:rPr>
            <a:t>сигурен</a:t>
          </a:r>
          <a:r>
            <a:rPr lang="ru-RU" sz="1800" dirty="0">
              <a:solidFill>
                <a:schemeClr val="tx1"/>
              </a:solidFill>
              <a:effectLst/>
              <a:latin typeface="Calibri" panose="020F0502020204030204" pitchFamily="34" charset="0"/>
            </a:rPr>
            <a:t>, че </a:t>
          </a:r>
          <a:r>
            <a:rPr lang="ru-RU" sz="1800" dirty="0" err="1">
              <a:solidFill>
                <a:schemeClr val="tx1"/>
              </a:solidFill>
              <a:effectLst/>
              <a:latin typeface="Calibri" panose="020F0502020204030204" pitchFamily="34" charset="0"/>
            </a:rPr>
            <a:t>ще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задаваш</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правилните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въпроси</a:t>
          </a:r>
          <a:r>
            <a:rPr lang="ru-RU" sz="1800" dirty="0">
              <a:solidFill>
                <a:schemeClr val="tx1"/>
              </a:solidFill>
              <a:effectLst/>
              <a:latin typeface="Calibri" panose="020F0502020204030204" pitchFamily="34" charset="0"/>
            </a:rPr>
            <a:t> и </a:t>
          </a:r>
          <a:r>
            <a:rPr lang="ru-RU" sz="1800" dirty="0" err="1">
              <a:solidFill>
                <a:schemeClr val="tx1"/>
              </a:solidFill>
              <a:effectLst/>
              <a:latin typeface="Calibri" panose="020F0502020204030204" pitchFamily="34" charset="0"/>
            </a:rPr>
            <a:t>всички</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ще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бъдат</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съгласни</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относно</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избора</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който</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трябва</a:t>
          </a:r>
          <a:r>
            <a:rPr lang="ru-RU" sz="1800" dirty="0">
              <a:solidFill>
                <a:schemeClr val="tx1"/>
              </a:solidFill>
              <a:effectLst/>
              <a:latin typeface="Calibri" panose="020F0502020204030204" pitchFamily="34" charset="0"/>
            </a:rPr>
            <a:t> да се </a:t>
          </a:r>
          <a:r>
            <a:rPr lang="ru-RU" sz="1800" dirty="0" err="1">
              <a:solidFill>
                <a:schemeClr val="tx1"/>
              </a:solidFill>
              <a:effectLst/>
              <a:latin typeface="Calibri" panose="020F0502020204030204" pitchFamily="34" charset="0"/>
            </a:rPr>
            <a:t>направи</a:t>
          </a:r>
          <a:r>
            <a:rPr lang="ru-RU" sz="1800" dirty="0">
              <a:solidFill>
                <a:schemeClr val="tx1"/>
              </a:solidFill>
              <a:effectLst/>
              <a:latin typeface="Calibri" panose="020F0502020204030204" pitchFamily="34" charset="0"/>
            </a:rPr>
            <a:t>.</a:t>
          </a:r>
          <a:endParaRPr lang="bg-BG" sz="1800" dirty="0">
            <a:solidFill>
              <a:schemeClr val="tx1"/>
            </a:solidFill>
          </a:endParaRPr>
        </a:p>
      </dgm:t>
    </dgm:pt>
    <dgm:pt modelId="{162F7823-DFCC-457C-BC7D-BA7FA847AF8D}" type="parTrans" cxnId="{7182ECD4-BA56-4132-90F9-46CF189F4651}">
      <dgm:prSet/>
      <dgm:spPr/>
      <dgm:t>
        <a:bodyPr/>
        <a:lstStyle/>
        <a:p>
          <a:endParaRPr lang="bg-BG"/>
        </a:p>
      </dgm:t>
    </dgm:pt>
    <dgm:pt modelId="{01E415A5-F010-48E9-B8E9-E140B20AD4AF}" type="sibTrans" cxnId="{7182ECD4-BA56-4132-90F9-46CF189F4651}">
      <dgm:prSet/>
      <dgm:spPr/>
      <dgm:t>
        <a:bodyPr/>
        <a:lstStyle/>
        <a:p>
          <a:endParaRPr lang="bg-BG"/>
        </a:p>
      </dgm:t>
    </dgm:pt>
    <dgm:pt modelId="{D2F647E3-5C54-4699-A5A4-C3BDF1B6E41D}">
      <dgm:prSet custT="1"/>
      <dgm:spPr/>
      <dgm:t>
        <a:bodyPr/>
        <a:lstStyle/>
        <a:p>
          <a:r>
            <a:rPr lang="ru-RU" sz="1800" dirty="0" err="1">
              <a:solidFill>
                <a:schemeClr val="tx1"/>
              </a:solidFill>
              <a:effectLst/>
              <a:latin typeface="Calibri" panose="020F0502020204030204" pitchFamily="34" charset="0"/>
            </a:rPr>
            <a:t>Това</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ще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донесе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различни</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гледни</a:t>
          </a:r>
          <a:r>
            <a:rPr lang="ru-RU" sz="1800" dirty="0">
              <a:solidFill>
                <a:schemeClr val="tx1"/>
              </a:solidFill>
              <a:effectLst/>
              <a:latin typeface="Calibri" panose="020F0502020204030204" pitchFamily="34" charset="0"/>
            </a:rPr>
            <a:t> точки и </a:t>
          </a:r>
          <a:r>
            <a:rPr lang="ru-RU" sz="1800" dirty="0" err="1">
              <a:solidFill>
                <a:schemeClr val="tx1"/>
              </a:solidFill>
              <a:effectLst/>
              <a:latin typeface="Calibri" panose="020F0502020204030204" pitchFamily="34" charset="0"/>
            </a:rPr>
            <a:t>ще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стимулира</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творческото</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решаване</a:t>
          </a:r>
          <a:r>
            <a:rPr lang="ru-RU" sz="1800" dirty="0">
              <a:solidFill>
                <a:schemeClr val="tx1"/>
              </a:solidFill>
              <a:effectLst/>
              <a:latin typeface="Calibri" panose="020F0502020204030204" pitchFamily="34" charset="0"/>
            </a:rPr>
            <a:t> на проблема.</a:t>
          </a:r>
          <a:endParaRPr lang="bg-BG" sz="1800" dirty="0">
            <a:solidFill>
              <a:schemeClr val="tx1"/>
            </a:solidFill>
            <a:effectLst/>
            <a:latin typeface="Times New Roman" panose="02020603050405020304" pitchFamily="18" charset="0"/>
            <a:ea typeface="Times New Roman" panose="02020603050405020304" pitchFamily="18" charset="0"/>
          </a:endParaRPr>
        </a:p>
      </dgm:t>
    </dgm:pt>
    <dgm:pt modelId="{87A7D9F1-AD81-4F2C-AE27-546DD0CE6658}" type="parTrans" cxnId="{05EE06F1-2183-4A80-944A-D61471D4CB76}">
      <dgm:prSet/>
      <dgm:spPr/>
      <dgm:t>
        <a:bodyPr/>
        <a:lstStyle/>
        <a:p>
          <a:endParaRPr lang="bg-BG"/>
        </a:p>
      </dgm:t>
    </dgm:pt>
    <dgm:pt modelId="{2CDEDE6C-0986-4A05-91EB-E0DC482925B0}" type="sibTrans" cxnId="{05EE06F1-2183-4A80-944A-D61471D4CB76}">
      <dgm:prSet/>
      <dgm:spPr/>
      <dgm:t>
        <a:bodyPr/>
        <a:lstStyle/>
        <a:p>
          <a:endParaRPr lang="bg-BG"/>
        </a:p>
      </dgm:t>
    </dgm:pt>
    <dgm:pt modelId="{BC7A3418-9D7A-442D-B8C8-957EE399B05E}">
      <dgm:prSet custT="1"/>
      <dgm:spPr/>
      <dgm:t>
        <a:bodyPr/>
        <a:lstStyle/>
        <a:p>
          <a:r>
            <a:rPr lang="ru-RU" sz="1800" dirty="0" err="1">
              <a:solidFill>
                <a:schemeClr val="tx1"/>
              </a:solidFill>
              <a:effectLst/>
              <a:latin typeface="Calibri" panose="020F0502020204030204" pitchFamily="34" charset="0"/>
            </a:rPr>
            <a:t>Трябва</a:t>
          </a:r>
          <a:r>
            <a:rPr lang="ru-RU" sz="1800" dirty="0">
              <a:solidFill>
                <a:schemeClr val="tx1"/>
              </a:solidFill>
              <a:effectLst/>
              <a:latin typeface="Calibri" panose="020F0502020204030204" pitchFamily="34" charset="0"/>
            </a:rPr>
            <a:t> да се </a:t>
          </a:r>
          <a:r>
            <a:rPr lang="ru-RU" sz="1800" dirty="0" err="1">
              <a:solidFill>
                <a:schemeClr val="tx1"/>
              </a:solidFill>
              <a:effectLst/>
              <a:latin typeface="Calibri" panose="020F0502020204030204" pitchFamily="34" charset="0"/>
            </a:rPr>
            <a:t>настроиш</a:t>
          </a:r>
          <a:r>
            <a:rPr lang="ru-RU" sz="1800" dirty="0">
              <a:solidFill>
                <a:schemeClr val="tx1"/>
              </a:solidFill>
              <a:effectLst/>
              <a:latin typeface="Calibri" panose="020F0502020204030204" pitchFamily="34" charset="0"/>
            </a:rPr>
            <a:t> да </a:t>
          </a:r>
          <a:r>
            <a:rPr lang="ru-RU" sz="1800" dirty="0" err="1">
              <a:solidFill>
                <a:schemeClr val="tx1"/>
              </a:solidFill>
              <a:effectLst/>
              <a:latin typeface="Calibri" panose="020F0502020204030204" pitchFamily="34" charset="0"/>
            </a:rPr>
            <a:t>задаваш</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въпроси</a:t>
          </a:r>
          <a:r>
            <a:rPr lang="ru-RU" sz="1800" dirty="0">
              <a:solidFill>
                <a:schemeClr val="tx1"/>
              </a:solidFill>
              <a:effectLst/>
              <a:latin typeface="Calibri" panose="020F0502020204030204" pitchFamily="34" charset="0"/>
            </a:rPr>
            <a:t> и </a:t>
          </a:r>
          <a:r>
            <a:rPr lang="ru-RU" sz="1800" dirty="0" err="1">
              <a:solidFill>
                <a:schemeClr val="tx1"/>
              </a:solidFill>
              <a:effectLst/>
              <a:latin typeface="Calibri" panose="020F0502020204030204" pitchFamily="34" charset="0"/>
            </a:rPr>
            <a:t>предизвикваш</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обсъждания</a:t>
          </a:r>
          <a:r>
            <a:rPr lang="ru-RU" sz="1800" dirty="0">
              <a:solidFill>
                <a:schemeClr val="tx1"/>
              </a:solidFill>
              <a:effectLst/>
              <a:latin typeface="Calibri" panose="020F0502020204030204" pitchFamily="34" charset="0"/>
            </a:rPr>
            <a:t> и </a:t>
          </a:r>
          <a:r>
            <a:rPr lang="ru-RU" sz="1800" dirty="0" err="1">
              <a:solidFill>
                <a:schemeClr val="tx1"/>
              </a:solidFill>
              <a:effectLst/>
              <a:latin typeface="Calibri" panose="020F0502020204030204" pitchFamily="34" charset="0"/>
            </a:rPr>
            <a:t>така</a:t>
          </a:r>
          <a:r>
            <a:rPr lang="ru-RU" sz="1800" dirty="0">
              <a:solidFill>
                <a:schemeClr val="tx1"/>
              </a:solidFill>
              <a:effectLst/>
              <a:latin typeface="Calibri" panose="020F0502020204030204" pitchFamily="34" charset="0"/>
            </a:rPr>
            <a:t> да се </a:t>
          </a:r>
          <a:r>
            <a:rPr lang="ru-RU" sz="1800" dirty="0" err="1">
              <a:solidFill>
                <a:schemeClr val="tx1"/>
              </a:solidFill>
              <a:effectLst/>
              <a:latin typeface="Calibri" panose="020F0502020204030204" pitchFamily="34" charset="0"/>
            </a:rPr>
            <a:t>търси</a:t>
          </a:r>
          <a:r>
            <a:rPr lang="ru-RU" sz="1800" dirty="0">
              <a:solidFill>
                <a:schemeClr val="tx1"/>
              </a:solidFill>
              <a:effectLst/>
              <a:latin typeface="Calibri" panose="020F0502020204030204" pitchFamily="34" charset="0"/>
            </a:rPr>
            <a:t> решение на </a:t>
          </a:r>
          <a:r>
            <a:rPr lang="ru-RU" sz="1800" dirty="0" err="1">
              <a:solidFill>
                <a:schemeClr val="tx1"/>
              </a:solidFill>
              <a:effectLst/>
              <a:latin typeface="Calibri" panose="020F0502020204030204" pitchFamily="34" charset="0"/>
            </a:rPr>
            <a:t>проблемите</a:t>
          </a:r>
          <a:r>
            <a:rPr lang="ru-RU" sz="1800" dirty="0">
              <a:solidFill>
                <a:schemeClr val="tx1"/>
              </a:solidFill>
              <a:effectLst/>
              <a:latin typeface="Calibri" panose="020F0502020204030204" pitchFamily="34" charset="0"/>
            </a:rPr>
            <a:t> чрез </a:t>
          </a:r>
          <a:r>
            <a:rPr lang="ru-RU" sz="1800" dirty="0" err="1">
              <a:solidFill>
                <a:schemeClr val="tx1"/>
              </a:solidFill>
              <a:effectLst/>
              <a:latin typeface="Calibri" panose="020F0502020204030204" pitchFamily="34" charset="0"/>
            </a:rPr>
            <a:t>сътрудничество</a:t>
          </a:r>
          <a:r>
            <a:rPr lang="ru-RU" sz="1800" dirty="0">
              <a:solidFill>
                <a:schemeClr val="tx1"/>
              </a:solidFill>
              <a:effectLst/>
              <a:latin typeface="Calibri" panose="020F0502020204030204" pitchFamily="34" charset="0"/>
            </a:rPr>
            <a:t>.</a:t>
          </a:r>
          <a:endParaRPr lang="bg-BG" sz="1800" dirty="0">
            <a:solidFill>
              <a:schemeClr val="tx1"/>
            </a:solidFill>
            <a:effectLst/>
            <a:latin typeface="Times New Roman" panose="02020603050405020304" pitchFamily="18" charset="0"/>
            <a:ea typeface="Times New Roman" panose="02020603050405020304" pitchFamily="18" charset="0"/>
          </a:endParaRPr>
        </a:p>
      </dgm:t>
    </dgm:pt>
    <dgm:pt modelId="{E2EBD3F2-159A-4F64-9896-8F2EBB369070}" type="parTrans" cxnId="{0DF2FF88-C6AA-4B0C-8B78-3FCFCC642A7F}">
      <dgm:prSet/>
      <dgm:spPr/>
      <dgm:t>
        <a:bodyPr/>
        <a:lstStyle/>
        <a:p>
          <a:endParaRPr lang="bg-BG"/>
        </a:p>
      </dgm:t>
    </dgm:pt>
    <dgm:pt modelId="{C4B2CDE7-F37C-4972-80C0-4F36DDFABE77}" type="sibTrans" cxnId="{0DF2FF88-C6AA-4B0C-8B78-3FCFCC642A7F}">
      <dgm:prSet/>
      <dgm:spPr/>
      <dgm:t>
        <a:bodyPr/>
        <a:lstStyle/>
        <a:p>
          <a:endParaRPr lang="bg-BG"/>
        </a:p>
      </dgm:t>
    </dgm:pt>
    <dgm:pt modelId="{765747E5-E3F5-40D8-97EE-F2A269DA5763}">
      <dgm:prSet custT="1"/>
      <dgm:spPr/>
      <dgm:t>
        <a:bodyPr/>
        <a:lstStyle/>
        <a:p>
          <a:r>
            <a:rPr lang="ru-RU" sz="1800" dirty="0">
              <a:solidFill>
                <a:schemeClr val="tx1"/>
              </a:solidFill>
              <a:effectLst/>
              <a:latin typeface="Calibri" panose="020F0502020204030204" pitchFamily="34" charset="0"/>
            </a:rPr>
            <a:t>За да </a:t>
          </a:r>
          <a:r>
            <a:rPr lang="ru-RU" sz="1800" dirty="0" err="1">
              <a:solidFill>
                <a:schemeClr val="tx1"/>
              </a:solidFill>
              <a:effectLst/>
              <a:latin typeface="Calibri" panose="020F0502020204030204" pitchFamily="34" charset="0"/>
            </a:rPr>
            <a:t>може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членовете</a:t>
          </a:r>
          <a:r>
            <a:rPr lang="ru-RU" sz="1800" dirty="0">
              <a:solidFill>
                <a:schemeClr val="tx1"/>
              </a:solidFill>
              <a:effectLst/>
              <a:latin typeface="Calibri" panose="020F0502020204030204" pitchFamily="34" charset="0"/>
            </a:rPr>
            <a:t> на </a:t>
          </a:r>
          <a:r>
            <a:rPr lang="ru-RU" sz="1800" dirty="0" err="1">
              <a:solidFill>
                <a:schemeClr val="tx1"/>
              </a:solidFill>
              <a:effectLst/>
              <a:latin typeface="Calibri" panose="020F0502020204030204" pitchFamily="34" charset="0"/>
            </a:rPr>
            <a:t>екипа</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ти</a:t>
          </a:r>
          <a:r>
            <a:rPr lang="ru-RU" sz="1800" dirty="0">
              <a:solidFill>
                <a:schemeClr val="tx1"/>
              </a:solidFill>
              <a:effectLst/>
              <a:latin typeface="Calibri" panose="020F0502020204030204" pitchFamily="34" charset="0"/>
            </a:rPr>
            <a:t> да се </a:t>
          </a:r>
          <a:r>
            <a:rPr lang="ru-RU" sz="1800" dirty="0" err="1">
              <a:solidFill>
                <a:schemeClr val="tx1"/>
              </a:solidFill>
              <a:effectLst/>
              <a:latin typeface="Calibri" panose="020F0502020204030204" pitchFamily="34" charset="0"/>
            </a:rPr>
            <a:t>чувстват</a:t>
          </a:r>
          <a:r>
            <a:rPr lang="ru-RU" sz="1800" dirty="0">
              <a:solidFill>
                <a:schemeClr val="tx1"/>
              </a:solidFill>
              <a:effectLst/>
              <a:latin typeface="Calibri" panose="020F0502020204030204" pitchFamily="34" charset="0"/>
            </a:rPr>
            <a:t> удобно при </a:t>
          </a:r>
          <a:r>
            <a:rPr lang="ru-RU" sz="1800" dirty="0" err="1">
              <a:solidFill>
                <a:schemeClr val="tx1"/>
              </a:solidFill>
              <a:effectLst/>
              <a:latin typeface="Calibri" panose="020F0502020204030204" pitchFamily="34" charset="0"/>
            </a:rPr>
            <a:t>споделянето</a:t>
          </a:r>
          <a:r>
            <a:rPr lang="ru-RU" sz="1800" dirty="0">
              <a:solidFill>
                <a:schemeClr val="tx1"/>
              </a:solidFill>
              <a:effectLst/>
              <a:latin typeface="Calibri" panose="020F0502020204030204" pitchFamily="34" charset="0"/>
            </a:rPr>
            <a:t> на </a:t>
          </a:r>
          <a:r>
            <a:rPr lang="ru-RU" sz="1800" dirty="0" err="1">
              <a:solidFill>
                <a:schemeClr val="tx1"/>
              </a:solidFill>
              <a:effectLst/>
              <a:latin typeface="Calibri" panose="020F0502020204030204" pitchFamily="34" charset="0"/>
            </a:rPr>
            <a:t>своите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различни</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гледни</a:t>
          </a:r>
          <a:r>
            <a:rPr lang="ru-RU" sz="1800" dirty="0">
              <a:solidFill>
                <a:schemeClr val="tx1"/>
              </a:solidFill>
              <a:effectLst/>
              <a:latin typeface="Calibri" panose="020F0502020204030204" pitchFamily="34" charset="0"/>
            </a:rPr>
            <a:t> точки и да </a:t>
          </a:r>
          <a:r>
            <a:rPr lang="ru-RU" sz="1800" dirty="0" err="1">
              <a:solidFill>
                <a:schemeClr val="tx1"/>
              </a:solidFill>
              <a:effectLst/>
              <a:latin typeface="Calibri" panose="020F0502020204030204" pitchFamily="34" charset="0"/>
            </a:rPr>
            <a:t>работят</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съвместно</a:t>
          </a:r>
          <a:r>
            <a:rPr lang="ru-RU" sz="1800" dirty="0">
              <a:solidFill>
                <a:schemeClr val="tx1"/>
              </a:solidFill>
              <a:effectLst/>
              <a:latin typeface="Calibri" panose="020F0502020204030204" pitchFamily="34" charset="0"/>
            </a:rPr>
            <a:t>, е от </a:t>
          </a:r>
          <a:r>
            <a:rPr lang="ru-RU" sz="1800" dirty="0" err="1">
              <a:solidFill>
                <a:schemeClr val="tx1"/>
              </a:solidFill>
              <a:effectLst/>
              <a:latin typeface="Calibri" panose="020F0502020204030204" pitchFamily="34" charset="0"/>
            </a:rPr>
            <a:t>изключителна</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важност</a:t>
          </a:r>
          <a:r>
            <a:rPr lang="ru-RU" sz="1800" dirty="0">
              <a:solidFill>
                <a:schemeClr val="tx1"/>
              </a:solidFill>
              <a:effectLst/>
              <a:latin typeface="Calibri" panose="020F0502020204030204" pitchFamily="34" charset="0"/>
            </a:rPr>
            <a:t> да </a:t>
          </a:r>
          <a:r>
            <a:rPr lang="ru-RU" sz="1800" dirty="0" err="1">
              <a:solidFill>
                <a:schemeClr val="tx1"/>
              </a:solidFill>
              <a:effectLst/>
              <a:latin typeface="Calibri" panose="020F0502020204030204" pitchFamily="34" charset="0"/>
            </a:rPr>
            <a:t>създадеш</a:t>
          </a:r>
          <a:r>
            <a:rPr lang="ru-RU" sz="1800" dirty="0">
              <a:solidFill>
                <a:schemeClr val="tx1"/>
              </a:solidFill>
              <a:effectLst/>
              <a:latin typeface="Calibri" panose="020F0502020204030204" pitchFamily="34" charset="0"/>
            </a:rPr>
            <a:t> и </a:t>
          </a:r>
          <a:r>
            <a:rPr lang="ru-RU" sz="1800" dirty="0" err="1">
              <a:solidFill>
                <a:schemeClr val="tx1"/>
              </a:solidFill>
              <a:effectLst/>
              <a:latin typeface="Calibri" panose="020F0502020204030204" pitchFamily="34" charset="0"/>
            </a:rPr>
            <a:t>поддържаш</a:t>
          </a:r>
          <a:r>
            <a:rPr lang="ru-RU" sz="1800" dirty="0">
              <a:solidFill>
                <a:schemeClr val="tx1"/>
              </a:solidFill>
              <a:effectLst/>
              <a:latin typeface="Calibri" panose="020F0502020204030204" pitchFamily="34" charset="0"/>
            </a:rPr>
            <a:t> среда на </a:t>
          </a:r>
          <a:r>
            <a:rPr lang="ru-RU" sz="1800" dirty="0" err="1">
              <a:solidFill>
                <a:schemeClr val="tx1"/>
              </a:solidFill>
              <a:effectLst/>
              <a:latin typeface="Calibri" panose="020F0502020204030204" pitchFamily="34" charset="0"/>
            </a:rPr>
            <a:t>психологическа</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сигурност</a:t>
          </a:r>
          <a:r>
            <a:rPr lang="ru-RU" sz="1800" dirty="0">
              <a:solidFill>
                <a:schemeClr val="tx1"/>
              </a:solidFill>
              <a:effectLst/>
              <a:latin typeface="Calibri" panose="020F0502020204030204" pitchFamily="34" charset="0"/>
            </a:rPr>
            <a:t>.</a:t>
          </a:r>
          <a:endParaRPr lang="bg-BG" sz="1800" dirty="0">
            <a:solidFill>
              <a:schemeClr val="tx1"/>
            </a:solidFill>
            <a:effectLst/>
            <a:latin typeface="Times New Roman" panose="02020603050405020304" pitchFamily="18" charset="0"/>
            <a:ea typeface="Times New Roman" panose="02020603050405020304" pitchFamily="18" charset="0"/>
          </a:endParaRPr>
        </a:p>
      </dgm:t>
    </dgm:pt>
    <dgm:pt modelId="{83EFC1F9-862D-4A2E-B868-0326750C641C}" type="parTrans" cxnId="{BEF59419-A689-4373-BD9E-F6CD985BEE4C}">
      <dgm:prSet/>
      <dgm:spPr/>
      <dgm:t>
        <a:bodyPr/>
        <a:lstStyle/>
        <a:p>
          <a:endParaRPr lang="bg-BG"/>
        </a:p>
      </dgm:t>
    </dgm:pt>
    <dgm:pt modelId="{AFDE1027-C9B7-4E8D-844C-9AD1086D1989}" type="sibTrans" cxnId="{BEF59419-A689-4373-BD9E-F6CD985BEE4C}">
      <dgm:prSet/>
      <dgm:spPr/>
      <dgm:t>
        <a:bodyPr/>
        <a:lstStyle/>
        <a:p>
          <a:endParaRPr lang="bg-BG"/>
        </a:p>
      </dgm:t>
    </dgm:pt>
    <dgm:pt modelId="{67A80F1E-62AE-4522-A02D-32DA09CCB9C4}">
      <dgm:prSet custT="1"/>
      <dgm:spPr/>
      <dgm:t>
        <a:bodyPr/>
        <a:lstStyle/>
        <a:p>
          <a:r>
            <a:rPr lang="ru-RU" sz="1800" dirty="0">
              <a:solidFill>
                <a:schemeClr val="tx1"/>
              </a:solidFill>
              <a:effectLst/>
              <a:latin typeface="Calibri" panose="020F0502020204030204" pitchFamily="34" charset="0"/>
            </a:rPr>
            <a:t>Целите, </a:t>
          </a:r>
          <a:r>
            <a:rPr lang="ru-RU" sz="1800" dirty="0" err="1">
              <a:solidFill>
                <a:schemeClr val="tx1"/>
              </a:solidFill>
              <a:effectLst/>
              <a:latin typeface="Calibri" panose="020F0502020204030204" pitchFamily="34" charset="0"/>
            </a:rPr>
            <a:t>към</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които</a:t>
          </a:r>
          <a:r>
            <a:rPr lang="ru-RU" sz="1800" dirty="0">
              <a:solidFill>
                <a:schemeClr val="tx1"/>
              </a:solidFill>
              <a:effectLst/>
              <a:latin typeface="Calibri" panose="020F0502020204030204" pitchFamily="34" charset="0"/>
            </a:rPr>
            <a:t> се стремите, </a:t>
          </a:r>
          <a:r>
            <a:rPr lang="ru-RU" sz="1800" dirty="0" err="1">
              <a:solidFill>
                <a:schemeClr val="tx1"/>
              </a:solidFill>
              <a:effectLst/>
              <a:latin typeface="Calibri" panose="020F0502020204030204" pitchFamily="34" charset="0"/>
            </a:rPr>
            <a:t>трябва</a:t>
          </a:r>
          <a:r>
            <a:rPr lang="ru-RU" sz="1800" dirty="0">
              <a:solidFill>
                <a:schemeClr val="tx1"/>
              </a:solidFill>
              <a:effectLst/>
              <a:latin typeface="Calibri" panose="020F0502020204030204" pitchFamily="34" charset="0"/>
            </a:rPr>
            <a:t> да </a:t>
          </a:r>
          <a:r>
            <a:rPr lang="ru-RU" sz="1800" dirty="0" err="1">
              <a:solidFill>
                <a:schemeClr val="tx1"/>
              </a:solidFill>
              <a:effectLst/>
              <a:latin typeface="Calibri" panose="020F0502020204030204" pitchFamily="34" charset="0"/>
            </a:rPr>
            <a:t>бъдат</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ясни</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още</a:t>
          </a:r>
          <a:r>
            <a:rPr lang="ru-RU" sz="1800" dirty="0">
              <a:solidFill>
                <a:schemeClr val="tx1"/>
              </a:solidFill>
              <a:effectLst/>
              <a:latin typeface="Calibri" panose="020F0502020204030204" pitchFamily="34" charset="0"/>
            </a:rPr>
            <a:t> в </a:t>
          </a:r>
          <a:r>
            <a:rPr lang="ru-RU" sz="1800" dirty="0" err="1">
              <a:solidFill>
                <a:schemeClr val="tx1"/>
              </a:solidFill>
              <a:effectLst/>
              <a:latin typeface="Calibri" panose="020F0502020204030204" pitchFamily="34" charset="0"/>
            </a:rPr>
            <a:t>самото</a:t>
          </a:r>
          <a:r>
            <a:rPr lang="ru-RU" sz="1800" dirty="0">
              <a:solidFill>
                <a:schemeClr val="tx1"/>
              </a:solidFill>
              <a:effectLst/>
              <a:latin typeface="Calibri" panose="020F0502020204030204" pitchFamily="34" charset="0"/>
            </a:rPr>
            <a:t> начало на </a:t>
          </a:r>
          <a:r>
            <a:rPr lang="ru-RU" sz="1800" dirty="0" err="1">
              <a:solidFill>
                <a:schemeClr val="tx1"/>
              </a:solidFill>
              <a:effectLst/>
              <a:latin typeface="Calibri" panose="020F0502020204030204" pitchFamily="34" charset="0"/>
            </a:rPr>
            <a:t>процеса</a:t>
          </a:r>
          <a:r>
            <a:rPr lang="ru-RU" sz="1800" dirty="0">
              <a:solidFill>
                <a:schemeClr val="tx1"/>
              </a:solidFill>
              <a:effectLst/>
              <a:latin typeface="Calibri" panose="020F0502020204030204" pitchFamily="34" charset="0"/>
            </a:rPr>
            <a:t> на </a:t>
          </a:r>
          <a:r>
            <a:rPr lang="ru-RU" sz="1800" dirty="0" err="1">
              <a:solidFill>
                <a:schemeClr val="tx1"/>
              </a:solidFill>
              <a:effectLst/>
              <a:latin typeface="Calibri" panose="020F0502020204030204" pitchFamily="34" charset="0"/>
            </a:rPr>
            <a:t>вземане</a:t>
          </a:r>
          <a:r>
            <a:rPr lang="ru-RU" sz="1800" dirty="0">
              <a:solidFill>
                <a:schemeClr val="tx1"/>
              </a:solidFill>
              <a:effectLst/>
              <a:latin typeface="Calibri" panose="020F0502020204030204" pitchFamily="34" charset="0"/>
            </a:rPr>
            <a:t> на решение и многократно </a:t>
          </a:r>
          <a:r>
            <a:rPr lang="ru-RU" sz="1800" dirty="0" err="1">
              <a:solidFill>
                <a:schemeClr val="tx1"/>
              </a:solidFill>
              <a:effectLst/>
              <a:latin typeface="Calibri" panose="020F0502020204030204" pitchFamily="34" charset="0"/>
            </a:rPr>
            <a:t>повтаряни</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впоследствие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Така</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ще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сме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сигурни</a:t>
          </a:r>
          <a:r>
            <a:rPr lang="ru-RU" sz="1800" dirty="0">
              <a:solidFill>
                <a:schemeClr val="tx1"/>
              </a:solidFill>
              <a:effectLst/>
              <a:latin typeface="Calibri" panose="020F0502020204030204" pitchFamily="34" charset="0"/>
            </a:rPr>
            <a:t>, че </a:t>
          </a:r>
          <a:r>
            <a:rPr lang="ru-RU" sz="1800" dirty="0" err="1">
              <a:solidFill>
                <a:schemeClr val="tx1"/>
              </a:solidFill>
              <a:effectLst/>
              <a:latin typeface="Calibri" panose="020F0502020204030204" pitchFamily="34" charset="0"/>
            </a:rPr>
            <a:t>накрая</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ще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бъдат</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постигнати</a:t>
          </a:r>
          <a:r>
            <a:rPr lang="ru-RU" sz="1800" dirty="0">
              <a:solidFill>
                <a:schemeClr val="tx1"/>
              </a:solidFill>
              <a:effectLst/>
              <a:latin typeface="Calibri" panose="020F0502020204030204" pitchFamily="34" charset="0"/>
            </a:rPr>
            <a:t>.</a:t>
          </a:r>
          <a:endParaRPr lang="bg-BG" sz="1800" dirty="0">
            <a:solidFill>
              <a:schemeClr val="tx1"/>
            </a:solidFill>
            <a:effectLst/>
            <a:latin typeface="Times New Roman" panose="02020603050405020304" pitchFamily="18" charset="0"/>
            <a:ea typeface="Times New Roman" panose="02020603050405020304" pitchFamily="18" charset="0"/>
          </a:endParaRPr>
        </a:p>
      </dgm:t>
    </dgm:pt>
    <dgm:pt modelId="{D5F00B3E-60EE-4CE1-9E28-30D3C6CD3FC7}" type="parTrans" cxnId="{A534B3CC-739C-41A6-B14A-0F91C5D9F795}">
      <dgm:prSet/>
      <dgm:spPr/>
      <dgm:t>
        <a:bodyPr/>
        <a:lstStyle/>
        <a:p>
          <a:endParaRPr lang="bg-BG"/>
        </a:p>
      </dgm:t>
    </dgm:pt>
    <dgm:pt modelId="{B0FF481C-C7C2-4DCA-986B-0DB808B67F78}" type="sibTrans" cxnId="{A534B3CC-739C-41A6-B14A-0F91C5D9F795}">
      <dgm:prSet/>
      <dgm:spPr/>
      <dgm:t>
        <a:bodyPr/>
        <a:lstStyle/>
        <a:p>
          <a:endParaRPr lang="bg-BG"/>
        </a:p>
      </dgm:t>
    </dgm:pt>
    <dgm:pt modelId="{BDE0C6FD-0AAF-4B09-A769-7FAB1CF5234D}">
      <dgm:prSet phldrT="[Text]" custT="1"/>
      <dgm:spPr>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96012" tIns="96012" rIns="128016" bIns="144018" numCol="1" spcCol="1270" anchor="t" anchorCtr="0"/>
        <a:lstStyle/>
        <a:p>
          <a:r>
            <a:rPr lang="ru-RU" sz="1800" dirty="0">
              <a:solidFill>
                <a:schemeClr val="tx1"/>
              </a:solidFill>
              <a:effectLst/>
              <a:latin typeface="Calibri" panose="020F0502020204030204" pitchFamily="34" charset="0"/>
            </a:rPr>
            <a:t>На </a:t>
          </a:r>
          <a:r>
            <a:rPr lang="ru-RU" sz="1800" dirty="0" err="1">
              <a:solidFill>
                <a:schemeClr val="tx1"/>
              </a:solidFill>
              <a:effectLst/>
              <a:latin typeface="Calibri" panose="020F0502020204030204" pitchFamily="34" charset="0"/>
            </a:rPr>
            <a:t>тази</a:t>
          </a:r>
          <a:r>
            <a:rPr lang="ru-RU" sz="1800" dirty="0">
              <a:solidFill>
                <a:schemeClr val="tx1"/>
              </a:solidFill>
              <a:effectLst/>
              <a:latin typeface="Calibri" panose="020F0502020204030204" pitchFamily="34" charset="0"/>
            </a:rPr>
            <a:t> основа </a:t>
          </a:r>
          <a:r>
            <a:rPr lang="ru-RU" sz="1800" dirty="0" err="1">
              <a:solidFill>
                <a:schemeClr val="tx1"/>
              </a:solidFill>
              <a:effectLst/>
              <a:latin typeface="Calibri" panose="020F0502020204030204" pitchFamily="34" charset="0"/>
            </a:rPr>
            <a:t>сформирай</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екипа</a:t>
          </a:r>
          <a:r>
            <a:rPr lang="ru-RU" sz="1800" dirty="0">
              <a:solidFill>
                <a:schemeClr val="tx1"/>
              </a:solidFill>
              <a:effectLst/>
              <a:latin typeface="Calibri" panose="020F0502020204030204" pitchFamily="34" charset="0"/>
            </a:rPr>
            <a:t> си и </a:t>
          </a:r>
          <a:r>
            <a:rPr lang="ru-RU" sz="1800" dirty="0" err="1">
              <a:solidFill>
                <a:schemeClr val="tx1"/>
              </a:solidFill>
              <a:effectLst/>
              <a:latin typeface="Calibri" panose="020F0502020204030204" pitchFamily="34" charset="0"/>
            </a:rPr>
            <a:t>управлявай</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неговата</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енергия</a:t>
          </a:r>
          <a:r>
            <a:rPr lang="ru-RU" sz="1800" dirty="0">
              <a:solidFill>
                <a:schemeClr val="tx1"/>
              </a:solidFill>
              <a:effectLst/>
              <a:latin typeface="Calibri" panose="020F0502020204030204" pitchFamily="34" charset="0"/>
            </a:rPr>
            <a:t> за </a:t>
          </a:r>
          <a:r>
            <a:rPr lang="ru-RU" sz="1800" dirty="0" err="1">
              <a:solidFill>
                <a:schemeClr val="tx1"/>
              </a:solidFill>
              <a:effectLst/>
              <a:latin typeface="Calibri" panose="020F0502020204030204" pitchFamily="34" charset="0"/>
            </a:rPr>
            <a:t>анализирането</a:t>
          </a:r>
          <a:r>
            <a:rPr lang="ru-RU" sz="1800" dirty="0">
              <a:solidFill>
                <a:schemeClr val="tx1"/>
              </a:solidFill>
              <a:effectLst/>
              <a:latin typeface="Calibri" panose="020F0502020204030204" pitchFamily="34" charset="0"/>
            </a:rPr>
            <a:t> на проблема и </a:t>
          </a:r>
          <a:r>
            <a:rPr lang="ru-RU" sz="1800" dirty="0" err="1">
              <a:solidFill>
                <a:schemeClr val="tx1"/>
              </a:solidFill>
              <a:effectLst/>
              <a:latin typeface="Calibri" panose="020F0502020204030204" pitchFamily="34" charset="0"/>
            </a:rPr>
            <a:t>изготвянето</a:t>
          </a:r>
          <a:r>
            <a:rPr lang="ru-RU" sz="1800" dirty="0">
              <a:solidFill>
                <a:schemeClr val="tx1"/>
              </a:solidFill>
              <a:effectLst/>
              <a:latin typeface="Calibri" panose="020F0502020204030204" pitchFamily="34" charset="0"/>
            </a:rPr>
            <a:t> на </a:t>
          </a:r>
          <a:r>
            <a:rPr lang="ru-RU" sz="1800" dirty="0" err="1">
              <a:solidFill>
                <a:schemeClr val="tx1"/>
              </a:solidFill>
              <a:effectLst/>
              <a:latin typeface="Calibri" panose="020F0502020204030204" pitchFamily="34" charset="0"/>
            </a:rPr>
            <a:t>изпълнимо</a:t>
          </a:r>
          <a:r>
            <a:rPr lang="ru-RU" sz="1800" dirty="0">
              <a:solidFill>
                <a:schemeClr val="tx1"/>
              </a:solidFill>
              <a:effectLst/>
              <a:latin typeface="Calibri" panose="020F0502020204030204" pitchFamily="34" charset="0"/>
            </a:rPr>
            <a:t> решение.</a:t>
          </a:r>
          <a:endParaRPr lang="bg-BG" sz="1800" dirty="0">
            <a:solidFill>
              <a:schemeClr val="tx1"/>
            </a:solidFill>
          </a:endParaRPr>
        </a:p>
      </dgm:t>
    </dgm:pt>
    <dgm:pt modelId="{811EA154-3F03-4937-AA85-0CDDEB9E4729}" type="parTrans" cxnId="{755AE085-4D5D-426A-A39E-B05937E4D0CE}">
      <dgm:prSet/>
      <dgm:spPr/>
      <dgm:t>
        <a:bodyPr/>
        <a:lstStyle/>
        <a:p>
          <a:endParaRPr lang="bg-BG"/>
        </a:p>
      </dgm:t>
    </dgm:pt>
    <dgm:pt modelId="{E3EB6C96-7882-450E-A825-76AD2D12DF25}" type="sibTrans" cxnId="{755AE085-4D5D-426A-A39E-B05937E4D0CE}">
      <dgm:prSet/>
      <dgm:spPr/>
      <dgm:t>
        <a:bodyPr/>
        <a:lstStyle/>
        <a:p>
          <a:endParaRPr lang="bg-BG"/>
        </a:p>
      </dgm:t>
    </dgm:pt>
    <dgm:pt modelId="{E710FBF6-24E0-42FF-A00C-035DDBE4D2BC}">
      <dgm:prSet phldrT="[Text]" custT="1"/>
      <dgm:spPr>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96012" tIns="96012" rIns="128016" bIns="144018" numCol="1" spcCol="1270" anchor="t" anchorCtr="0"/>
        <a:lstStyle/>
        <a:p>
          <a:r>
            <a:rPr lang="ru-RU" sz="1800" dirty="0" err="1">
              <a:solidFill>
                <a:schemeClr val="tx1"/>
              </a:solidFill>
              <a:effectLst/>
              <a:latin typeface="Calibri" panose="020F0502020204030204" pitchFamily="34" charset="0"/>
            </a:rPr>
            <a:t>Желаният</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резултат</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ще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бъде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постигнат</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ако</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следваш</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структуриран</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процес</a:t>
          </a:r>
          <a:r>
            <a:rPr lang="ru-RU" sz="1800" dirty="0">
              <a:solidFill>
                <a:schemeClr val="tx1"/>
              </a:solidFill>
              <a:effectLst/>
              <a:latin typeface="Calibri" panose="020F0502020204030204" pitchFamily="34" charset="0"/>
            </a:rPr>
            <a:t> с множество </a:t>
          </a:r>
          <a:r>
            <a:rPr lang="ru-RU" sz="1800" dirty="0" err="1">
              <a:solidFill>
                <a:schemeClr val="tx1"/>
              </a:solidFill>
              <a:effectLst/>
              <a:latin typeface="Calibri" panose="020F0502020204030204" pitchFamily="34" charset="0"/>
            </a:rPr>
            <a:t>етапи</a:t>
          </a:r>
          <a:r>
            <a:rPr lang="ru-RU" sz="1800" dirty="0">
              <a:solidFill>
                <a:schemeClr val="tx1"/>
              </a:solidFill>
              <a:effectLst/>
              <a:latin typeface="Calibri" panose="020F0502020204030204" pitchFamily="34" charset="0"/>
            </a:rPr>
            <a:t>.</a:t>
          </a:r>
          <a:endParaRPr lang="bg-BG" sz="1800" dirty="0">
            <a:solidFill>
              <a:schemeClr val="tx1"/>
            </a:solidFill>
          </a:endParaRPr>
        </a:p>
      </dgm:t>
    </dgm:pt>
    <dgm:pt modelId="{51A19FC3-DDD7-4258-9063-5C92D0DDCBE7}" type="parTrans" cxnId="{3EB7C713-CB6D-4F4F-91E2-C994865B4A93}">
      <dgm:prSet/>
      <dgm:spPr/>
      <dgm:t>
        <a:bodyPr/>
        <a:lstStyle/>
        <a:p>
          <a:endParaRPr lang="bg-BG"/>
        </a:p>
      </dgm:t>
    </dgm:pt>
    <dgm:pt modelId="{00CFAFAF-E445-47D8-83B2-4520E10FA546}" type="sibTrans" cxnId="{3EB7C713-CB6D-4F4F-91E2-C994865B4A93}">
      <dgm:prSet/>
      <dgm:spPr/>
      <dgm:t>
        <a:bodyPr/>
        <a:lstStyle/>
        <a:p>
          <a:endParaRPr lang="bg-BG"/>
        </a:p>
      </dgm:t>
    </dgm:pt>
    <dgm:pt modelId="{084227F5-A4B8-4B95-934E-E787D5B582AC}">
      <dgm:prSet custT="1"/>
      <dgm:spPr/>
      <dgm:t>
        <a:bodyPr/>
        <a:lstStyle/>
        <a:p>
          <a:r>
            <a:rPr lang="ru-RU" sz="1800" dirty="0">
              <a:solidFill>
                <a:schemeClr val="tx1"/>
              </a:solidFill>
              <a:effectLst/>
              <a:latin typeface="Calibri" panose="020F0502020204030204" pitchFamily="34" charset="0"/>
            </a:rPr>
            <a:t>По </a:t>
          </a:r>
          <a:r>
            <a:rPr lang="ru-RU" sz="1800" dirty="0" err="1">
              <a:solidFill>
                <a:schemeClr val="tx1"/>
              </a:solidFill>
              <a:effectLst/>
              <a:latin typeface="Calibri" panose="020F0502020204030204" pitchFamily="34" charset="0"/>
            </a:rPr>
            <a:t>този</a:t>
          </a:r>
          <a:r>
            <a:rPr lang="ru-RU" sz="1800" dirty="0">
              <a:solidFill>
                <a:schemeClr val="tx1"/>
              </a:solidFill>
              <a:effectLst/>
              <a:latin typeface="Calibri" panose="020F0502020204030204" pitchFamily="34" charset="0"/>
            </a:rPr>
            <a:t> начин </a:t>
          </a:r>
          <a:r>
            <a:rPr lang="ru-RU" sz="1800" dirty="0" err="1">
              <a:solidFill>
                <a:schemeClr val="tx1"/>
              </a:solidFill>
              <a:effectLst/>
              <a:latin typeface="Calibri" panose="020F0502020204030204" pitchFamily="34" charset="0"/>
            </a:rPr>
            <a:t>ще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можеш</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пълноценно</a:t>
          </a:r>
          <a:r>
            <a:rPr lang="ru-RU" sz="1800" dirty="0">
              <a:solidFill>
                <a:schemeClr val="tx1"/>
              </a:solidFill>
              <a:effectLst/>
              <a:latin typeface="Calibri" panose="020F0502020204030204" pitchFamily="34" charset="0"/>
            </a:rPr>
            <a:t> да </a:t>
          </a:r>
          <a:r>
            <a:rPr lang="ru-RU" sz="1800" dirty="0" err="1">
              <a:solidFill>
                <a:schemeClr val="tx1"/>
              </a:solidFill>
              <a:effectLst/>
              <a:latin typeface="Calibri" panose="020F0502020204030204" pitchFamily="34" charset="0"/>
            </a:rPr>
            <a:t>използваш</a:t>
          </a:r>
          <a:r>
            <a:rPr lang="ru-RU" sz="1800" dirty="0">
              <a:solidFill>
                <a:schemeClr val="tx1"/>
              </a:solidFill>
              <a:effectLst/>
              <a:latin typeface="Calibri" panose="020F0502020204030204" pitchFamily="34" charset="0"/>
            </a:rPr>
            <a:t> опита и </a:t>
          </a:r>
          <a:r>
            <a:rPr lang="ru-RU" sz="1800" dirty="0" err="1">
              <a:solidFill>
                <a:schemeClr val="tx1"/>
              </a:solidFill>
              <a:effectLst/>
              <a:latin typeface="Calibri" panose="020F0502020204030204" pitchFamily="34" charset="0"/>
            </a:rPr>
            <a:t>познанията</a:t>
          </a:r>
          <a:r>
            <a:rPr lang="ru-RU" sz="1800" dirty="0">
              <a:solidFill>
                <a:schemeClr val="tx1"/>
              </a:solidFill>
              <a:effectLst/>
              <a:latin typeface="Calibri" panose="020F0502020204030204" pitchFamily="34" charset="0"/>
            </a:rPr>
            <a:t> на </a:t>
          </a:r>
          <a:r>
            <a:rPr lang="ru-RU" sz="1800" dirty="0" err="1">
              <a:solidFill>
                <a:schemeClr val="tx1"/>
              </a:solidFill>
              <a:effectLst/>
              <a:latin typeface="Calibri" panose="020F0502020204030204" pitchFamily="34" charset="0"/>
            </a:rPr>
            <a:t>хората</a:t>
          </a:r>
          <a:r>
            <a:rPr lang="ru-RU" sz="1800" dirty="0">
              <a:solidFill>
                <a:schemeClr val="tx1"/>
              </a:solidFill>
              <a:effectLst/>
              <a:latin typeface="Calibri" panose="020F0502020204030204" pitchFamily="34" charset="0"/>
            </a:rPr>
            <a:t> в </a:t>
          </a:r>
          <a:r>
            <a:rPr lang="ru-RU" sz="1800" dirty="0" err="1">
              <a:solidFill>
                <a:schemeClr val="tx1"/>
              </a:solidFill>
              <a:effectLst/>
              <a:latin typeface="Calibri" panose="020F0502020204030204" pitchFamily="34" charset="0"/>
            </a:rPr>
            <a:t>екипа</a:t>
          </a:r>
          <a:r>
            <a:rPr lang="ru-RU" sz="1800" dirty="0">
              <a:solidFill>
                <a:schemeClr val="tx1"/>
              </a:solidFill>
              <a:effectLst/>
              <a:latin typeface="Calibri" panose="020F0502020204030204" pitchFamily="34" charset="0"/>
            </a:rPr>
            <a:t>, а </a:t>
          </a:r>
          <a:r>
            <a:rPr lang="ru-RU" sz="1800" dirty="0" err="1">
              <a:solidFill>
                <a:schemeClr val="tx1"/>
              </a:solidFill>
              <a:effectLst/>
              <a:latin typeface="Calibri" panose="020F0502020204030204" pitchFamily="34" charset="0"/>
            </a:rPr>
            <a:t>това</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ще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доведе</a:t>
          </a:r>
          <a:r>
            <a:rPr lang="ru-RU" sz="1800" dirty="0">
              <a:solidFill>
                <a:schemeClr val="tx1"/>
              </a:solidFill>
              <a:effectLst/>
              <a:latin typeface="Calibri" panose="020F0502020204030204" pitchFamily="34" charset="0"/>
            </a:rPr>
            <a:t> до </a:t>
          </a:r>
          <a:r>
            <a:rPr lang="ru-RU" sz="1800" dirty="0" err="1">
              <a:solidFill>
                <a:schemeClr val="tx1"/>
              </a:solidFill>
              <a:effectLst/>
              <a:latin typeface="Calibri" panose="020F0502020204030204" pitchFamily="34" charset="0"/>
            </a:rPr>
            <a:t>повече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иновативни</a:t>
          </a:r>
          <a:r>
            <a:rPr lang="ru-RU" sz="1800" dirty="0">
              <a:solidFill>
                <a:schemeClr val="tx1"/>
              </a:solidFill>
              <a:effectLst/>
              <a:latin typeface="Calibri" panose="020F0502020204030204" pitchFamily="34" charset="0"/>
            </a:rPr>
            <a:t> решения и </a:t>
          </a:r>
          <a:r>
            <a:rPr lang="ru-RU" sz="1800" dirty="0" err="1">
              <a:solidFill>
                <a:schemeClr val="tx1"/>
              </a:solidFill>
              <a:effectLst/>
              <a:latin typeface="Calibri" panose="020F0502020204030204" pitchFamily="34" charset="0"/>
            </a:rPr>
            <a:t>ще</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изведе</a:t>
          </a:r>
          <a:r>
            <a:rPr lang="ru-RU" sz="1800" dirty="0">
              <a:solidFill>
                <a:schemeClr val="tx1"/>
              </a:solidFill>
              <a:effectLst/>
              <a:latin typeface="Calibri" panose="020F0502020204030204" pitchFamily="34" charset="0"/>
            </a:rPr>
            <a:t> на </a:t>
          </a:r>
          <a:r>
            <a:rPr lang="ru-RU" sz="1800" dirty="0" err="1">
              <a:solidFill>
                <a:schemeClr val="tx1"/>
              </a:solidFill>
              <a:effectLst/>
              <a:latin typeface="Calibri" panose="020F0502020204030204" pitchFamily="34" charset="0"/>
            </a:rPr>
            <a:t>повърхността</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скритите</a:t>
          </a:r>
          <a:r>
            <a:rPr lang="ru-RU" sz="1800" dirty="0">
              <a:solidFill>
                <a:schemeClr val="tx1"/>
              </a:solidFill>
              <a:effectLst/>
              <a:latin typeface="Calibri" panose="020F0502020204030204" pitchFamily="34" charset="0"/>
            </a:rPr>
            <a:t> предубеждения в </a:t>
          </a:r>
          <a:r>
            <a:rPr lang="ru-RU" sz="1800" dirty="0" err="1">
              <a:solidFill>
                <a:schemeClr val="tx1"/>
              </a:solidFill>
              <a:effectLst/>
              <a:latin typeface="Calibri" panose="020F0502020204030204" pitchFamily="34" charset="0"/>
            </a:rPr>
            <a:t>групата</a:t>
          </a:r>
          <a:r>
            <a:rPr lang="ru-RU" sz="1800" dirty="0">
              <a:solidFill>
                <a:schemeClr val="tx1"/>
              </a:solidFill>
              <a:effectLst/>
              <a:latin typeface="Calibri" panose="020F0502020204030204" pitchFamily="34" charset="0"/>
            </a:rPr>
            <a:t>, за да </a:t>
          </a:r>
          <a:r>
            <a:rPr lang="ru-RU" sz="1800" dirty="0" err="1">
              <a:solidFill>
                <a:schemeClr val="tx1"/>
              </a:solidFill>
              <a:effectLst/>
              <a:latin typeface="Calibri" panose="020F0502020204030204" pitchFamily="34" charset="0"/>
            </a:rPr>
            <a:t>бъдат</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преодолени</a:t>
          </a:r>
          <a:r>
            <a:rPr lang="ru-RU" sz="1800" dirty="0">
              <a:solidFill>
                <a:schemeClr val="tx1"/>
              </a:solidFill>
              <a:effectLst/>
              <a:latin typeface="Calibri" panose="020F0502020204030204" pitchFamily="34" charset="0"/>
            </a:rPr>
            <a:t>.</a:t>
          </a:r>
          <a:endParaRPr lang="bg-BG" sz="1800" dirty="0">
            <a:solidFill>
              <a:schemeClr val="tx1"/>
            </a:solidFill>
            <a:effectLst/>
            <a:latin typeface="Times New Roman" panose="02020603050405020304" pitchFamily="18" charset="0"/>
            <a:ea typeface="Times New Roman" panose="02020603050405020304" pitchFamily="18" charset="0"/>
          </a:endParaRPr>
        </a:p>
      </dgm:t>
    </dgm:pt>
    <dgm:pt modelId="{064CCA0A-2910-4BF1-B648-B804E2766535}" type="parTrans" cxnId="{DAC07BE1-4F57-4175-95A8-CAC8265E760A}">
      <dgm:prSet/>
      <dgm:spPr/>
      <dgm:t>
        <a:bodyPr/>
        <a:lstStyle/>
        <a:p>
          <a:endParaRPr lang="bg-BG"/>
        </a:p>
      </dgm:t>
    </dgm:pt>
    <dgm:pt modelId="{402C6EE1-CDD1-40C9-ADA7-2C20CC65A209}" type="sibTrans" cxnId="{DAC07BE1-4F57-4175-95A8-CAC8265E760A}">
      <dgm:prSet/>
      <dgm:spPr/>
      <dgm:t>
        <a:bodyPr/>
        <a:lstStyle/>
        <a:p>
          <a:endParaRPr lang="bg-BG"/>
        </a:p>
      </dgm:t>
    </dgm:pt>
    <dgm:pt modelId="{E2B1F8FD-8DF8-49CD-B504-D529A290CFEC}">
      <dgm:prSet custT="1"/>
      <dgm:spPr/>
      <dgm:t>
        <a:bodyPr/>
        <a:lstStyle/>
        <a:p>
          <a:r>
            <a:rPr lang="ru-RU" sz="1800">
              <a:solidFill>
                <a:schemeClr val="tx1"/>
              </a:solidFill>
              <a:effectLst/>
              <a:latin typeface="Calibri" panose="020F0502020204030204" pitchFamily="34" charset="0"/>
            </a:rPr>
            <a:t>При </a:t>
          </a:r>
          <a:r>
            <a:rPr lang="ru-RU" sz="1800" dirty="0" err="1">
              <a:solidFill>
                <a:schemeClr val="tx1"/>
              </a:solidFill>
              <a:effectLst/>
              <a:latin typeface="Calibri" panose="020F0502020204030204" pitchFamily="34" charset="0"/>
            </a:rPr>
            <a:t>обсъжданията</a:t>
          </a:r>
          <a:r>
            <a:rPr lang="ru-RU" sz="1800" dirty="0">
              <a:solidFill>
                <a:schemeClr val="tx1"/>
              </a:solidFill>
              <a:effectLst/>
              <a:latin typeface="Calibri" panose="020F0502020204030204" pitchFamily="34" charset="0"/>
            </a:rPr>
            <a:t> се </a:t>
          </a:r>
          <a:r>
            <a:rPr lang="ru-RU" sz="1800" dirty="0" err="1">
              <a:solidFill>
                <a:schemeClr val="tx1"/>
              </a:solidFill>
              <a:effectLst/>
              <a:latin typeface="Calibri" panose="020F0502020204030204" pitchFamily="34" charset="0"/>
            </a:rPr>
            <a:t>проверяват</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различни</a:t>
          </a:r>
          <a:r>
            <a:rPr lang="ru-RU" sz="1800" dirty="0">
              <a:solidFill>
                <a:schemeClr val="tx1"/>
              </a:solidFill>
              <a:effectLst/>
              <a:latin typeface="Calibri" panose="020F0502020204030204" pitchFamily="34" charset="0"/>
            </a:rPr>
            <a:t> предположения, </a:t>
          </a:r>
          <a:r>
            <a:rPr lang="ru-RU" sz="1800" dirty="0" err="1">
              <a:solidFill>
                <a:schemeClr val="tx1"/>
              </a:solidFill>
              <a:effectLst/>
              <a:latin typeface="Calibri" panose="020F0502020204030204" pitchFamily="34" charset="0"/>
            </a:rPr>
            <a:t>изказват</a:t>
          </a:r>
          <a:r>
            <a:rPr lang="ru-RU" sz="1800" dirty="0">
              <a:solidFill>
                <a:schemeClr val="tx1"/>
              </a:solidFill>
              <a:effectLst/>
              <a:latin typeface="Calibri" panose="020F0502020204030204" pitchFamily="34" charset="0"/>
            </a:rPr>
            <a:t> се </a:t>
          </a:r>
          <a:r>
            <a:rPr lang="ru-RU" sz="1800" dirty="0" err="1">
              <a:solidFill>
                <a:schemeClr val="tx1"/>
              </a:solidFill>
              <a:effectLst/>
              <a:latin typeface="Calibri" panose="020F0502020204030204" pitchFamily="34" charset="0"/>
            </a:rPr>
            <a:t>умерени</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аргументи</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разглеждат</a:t>
          </a:r>
          <a:r>
            <a:rPr lang="ru-RU" sz="1800" dirty="0">
              <a:solidFill>
                <a:schemeClr val="tx1"/>
              </a:solidFill>
              <a:effectLst/>
              <a:latin typeface="Calibri" panose="020F0502020204030204" pitchFamily="34" charset="0"/>
            </a:rPr>
            <a:t> се </a:t>
          </a:r>
          <a:r>
            <a:rPr lang="ru-RU" sz="1800" dirty="0" err="1">
              <a:solidFill>
                <a:schemeClr val="tx1"/>
              </a:solidFill>
              <a:effectLst/>
              <a:latin typeface="Calibri" panose="020F0502020204030204" pitchFamily="34" charset="0"/>
            </a:rPr>
            <a:t>алтернативи</a:t>
          </a:r>
          <a:r>
            <a:rPr lang="ru-RU" sz="1800" dirty="0">
              <a:solidFill>
                <a:schemeClr val="tx1"/>
              </a:solidFill>
              <a:effectLst/>
              <a:latin typeface="Calibri" panose="020F0502020204030204" pitchFamily="34" charset="0"/>
            </a:rPr>
            <a:t> в условия на </a:t>
          </a:r>
          <a:r>
            <a:rPr lang="ru-RU" sz="1800" dirty="0" err="1">
              <a:solidFill>
                <a:schemeClr val="tx1"/>
              </a:solidFill>
              <a:effectLst/>
              <a:latin typeface="Calibri" panose="020F0502020204030204" pitchFamily="34" charset="0"/>
            </a:rPr>
            <a:t>откритост</a:t>
          </a:r>
          <a:r>
            <a:rPr lang="ru-RU" sz="1800" dirty="0">
              <a:solidFill>
                <a:schemeClr val="tx1"/>
              </a:solidFill>
              <a:effectLst/>
              <a:latin typeface="Calibri" panose="020F0502020204030204" pitchFamily="34" charset="0"/>
            </a:rPr>
            <a:t> и </a:t>
          </a:r>
          <a:r>
            <a:rPr lang="ru-RU" sz="1800" dirty="0" err="1">
              <a:solidFill>
                <a:schemeClr val="tx1"/>
              </a:solidFill>
              <a:effectLst/>
              <a:latin typeface="Calibri" panose="020F0502020204030204" pitchFamily="34" charset="0"/>
            </a:rPr>
            <a:t>градивна</a:t>
          </a:r>
          <a:r>
            <a:rPr lang="ru-RU" sz="1800" dirty="0">
              <a:solidFill>
                <a:schemeClr val="tx1"/>
              </a:solidFill>
              <a:effectLst/>
              <a:latin typeface="Calibri" panose="020F0502020204030204" pitchFamily="34" charset="0"/>
            </a:rPr>
            <a:t> критика.</a:t>
          </a:r>
          <a:endParaRPr lang="bg-BG" sz="1800" dirty="0">
            <a:solidFill>
              <a:schemeClr val="tx1"/>
            </a:solidFill>
            <a:effectLst/>
            <a:latin typeface="Times New Roman" panose="02020603050405020304" pitchFamily="18" charset="0"/>
            <a:ea typeface="Times New Roman" panose="02020603050405020304" pitchFamily="18" charset="0"/>
          </a:endParaRPr>
        </a:p>
      </dgm:t>
    </dgm:pt>
    <dgm:pt modelId="{87D4B5C6-2102-481F-A257-4C0126B6454B}" type="parTrans" cxnId="{8E90CE5C-C838-45B4-878B-D5F0C56645D0}">
      <dgm:prSet/>
      <dgm:spPr/>
      <dgm:t>
        <a:bodyPr/>
        <a:lstStyle/>
        <a:p>
          <a:endParaRPr lang="bg-BG"/>
        </a:p>
      </dgm:t>
    </dgm:pt>
    <dgm:pt modelId="{48C63A8B-26E2-4FC5-99D2-19F92F0E2C01}" type="sibTrans" cxnId="{8E90CE5C-C838-45B4-878B-D5F0C56645D0}">
      <dgm:prSet/>
      <dgm:spPr/>
      <dgm:t>
        <a:bodyPr/>
        <a:lstStyle/>
        <a:p>
          <a:endParaRPr lang="bg-BG"/>
        </a:p>
      </dgm:t>
    </dgm:pt>
    <dgm:pt modelId="{1C253C3A-70BD-48A3-B056-2BEA6DA5ABD2}">
      <dgm:prSet custT="1"/>
      <dgm:spPr/>
      <dgm:t>
        <a:bodyPr/>
        <a:lstStyle/>
        <a:p>
          <a:r>
            <a:rPr lang="ru-RU" sz="1800" dirty="0">
              <a:solidFill>
                <a:schemeClr val="tx1"/>
              </a:solidFill>
              <a:effectLst/>
              <a:latin typeface="Calibri" panose="020F0502020204030204" pitchFamily="34" charset="0"/>
            </a:rPr>
            <a:t>За да </a:t>
          </a:r>
          <a:r>
            <a:rPr lang="ru-RU" sz="1800" dirty="0" err="1">
              <a:solidFill>
                <a:schemeClr val="tx1"/>
              </a:solidFill>
              <a:effectLst/>
              <a:latin typeface="Calibri" panose="020F0502020204030204" pitchFamily="34" charset="0"/>
            </a:rPr>
            <a:t>постигнеш</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това</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усещане</a:t>
          </a:r>
          <a:r>
            <a:rPr lang="ru-RU" sz="1800" dirty="0">
              <a:solidFill>
                <a:schemeClr val="tx1"/>
              </a:solidFill>
              <a:effectLst/>
              <a:latin typeface="Calibri" panose="020F0502020204030204" pitchFamily="34" charset="0"/>
            </a:rPr>
            <a:t> за </a:t>
          </a:r>
          <a:r>
            <a:rPr lang="ru-RU" sz="1800" dirty="0" err="1">
              <a:solidFill>
                <a:schemeClr val="tx1"/>
              </a:solidFill>
              <a:effectLst/>
              <a:latin typeface="Calibri" panose="020F0502020204030204" pitchFamily="34" charset="0"/>
            </a:rPr>
            <a:t>сигурност</a:t>
          </a:r>
          <a:r>
            <a:rPr lang="ru-RU" sz="1800" dirty="0">
              <a:solidFill>
                <a:schemeClr val="tx1"/>
              </a:solidFill>
              <a:effectLst/>
              <a:latin typeface="Calibri" panose="020F0502020204030204" pitchFamily="34" charset="0"/>
            </a:rPr>
            <a:t>, </a:t>
          </a:r>
          <a:r>
            <a:rPr lang="ru-RU" sz="1800" dirty="0" err="1">
              <a:solidFill>
                <a:schemeClr val="tx1"/>
              </a:solidFill>
              <a:effectLst/>
              <a:latin typeface="Calibri" panose="020F0502020204030204" pitchFamily="34" charset="0"/>
            </a:rPr>
            <a:t>проявявай</a:t>
          </a:r>
          <a:r>
            <a:rPr lang="ru-RU" sz="1800" dirty="0">
              <a:solidFill>
                <a:schemeClr val="tx1"/>
              </a:solidFill>
              <a:effectLst/>
              <a:latin typeface="Calibri" panose="020F0502020204030204" pitchFamily="34" charset="0"/>
            </a:rPr>
            <a:t> уважение и отдавай </a:t>
          </a:r>
          <a:r>
            <a:rPr lang="ru-RU" sz="1800" dirty="0" err="1">
              <a:solidFill>
                <a:schemeClr val="tx1"/>
              </a:solidFill>
              <a:effectLst/>
              <a:latin typeface="Calibri" panose="020F0502020204030204" pitchFamily="34" charset="0"/>
            </a:rPr>
            <a:t>дължимото</a:t>
          </a:r>
          <a:r>
            <a:rPr lang="ru-RU" sz="1800" dirty="0">
              <a:solidFill>
                <a:schemeClr val="tx1"/>
              </a:solidFill>
              <a:effectLst/>
              <a:latin typeface="Calibri" panose="020F0502020204030204" pitchFamily="34" charset="0"/>
            </a:rPr>
            <a:t> внимание на </a:t>
          </a:r>
          <a:r>
            <a:rPr lang="ru-RU" sz="1800" dirty="0" err="1">
              <a:solidFill>
                <a:schemeClr val="tx1"/>
              </a:solidFill>
              <a:effectLst/>
              <a:latin typeface="Calibri" panose="020F0502020204030204" pitchFamily="34" charset="0"/>
            </a:rPr>
            <a:t>изслушването</a:t>
          </a:r>
          <a:r>
            <a:rPr lang="ru-RU" sz="1800" dirty="0">
              <a:solidFill>
                <a:schemeClr val="tx1"/>
              </a:solidFill>
              <a:effectLst/>
              <a:latin typeface="Calibri" panose="020F0502020204030204" pitchFamily="34" charset="0"/>
            </a:rPr>
            <a:t> на </a:t>
          </a:r>
          <a:r>
            <a:rPr lang="ru-RU" sz="1800" dirty="0" err="1">
              <a:solidFill>
                <a:schemeClr val="tx1"/>
              </a:solidFill>
              <a:effectLst/>
              <a:latin typeface="Calibri" panose="020F0502020204030204" pitchFamily="34" charset="0"/>
            </a:rPr>
            <a:t>мнението</a:t>
          </a:r>
          <a:r>
            <a:rPr lang="ru-RU" sz="1800" dirty="0">
              <a:solidFill>
                <a:schemeClr val="tx1"/>
              </a:solidFill>
              <a:effectLst/>
              <a:latin typeface="Calibri" panose="020F0502020204030204" pitchFamily="34" charset="0"/>
            </a:rPr>
            <a:t> на </a:t>
          </a:r>
          <a:r>
            <a:rPr lang="ru-RU" sz="1800" dirty="0" err="1">
              <a:solidFill>
                <a:schemeClr val="tx1"/>
              </a:solidFill>
              <a:effectLst/>
              <a:latin typeface="Calibri" panose="020F0502020204030204" pitchFamily="34" charset="0"/>
            </a:rPr>
            <a:t>всеки</a:t>
          </a:r>
          <a:r>
            <a:rPr lang="ru-RU" sz="1800" dirty="0">
              <a:solidFill>
                <a:schemeClr val="tx1"/>
              </a:solidFill>
              <a:effectLst/>
              <a:latin typeface="Calibri" panose="020F0502020204030204" pitchFamily="34" charset="0"/>
            </a:rPr>
            <a:t> един член на </a:t>
          </a:r>
          <a:r>
            <a:rPr lang="ru-RU" sz="1800" dirty="0" err="1">
              <a:solidFill>
                <a:schemeClr val="tx1"/>
              </a:solidFill>
              <a:effectLst/>
              <a:latin typeface="Calibri" panose="020F0502020204030204" pitchFamily="34" charset="0"/>
            </a:rPr>
            <a:t>екипа</a:t>
          </a:r>
          <a:r>
            <a:rPr lang="ru-RU" sz="1800" dirty="0">
              <a:solidFill>
                <a:schemeClr val="tx1"/>
              </a:solidFill>
              <a:effectLst/>
              <a:latin typeface="Calibri" panose="020F0502020204030204" pitchFamily="34" charset="0"/>
            </a:rPr>
            <a:t>.</a:t>
          </a:r>
          <a:endParaRPr lang="bg-BG" sz="1800" dirty="0">
            <a:solidFill>
              <a:schemeClr val="tx1"/>
            </a:solidFill>
            <a:effectLst/>
            <a:latin typeface="Times New Roman" panose="02020603050405020304" pitchFamily="18" charset="0"/>
            <a:ea typeface="Times New Roman" panose="02020603050405020304" pitchFamily="18" charset="0"/>
          </a:endParaRPr>
        </a:p>
      </dgm:t>
    </dgm:pt>
    <dgm:pt modelId="{777A9BBA-14A7-420A-9599-3D26FAF96A5F}" type="parTrans" cxnId="{1EBAA70B-A40C-4B41-AEDF-F41F92F86500}">
      <dgm:prSet/>
      <dgm:spPr/>
      <dgm:t>
        <a:bodyPr/>
        <a:lstStyle/>
        <a:p>
          <a:endParaRPr lang="bg-BG"/>
        </a:p>
      </dgm:t>
    </dgm:pt>
    <dgm:pt modelId="{95A9925D-0AA4-428B-9FC7-7F679C0CC88C}" type="sibTrans" cxnId="{1EBAA70B-A40C-4B41-AEDF-F41F92F86500}">
      <dgm:prSet/>
      <dgm:spPr/>
      <dgm:t>
        <a:bodyPr/>
        <a:lstStyle/>
        <a:p>
          <a:endParaRPr lang="bg-BG"/>
        </a:p>
      </dgm:t>
    </dgm:pt>
    <dgm:pt modelId="{50599EBB-F5EF-44EE-86BD-652E8CBAF606}" type="pres">
      <dgm:prSet presAssocID="{E6A79277-A387-4ED8-9CAC-4B68236EEED9}" presName="Name0" presStyleCnt="0">
        <dgm:presLayoutVars>
          <dgm:dir/>
          <dgm:animLvl val="lvl"/>
          <dgm:resizeHandles val="exact"/>
        </dgm:presLayoutVars>
      </dgm:prSet>
      <dgm:spPr/>
    </dgm:pt>
    <dgm:pt modelId="{DCAEE47A-352B-4B75-A2BC-9380CF08A334}" type="pres">
      <dgm:prSet presAssocID="{F87755E2-5EED-409C-999B-2D4118F345D6}" presName="composite" presStyleCnt="0"/>
      <dgm:spPr/>
    </dgm:pt>
    <dgm:pt modelId="{37A70DFF-E6C8-40E8-9C5B-FA7076B9D865}" type="pres">
      <dgm:prSet presAssocID="{F87755E2-5EED-409C-999B-2D4118F345D6}" presName="parTx" presStyleLbl="alignNode1" presStyleIdx="0" presStyleCnt="5" custScaleX="100000" custScaleY="100000">
        <dgm:presLayoutVars>
          <dgm:chMax val="0"/>
          <dgm:chPref val="0"/>
          <dgm:bulletEnabled val="1"/>
        </dgm:presLayoutVars>
      </dgm:prSet>
      <dgm:spPr>
        <a:xfrm>
          <a:off x="7599" y="33293"/>
          <a:ext cx="2912953" cy="658907"/>
        </a:xfrm>
        <a:prstGeom prst="rect">
          <a:avLst/>
        </a:prstGeom>
      </dgm:spPr>
    </dgm:pt>
    <dgm:pt modelId="{58824A5A-73C3-4CC4-80D7-D024A76913CB}" type="pres">
      <dgm:prSet presAssocID="{F87755E2-5EED-409C-999B-2D4118F345D6}" presName="desTx" presStyleLbl="alignAccFollowNode1" presStyleIdx="0" presStyleCnt="5">
        <dgm:presLayoutVars>
          <dgm:bulletEnabled val="1"/>
        </dgm:presLayoutVars>
      </dgm:prSet>
      <dgm:spPr>
        <a:xfrm>
          <a:off x="7599" y="812187"/>
          <a:ext cx="2912953" cy="4558072"/>
        </a:xfrm>
        <a:prstGeom prst="rect">
          <a:avLst/>
        </a:prstGeom>
      </dgm:spPr>
    </dgm:pt>
    <dgm:pt modelId="{5D456293-7685-4649-B5BB-FF9DDB307B22}" type="pres">
      <dgm:prSet presAssocID="{97FC06D8-7350-471B-931D-85CA3AF1B229}" presName="space" presStyleCnt="0"/>
      <dgm:spPr/>
    </dgm:pt>
    <dgm:pt modelId="{AD8C84B1-F9BA-46DC-A9E1-E7B667370967}" type="pres">
      <dgm:prSet presAssocID="{A3A5A708-59DE-4F9F-970B-F6070A2AEDF0}" presName="composite" presStyleCnt="0"/>
      <dgm:spPr/>
    </dgm:pt>
    <dgm:pt modelId="{71E1FE2A-F616-42E1-B7E6-D671C1F67FBB}" type="pres">
      <dgm:prSet presAssocID="{A3A5A708-59DE-4F9F-970B-F6070A2AEDF0}" presName="parTx" presStyleLbl="alignNode1" presStyleIdx="1" presStyleCnt="5" custScaleX="100000" custScaleY="100000">
        <dgm:presLayoutVars>
          <dgm:chMax val="0"/>
          <dgm:chPref val="0"/>
          <dgm:bulletEnabled val="1"/>
        </dgm:presLayoutVars>
      </dgm:prSet>
      <dgm:spPr>
        <a:xfrm>
          <a:off x="3328365" y="400850"/>
          <a:ext cx="2912953" cy="798590"/>
        </a:xfrm>
        <a:prstGeom prst="rect">
          <a:avLst/>
        </a:prstGeom>
      </dgm:spPr>
    </dgm:pt>
    <dgm:pt modelId="{3853EFAB-B6E8-4257-8755-8DA9532ACB58}" type="pres">
      <dgm:prSet presAssocID="{A3A5A708-59DE-4F9F-970B-F6070A2AEDF0}" presName="desTx" presStyleLbl="alignAccFollowNode1" presStyleIdx="1" presStyleCnt="5">
        <dgm:presLayoutVars>
          <dgm:bulletEnabled val="1"/>
        </dgm:presLayoutVars>
      </dgm:prSet>
      <dgm:spPr/>
    </dgm:pt>
    <dgm:pt modelId="{115D5A33-B651-470D-874D-20F534ED9D1D}" type="pres">
      <dgm:prSet presAssocID="{F9497E8C-F8CD-4386-B81A-7D93C4D294B3}" presName="space" presStyleCnt="0"/>
      <dgm:spPr/>
    </dgm:pt>
    <dgm:pt modelId="{6BEAEDE9-7172-4874-A238-ACDCFD5E2A79}" type="pres">
      <dgm:prSet presAssocID="{DC0E497B-1898-4B9E-BD58-AD6FC4795784}" presName="composite" presStyleCnt="0"/>
      <dgm:spPr/>
    </dgm:pt>
    <dgm:pt modelId="{D4AE30FB-382C-404C-A2F4-9FAB434DDD60}" type="pres">
      <dgm:prSet presAssocID="{DC0E497B-1898-4B9E-BD58-AD6FC4795784}" presName="parTx" presStyleLbl="alignNode1" presStyleIdx="2" presStyleCnt="5" custScaleX="100000" custScaleY="100000">
        <dgm:presLayoutVars>
          <dgm:chMax val="0"/>
          <dgm:chPref val="0"/>
          <dgm:bulletEnabled val="1"/>
        </dgm:presLayoutVars>
      </dgm:prSet>
      <dgm:spPr>
        <a:xfrm>
          <a:off x="6649131" y="400850"/>
          <a:ext cx="2912953" cy="798590"/>
        </a:xfrm>
        <a:prstGeom prst="rect">
          <a:avLst/>
        </a:prstGeom>
      </dgm:spPr>
    </dgm:pt>
    <dgm:pt modelId="{B962DCE6-946F-403B-B57C-58E27FAEF961}" type="pres">
      <dgm:prSet presAssocID="{DC0E497B-1898-4B9E-BD58-AD6FC4795784}" presName="desTx" presStyleLbl="alignAccFollowNode1" presStyleIdx="2" presStyleCnt="5">
        <dgm:presLayoutVars>
          <dgm:bulletEnabled val="1"/>
        </dgm:presLayoutVars>
      </dgm:prSet>
      <dgm:spPr/>
    </dgm:pt>
    <dgm:pt modelId="{1B1B75B8-ED1A-4762-AF20-931515C870F6}" type="pres">
      <dgm:prSet presAssocID="{19917CCC-8D5E-47DF-93E3-B2E2B0BBD614}" presName="space" presStyleCnt="0"/>
      <dgm:spPr/>
    </dgm:pt>
    <dgm:pt modelId="{155A4291-876A-4C63-876C-C1CCB240ACB8}" type="pres">
      <dgm:prSet presAssocID="{B57C7806-1B7F-4DC8-831E-B8F5C00B047C}" presName="composite" presStyleCnt="0"/>
      <dgm:spPr/>
    </dgm:pt>
    <dgm:pt modelId="{22058898-BB98-44FC-9586-B40277A4F9B5}" type="pres">
      <dgm:prSet presAssocID="{B57C7806-1B7F-4DC8-831E-B8F5C00B047C}" presName="parTx" presStyleLbl="alignNode1" presStyleIdx="3" presStyleCnt="5" custScaleX="100000" custScaleY="100000">
        <dgm:presLayoutVars>
          <dgm:chMax val="0"/>
          <dgm:chPref val="0"/>
          <dgm:bulletEnabled val="1"/>
        </dgm:presLayoutVars>
      </dgm:prSet>
      <dgm:spPr>
        <a:xfrm>
          <a:off x="9969898" y="400850"/>
          <a:ext cx="2912953" cy="798590"/>
        </a:xfrm>
        <a:prstGeom prst="rect">
          <a:avLst/>
        </a:prstGeom>
      </dgm:spPr>
    </dgm:pt>
    <dgm:pt modelId="{22F1A544-E753-4065-8505-09A97EF157FF}" type="pres">
      <dgm:prSet presAssocID="{B57C7806-1B7F-4DC8-831E-B8F5C00B047C}" presName="desTx" presStyleLbl="alignAccFollowNode1" presStyleIdx="3" presStyleCnt="5">
        <dgm:presLayoutVars>
          <dgm:bulletEnabled val="1"/>
        </dgm:presLayoutVars>
      </dgm:prSet>
      <dgm:spPr/>
    </dgm:pt>
    <dgm:pt modelId="{A786EFE1-794D-48EB-A69F-601D051D2DAC}" type="pres">
      <dgm:prSet presAssocID="{F182EBCD-8A56-4242-AE6D-01C148419BEB}" presName="space" presStyleCnt="0"/>
      <dgm:spPr/>
    </dgm:pt>
    <dgm:pt modelId="{B7B9B77F-5259-486A-8186-233DF2E77E44}" type="pres">
      <dgm:prSet presAssocID="{B790BE43-9599-4EE1-9648-EC6D02C51CAA}" presName="composite" presStyleCnt="0"/>
      <dgm:spPr/>
    </dgm:pt>
    <dgm:pt modelId="{4B3D52F7-9FEF-4D71-8033-92AD1EA3EC59}" type="pres">
      <dgm:prSet presAssocID="{B790BE43-9599-4EE1-9648-EC6D02C51CAA}" presName="parTx" presStyleLbl="alignNode1" presStyleIdx="4" presStyleCnt="5" custScaleX="100000" custScaleY="100000">
        <dgm:presLayoutVars>
          <dgm:chMax val="0"/>
          <dgm:chPref val="0"/>
          <dgm:bulletEnabled val="1"/>
        </dgm:presLayoutVars>
      </dgm:prSet>
      <dgm:spPr>
        <a:xfrm>
          <a:off x="13290664" y="400850"/>
          <a:ext cx="2912953" cy="798590"/>
        </a:xfrm>
        <a:prstGeom prst="rect">
          <a:avLst/>
        </a:prstGeom>
      </dgm:spPr>
    </dgm:pt>
    <dgm:pt modelId="{DE40C9B8-1EA1-4CC1-A45D-C3AE8A69EC94}" type="pres">
      <dgm:prSet presAssocID="{B790BE43-9599-4EE1-9648-EC6D02C51CAA}" presName="desTx" presStyleLbl="alignAccFollowNode1" presStyleIdx="4" presStyleCnt="5">
        <dgm:presLayoutVars>
          <dgm:bulletEnabled val="1"/>
        </dgm:presLayoutVars>
      </dgm:prSet>
      <dgm:spPr/>
    </dgm:pt>
  </dgm:ptLst>
  <dgm:cxnLst>
    <dgm:cxn modelId="{983A0400-2DC1-4852-A275-28132705BBD7}" type="presOf" srcId="{765747E5-E3F5-40D8-97EE-F2A269DA5763}" destId="{22F1A544-E753-4065-8505-09A97EF157FF}" srcOrd="0" destOrd="0" presId="urn:microsoft.com/office/officeart/2005/8/layout/hList1"/>
    <dgm:cxn modelId="{6B726A02-BB9E-4D13-8C15-E3A2F0E19FC5}" type="presOf" srcId="{EF053D60-16EE-41D2-8D86-F884C7913C45}" destId="{58824A5A-73C3-4CC4-80D7-D024A76913CB}" srcOrd="0" destOrd="0" presId="urn:microsoft.com/office/officeart/2005/8/layout/hList1"/>
    <dgm:cxn modelId="{23F5090A-72EC-4239-ADC4-36EF931035A8}" type="presOf" srcId="{E2B1F8FD-8DF8-49CD-B504-D529A290CFEC}" destId="{B962DCE6-946F-403B-B57C-58E27FAEF961}" srcOrd="0" destOrd="1" presId="urn:microsoft.com/office/officeart/2005/8/layout/hList1"/>
    <dgm:cxn modelId="{1EBAA70B-A40C-4B41-AEDF-F41F92F86500}" srcId="{B57C7806-1B7F-4DC8-831E-B8F5C00B047C}" destId="{1C253C3A-70BD-48A3-B056-2BEA6DA5ABD2}" srcOrd="1" destOrd="0" parTransId="{777A9BBA-14A7-420A-9599-3D26FAF96A5F}" sibTransId="{95A9925D-0AA4-428B-9FC7-7F679C0CC88C}"/>
    <dgm:cxn modelId="{B8A00A12-53BD-455E-818A-541FF40C3BBE}" srcId="{E6A79277-A387-4ED8-9CAC-4B68236EEED9}" destId="{B790BE43-9599-4EE1-9648-EC6D02C51CAA}" srcOrd="4" destOrd="0" parTransId="{D24B6B59-3FE6-489B-8792-E58C2592E9F6}" sibTransId="{86C65CE0-D9E8-4F3E-9B1F-9436C79E6562}"/>
    <dgm:cxn modelId="{3EB7C713-CB6D-4F4F-91E2-C994865B4A93}" srcId="{F87755E2-5EED-409C-999B-2D4118F345D6}" destId="{E710FBF6-24E0-42FF-A00C-035DDBE4D2BC}" srcOrd="2" destOrd="0" parTransId="{51A19FC3-DDD7-4258-9063-5C92D0DDCBE7}" sibTransId="{00CFAFAF-E445-47D8-83B2-4520E10FA546}"/>
    <dgm:cxn modelId="{BEF59419-A689-4373-BD9E-F6CD985BEE4C}" srcId="{B57C7806-1B7F-4DC8-831E-B8F5C00B047C}" destId="{765747E5-E3F5-40D8-97EE-F2A269DA5763}" srcOrd="0" destOrd="0" parTransId="{83EFC1F9-862D-4A2E-B868-0326750C641C}" sibTransId="{AFDE1027-C9B7-4E8D-844C-9AD1086D1989}"/>
    <dgm:cxn modelId="{D783E25B-720B-4F18-A3A1-7CAB1195CE1B}" type="presOf" srcId="{B57C7806-1B7F-4DC8-831E-B8F5C00B047C}" destId="{22058898-BB98-44FC-9586-B40277A4F9B5}" srcOrd="0" destOrd="0" presId="urn:microsoft.com/office/officeart/2005/8/layout/hList1"/>
    <dgm:cxn modelId="{8E90CE5C-C838-45B4-878B-D5F0C56645D0}" srcId="{DC0E497B-1898-4B9E-BD58-AD6FC4795784}" destId="{E2B1F8FD-8DF8-49CD-B504-D529A290CFEC}" srcOrd="1" destOrd="0" parTransId="{87D4B5C6-2102-481F-A257-4C0126B6454B}" sibTransId="{48C63A8B-26E2-4FC5-99D2-19F92F0E2C01}"/>
    <dgm:cxn modelId="{33A4FB5C-C29A-42A7-836D-E4FA69200838}" srcId="{E6A79277-A387-4ED8-9CAC-4B68236EEED9}" destId="{DC0E497B-1898-4B9E-BD58-AD6FC4795784}" srcOrd="2" destOrd="0" parTransId="{05E5FE15-52EE-480D-9C97-CFE2211B06EF}" sibTransId="{19917CCC-8D5E-47DF-93E3-B2E2B0BBD614}"/>
    <dgm:cxn modelId="{37D8E563-13F2-428F-9124-B8275F434BED}" srcId="{E6A79277-A387-4ED8-9CAC-4B68236EEED9}" destId="{B57C7806-1B7F-4DC8-831E-B8F5C00B047C}" srcOrd="3" destOrd="0" parTransId="{4D45A650-91C4-44A3-BB91-62A94CF71A7A}" sibTransId="{F182EBCD-8A56-4242-AE6D-01C148419BEB}"/>
    <dgm:cxn modelId="{B41CC16F-90E6-4FCF-8947-9E6E00EA27AD}" type="presOf" srcId="{A3A5A708-59DE-4F9F-970B-F6070A2AEDF0}" destId="{71E1FE2A-F616-42E1-B7E6-D671C1F67FBB}" srcOrd="0" destOrd="0" presId="urn:microsoft.com/office/officeart/2005/8/layout/hList1"/>
    <dgm:cxn modelId="{F78F0270-E92E-413D-B00B-02BD9C528A52}" type="presOf" srcId="{B790BE43-9599-4EE1-9648-EC6D02C51CAA}" destId="{4B3D52F7-9FEF-4D71-8033-92AD1EA3EC59}" srcOrd="0" destOrd="0" presId="urn:microsoft.com/office/officeart/2005/8/layout/hList1"/>
    <dgm:cxn modelId="{81B84B56-7DD0-4E08-BBFA-C15CB1532744}" srcId="{E6A79277-A387-4ED8-9CAC-4B68236EEED9}" destId="{F87755E2-5EED-409C-999B-2D4118F345D6}" srcOrd="0" destOrd="0" parTransId="{AF3DA7D9-95AC-4425-A11D-8FFD316F39B0}" sibTransId="{97FC06D8-7350-471B-931D-85CA3AF1B229}"/>
    <dgm:cxn modelId="{B324215A-EAFB-49CC-8A6C-027F5CB799F1}" type="presOf" srcId="{DC0E497B-1898-4B9E-BD58-AD6FC4795784}" destId="{D4AE30FB-382C-404C-A2F4-9FAB434DDD60}" srcOrd="0" destOrd="0" presId="urn:microsoft.com/office/officeart/2005/8/layout/hList1"/>
    <dgm:cxn modelId="{755AE085-4D5D-426A-A39E-B05937E4D0CE}" srcId="{F87755E2-5EED-409C-999B-2D4118F345D6}" destId="{BDE0C6FD-0AAF-4B09-A769-7FAB1CF5234D}" srcOrd="1" destOrd="0" parTransId="{811EA154-3F03-4937-AA85-0CDDEB9E4729}" sibTransId="{E3EB6C96-7882-450E-A825-76AD2D12DF25}"/>
    <dgm:cxn modelId="{0DF2FF88-C6AA-4B0C-8B78-3FCFCC642A7F}" srcId="{DC0E497B-1898-4B9E-BD58-AD6FC4795784}" destId="{BC7A3418-9D7A-442D-B8C8-957EE399B05E}" srcOrd="0" destOrd="0" parTransId="{E2EBD3F2-159A-4F64-9896-8F2EBB369070}" sibTransId="{C4B2CDE7-F37C-4972-80C0-4F36DDFABE77}"/>
    <dgm:cxn modelId="{717B5091-1F56-441F-81A9-96477BB85444}" type="presOf" srcId="{1C253C3A-70BD-48A3-B056-2BEA6DA5ABD2}" destId="{22F1A544-E753-4065-8505-09A97EF157FF}" srcOrd="0" destOrd="1" presId="urn:microsoft.com/office/officeart/2005/8/layout/hList1"/>
    <dgm:cxn modelId="{33B8FF9A-CBEE-4BD7-9A08-F26B6D3BAD85}" type="presOf" srcId="{084227F5-A4B8-4B95-934E-E787D5B582AC}" destId="{3853EFAB-B6E8-4257-8755-8DA9532ACB58}" srcOrd="0" destOrd="1" presId="urn:microsoft.com/office/officeart/2005/8/layout/hList1"/>
    <dgm:cxn modelId="{2A65B6A1-8ABB-4774-BD74-F2A285A688FF}" srcId="{E6A79277-A387-4ED8-9CAC-4B68236EEED9}" destId="{A3A5A708-59DE-4F9F-970B-F6070A2AEDF0}" srcOrd="1" destOrd="0" parTransId="{5D06F324-7034-48E8-A75C-6077E0C3EA67}" sibTransId="{F9497E8C-F8CD-4386-B81A-7D93C4D294B3}"/>
    <dgm:cxn modelId="{87517FA3-5A95-4CC7-996D-FA2998975A23}" type="presOf" srcId="{D2F647E3-5C54-4699-A5A4-C3BDF1B6E41D}" destId="{3853EFAB-B6E8-4257-8755-8DA9532ACB58}" srcOrd="0" destOrd="0" presId="urn:microsoft.com/office/officeart/2005/8/layout/hList1"/>
    <dgm:cxn modelId="{AD408FA3-DB27-4832-BB56-BA8FC176CE42}" type="presOf" srcId="{E6A79277-A387-4ED8-9CAC-4B68236EEED9}" destId="{50599EBB-F5EF-44EE-86BD-652E8CBAF606}" srcOrd="0" destOrd="0" presId="urn:microsoft.com/office/officeart/2005/8/layout/hList1"/>
    <dgm:cxn modelId="{3378D3B3-4495-4C5B-B7FA-3B86C46E6DD2}" type="presOf" srcId="{BC7A3418-9D7A-442D-B8C8-957EE399B05E}" destId="{B962DCE6-946F-403B-B57C-58E27FAEF961}" srcOrd="0" destOrd="0" presId="urn:microsoft.com/office/officeart/2005/8/layout/hList1"/>
    <dgm:cxn modelId="{0B41F0B9-BF1C-4144-B5A9-946F1C6DDFE4}" type="presOf" srcId="{F87755E2-5EED-409C-999B-2D4118F345D6}" destId="{37A70DFF-E6C8-40E8-9C5B-FA7076B9D865}" srcOrd="0" destOrd="0" presId="urn:microsoft.com/office/officeart/2005/8/layout/hList1"/>
    <dgm:cxn modelId="{A534B3CC-739C-41A6-B14A-0F91C5D9F795}" srcId="{B790BE43-9599-4EE1-9648-EC6D02C51CAA}" destId="{67A80F1E-62AE-4522-A02D-32DA09CCB9C4}" srcOrd="0" destOrd="0" parTransId="{D5F00B3E-60EE-4CE1-9E28-30D3C6CD3FC7}" sibTransId="{B0FF481C-C7C2-4DCA-986B-0DB808B67F78}"/>
    <dgm:cxn modelId="{67E068CD-B85D-4574-A951-D13E61331FA8}" type="presOf" srcId="{E710FBF6-24E0-42FF-A00C-035DDBE4D2BC}" destId="{58824A5A-73C3-4CC4-80D7-D024A76913CB}" srcOrd="0" destOrd="2" presId="urn:microsoft.com/office/officeart/2005/8/layout/hList1"/>
    <dgm:cxn modelId="{7182ECD4-BA56-4132-90F9-46CF189F4651}" srcId="{F87755E2-5EED-409C-999B-2D4118F345D6}" destId="{EF053D60-16EE-41D2-8D86-F884C7913C45}" srcOrd="0" destOrd="0" parTransId="{162F7823-DFCC-457C-BC7D-BA7FA847AF8D}" sibTransId="{01E415A5-F010-48E9-B8E9-E140B20AD4AF}"/>
    <dgm:cxn modelId="{DF96A3DB-4CD8-4278-A7B8-EF689A8863F7}" type="presOf" srcId="{BDE0C6FD-0AAF-4B09-A769-7FAB1CF5234D}" destId="{58824A5A-73C3-4CC4-80D7-D024A76913CB}" srcOrd="0" destOrd="1" presId="urn:microsoft.com/office/officeart/2005/8/layout/hList1"/>
    <dgm:cxn modelId="{DAC07BE1-4F57-4175-95A8-CAC8265E760A}" srcId="{A3A5A708-59DE-4F9F-970B-F6070A2AEDF0}" destId="{084227F5-A4B8-4B95-934E-E787D5B582AC}" srcOrd="1" destOrd="0" parTransId="{064CCA0A-2910-4BF1-B648-B804E2766535}" sibTransId="{402C6EE1-CDD1-40C9-ADA7-2C20CC65A209}"/>
    <dgm:cxn modelId="{262988E8-BDF4-4D0C-81FB-7757EC2A9B4D}" type="presOf" srcId="{67A80F1E-62AE-4522-A02D-32DA09CCB9C4}" destId="{DE40C9B8-1EA1-4CC1-A45D-C3AE8A69EC94}" srcOrd="0" destOrd="0" presId="urn:microsoft.com/office/officeart/2005/8/layout/hList1"/>
    <dgm:cxn modelId="{05EE06F1-2183-4A80-944A-D61471D4CB76}" srcId="{A3A5A708-59DE-4F9F-970B-F6070A2AEDF0}" destId="{D2F647E3-5C54-4699-A5A4-C3BDF1B6E41D}" srcOrd="0" destOrd="0" parTransId="{87A7D9F1-AD81-4F2C-AE27-546DD0CE6658}" sibTransId="{2CDEDE6C-0986-4A05-91EB-E0DC482925B0}"/>
    <dgm:cxn modelId="{C935137A-C4D1-411F-BDC2-30C1EC6F58C2}" type="presParOf" srcId="{50599EBB-F5EF-44EE-86BD-652E8CBAF606}" destId="{DCAEE47A-352B-4B75-A2BC-9380CF08A334}" srcOrd="0" destOrd="0" presId="urn:microsoft.com/office/officeart/2005/8/layout/hList1"/>
    <dgm:cxn modelId="{57E17A5E-F6FB-4B72-969E-05D770F7040D}" type="presParOf" srcId="{DCAEE47A-352B-4B75-A2BC-9380CF08A334}" destId="{37A70DFF-E6C8-40E8-9C5B-FA7076B9D865}" srcOrd="0" destOrd="0" presId="urn:microsoft.com/office/officeart/2005/8/layout/hList1"/>
    <dgm:cxn modelId="{B22CC9CF-C6EE-43D4-9E7D-C9B008CF858B}" type="presParOf" srcId="{DCAEE47A-352B-4B75-A2BC-9380CF08A334}" destId="{58824A5A-73C3-4CC4-80D7-D024A76913CB}" srcOrd="1" destOrd="0" presId="urn:microsoft.com/office/officeart/2005/8/layout/hList1"/>
    <dgm:cxn modelId="{C67FB542-20D8-47CD-A452-D15D63139E5B}" type="presParOf" srcId="{50599EBB-F5EF-44EE-86BD-652E8CBAF606}" destId="{5D456293-7685-4649-B5BB-FF9DDB307B22}" srcOrd="1" destOrd="0" presId="urn:microsoft.com/office/officeart/2005/8/layout/hList1"/>
    <dgm:cxn modelId="{5ED000FB-DFF6-4FB8-839B-5C18C7F2CE1C}" type="presParOf" srcId="{50599EBB-F5EF-44EE-86BD-652E8CBAF606}" destId="{AD8C84B1-F9BA-46DC-A9E1-E7B667370967}" srcOrd="2" destOrd="0" presId="urn:microsoft.com/office/officeart/2005/8/layout/hList1"/>
    <dgm:cxn modelId="{21E1E7E1-2239-430C-B2E1-CA385AA383BE}" type="presParOf" srcId="{AD8C84B1-F9BA-46DC-A9E1-E7B667370967}" destId="{71E1FE2A-F616-42E1-B7E6-D671C1F67FBB}" srcOrd="0" destOrd="0" presId="urn:microsoft.com/office/officeart/2005/8/layout/hList1"/>
    <dgm:cxn modelId="{623619FF-8423-4A11-989E-491D94E7C8D8}" type="presParOf" srcId="{AD8C84B1-F9BA-46DC-A9E1-E7B667370967}" destId="{3853EFAB-B6E8-4257-8755-8DA9532ACB58}" srcOrd="1" destOrd="0" presId="urn:microsoft.com/office/officeart/2005/8/layout/hList1"/>
    <dgm:cxn modelId="{68CD259F-F712-467D-9986-392E7BFF49E5}" type="presParOf" srcId="{50599EBB-F5EF-44EE-86BD-652E8CBAF606}" destId="{115D5A33-B651-470D-874D-20F534ED9D1D}" srcOrd="3" destOrd="0" presId="urn:microsoft.com/office/officeart/2005/8/layout/hList1"/>
    <dgm:cxn modelId="{5107EBD1-459B-466B-8022-2211E9164E11}" type="presParOf" srcId="{50599EBB-F5EF-44EE-86BD-652E8CBAF606}" destId="{6BEAEDE9-7172-4874-A238-ACDCFD5E2A79}" srcOrd="4" destOrd="0" presId="urn:microsoft.com/office/officeart/2005/8/layout/hList1"/>
    <dgm:cxn modelId="{8B53B25C-146F-42A2-9800-993EA9A66065}" type="presParOf" srcId="{6BEAEDE9-7172-4874-A238-ACDCFD5E2A79}" destId="{D4AE30FB-382C-404C-A2F4-9FAB434DDD60}" srcOrd="0" destOrd="0" presId="urn:microsoft.com/office/officeart/2005/8/layout/hList1"/>
    <dgm:cxn modelId="{1FE63632-EAC9-4E35-A9A2-6BBE053465D0}" type="presParOf" srcId="{6BEAEDE9-7172-4874-A238-ACDCFD5E2A79}" destId="{B962DCE6-946F-403B-B57C-58E27FAEF961}" srcOrd="1" destOrd="0" presId="urn:microsoft.com/office/officeart/2005/8/layout/hList1"/>
    <dgm:cxn modelId="{338868AD-16B4-4004-B9AA-FB200E0654E8}" type="presParOf" srcId="{50599EBB-F5EF-44EE-86BD-652E8CBAF606}" destId="{1B1B75B8-ED1A-4762-AF20-931515C870F6}" srcOrd="5" destOrd="0" presId="urn:microsoft.com/office/officeart/2005/8/layout/hList1"/>
    <dgm:cxn modelId="{F7DFB8C9-6BAE-40C9-90AA-7D7DDC477A7F}" type="presParOf" srcId="{50599EBB-F5EF-44EE-86BD-652E8CBAF606}" destId="{155A4291-876A-4C63-876C-C1CCB240ACB8}" srcOrd="6" destOrd="0" presId="urn:microsoft.com/office/officeart/2005/8/layout/hList1"/>
    <dgm:cxn modelId="{68EAC9A6-9668-4BDE-88F0-E914BF974A59}" type="presParOf" srcId="{155A4291-876A-4C63-876C-C1CCB240ACB8}" destId="{22058898-BB98-44FC-9586-B40277A4F9B5}" srcOrd="0" destOrd="0" presId="urn:microsoft.com/office/officeart/2005/8/layout/hList1"/>
    <dgm:cxn modelId="{AB1239D6-0879-400E-AB95-4FB84A5C1F92}" type="presParOf" srcId="{155A4291-876A-4C63-876C-C1CCB240ACB8}" destId="{22F1A544-E753-4065-8505-09A97EF157FF}" srcOrd="1" destOrd="0" presId="urn:microsoft.com/office/officeart/2005/8/layout/hList1"/>
    <dgm:cxn modelId="{5809E42D-BBBC-43C1-9720-4EF91FC3B5F4}" type="presParOf" srcId="{50599EBB-F5EF-44EE-86BD-652E8CBAF606}" destId="{A786EFE1-794D-48EB-A69F-601D051D2DAC}" srcOrd="7" destOrd="0" presId="urn:microsoft.com/office/officeart/2005/8/layout/hList1"/>
    <dgm:cxn modelId="{49A455CB-4E96-4910-A194-6F5B15F7C595}" type="presParOf" srcId="{50599EBB-F5EF-44EE-86BD-652E8CBAF606}" destId="{B7B9B77F-5259-486A-8186-233DF2E77E44}" srcOrd="8" destOrd="0" presId="urn:microsoft.com/office/officeart/2005/8/layout/hList1"/>
    <dgm:cxn modelId="{A9EB796B-28BB-40EF-A96D-B79FD521CBD7}" type="presParOf" srcId="{B7B9B77F-5259-486A-8186-233DF2E77E44}" destId="{4B3D52F7-9FEF-4D71-8033-92AD1EA3EC59}" srcOrd="0" destOrd="0" presId="urn:microsoft.com/office/officeart/2005/8/layout/hList1"/>
    <dgm:cxn modelId="{957B8524-48B8-408C-A07D-D75162C920E0}" type="presParOf" srcId="{B7B9B77F-5259-486A-8186-233DF2E77E44}" destId="{DE40C9B8-1EA1-4CC1-A45D-C3AE8A69EC94}"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7A3F63-B384-4236-A6CB-F7842457FB8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bg-BG"/>
        </a:p>
      </dgm:t>
    </dgm:pt>
    <dgm:pt modelId="{F477A846-9803-47EB-805B-A96F6CF87E6F}">
      <dgm:prSet phldrT="[Text]" custT="1"/>
      <dgm:spPr/>
      <dgm:t>
        <a:bodyPr/>
        <a:lstStyle/>
        <a:p>
          <a:r>
            <a:rPr lang="bg-BG" sz="2800" b="1" dirty="0"/>
            <a:t>Постановки на теорията за рационалния избор</a:t>
          </a:r>
          <a:endParaRPr lang="bg-BG" sz="2800" dirty="0"/>
        </a:p>
      </dgm:t>
    </dgm:pt>
    <dgm:pt modelId="{DDAFD6BF-0E47-4B06-B5A1-A23ADBD1F7EA}" type="parTrans" cxnId="{97DCD761-32EB-4512-ABAF-9975D81D030A}">
      <dgm:prSet/>
      <dgm:spPr/>
      <dgm:t>
        <a:bodyPr/>
        <a:lstStyle/>
        <a:p>
          <a:endParaRPr lang="bg-BG"/>
        </a:p>
      </dgm:t>
    </dgm:pt>
    <dgm:pt modelId="{44447966-E918-46F5-812F-0103D8391F97}" type="sibTrans" cxnId="{97DCD761-32EB-4512-ABAF-9975D81D030A}">
      <dgm:prSet/>
      <dgm:spPr/>
      <dgm:t>
        <a:bodyPr/>
        <a:lstStyle/>
        <a:p>
          <a:endParaRPr lang="bg-BG"/>
        </a:p>
      </dgm:t>
    </dgm:pt>
    <dgm:pt modelId="{0FB66274-6EF0-4C2E-830B-10F3F5F958DF}">
      <dgm:prSet custT="1"/>
      <dgm:spPr/>
      <dgm:t>
        <a:bodyPr/>
        <a:lstStyle/>
        <a:p>
          <a:r>
            <a:rPr lang="bg-BG" sz="1800" dirty="0"/>
            <a:t>Целите са ясни, съвместими и има съгласие по тях.</a:t>
          </a:r>
        </a:p>
      </dgm:t>
    </dgm:pt>
    <dgm:pt modelId="{D9F31F53-7F0F-4C91-8497-F247617C346F}" type="parTrans" cxnId="{FD92B5DE-AC7A-4BD7-BE67-E242283C5DFF}">
      <dgm:prSet/>
      <dgm:spPr/>
      <dgm:t>
        <a:bodyPr/>
        <a:lstStyle/>
        <a:p>
          <a:endParaRPr lang="bg-BG"/>
        </a:p>
      </dgm:t>
    </dgm:pt>
    <dgm:pt modelId="{2E39FA8D-D4CE-43FB-83C2-B394CEAE8F61}" type="sibTrans" cxnId="{FD92B5DE-AC7A-4BD7-BE67-E242283C5DFF}">
      <dgm:prSet/>
      <dgm:spPr/>
      <dgm:t>
        <a:bodyPr/>
        <a:lstStyle/>
        <a:p>
          <a:endParaRPr lang="bg-BG"/>
        </a:p>
      </dgm:t>
    </dgm:pt>
    <dgm:pt modelId="{8EF56D87-0C97-472F-8A4D-4EAE374E7E58}">
      <dgm:prSet custT="1"/>
      <dgm:spPr/>
      <dgm:t>
        <a:bodyPr/>
        <a:lstStyle/>
        <a:p>
          <a:r>
            <a:rPr lang="bg-BG" sz="2800" b="1" dirty="0"/>
            <a:t>Наблюдения от организационното поведение</a:t>
          </a:r>
          <a:endParaRPr lang="bg-BG" sz="2800" dirty="0"/>
        </a:p>
      </dgm:t>
    </dgm:pt>
    <dgm:pt modelId="{4F38D3C0-0481-4B89-8E9C-51D651390370}" type="parTrans" cxnId="{0C8805A5-0A6C-4635-98B1-E760B76057E4}">
      <dgm:prSet/>
      <dgm:spPr/>
      <dgm:t>
        <a:bodyPr/>
        <a:lstStyle/>
        <a:p>
          <a:endParaRPr lang="bg-BG"/>
        </a:p>
      </dgm:t>
    </dgm:pt>
    <dgm:pt modelId="{A44D2D46-19AE-4664-B361-932192789421}" type="sibTrans" cxnId="{0C8805A5-0A6C-4635-98B1-E760B76057E4}">
      <dgm:prSet/>
      <dgm:spPr/>
      <dgm:t>
        <a:bodyPr/>
        <a:lstStyle/>
        <a:p>
          <a:endParaRPr lang="bg-BG"/>
        </a:p>
      </dgm:t>
    </dgm:pt>
    <dgm:pt modelId="{AF8288A8-E474-47FD-A507-3DFAE2E15736}">
      <dgm:prSet custT="1"/>
      <dgm:spPr/>
      <dgm:t>
        <a:bodyPr/>
        <a:lstStyle/>
        <a:p>
          <a:r>
            <a:rPr lang="bg-BG" sz="1800" dirty="0"/>
            <a:t>Целите са неясни, противоречиви и нямат пълна подкрепа.</a:t>
          </a:r>
        </a:p>
      </dgm:t>
    </dgm:pt>
    <dgm:pt modelId="{2355258E-658C-4C53-8A18-5A50BCEB45C4}" type="parTrans" cxnId="{447F059A-01AB-46A7-B82E-D9F75367973E}">
      <dgm:prSet/>
      <dgm:spPr/>
      <dgm:t>
        <a:bodyPr/>
        <a:lstStyle/>
        <a:p>
          <a:endParaRPr lang="bg-BG"/>
        </a:p>
      </dgm:t>
    </dgm:pt>
    <dgm:pt modelId="{A4CBCEC9-3695-4426-BB42-918CFD502D0F}" type="sibTrans" cxnId="{447F059A-01AB-46A7-B82E-D9F75367973E}">
      <dgm:prSet/>
      <dgm:spPr/>
      <dgm:t>
        <a:bodyPr/>
        <a:lstStyle/>
        <a:p>
          <a:endParaRPr lang="bg-BG"/>
        </a:p>
      </dgm:t>
    </dgm:pt>
    <dgm:pt modelId="{5E88C419-FA45-46E4-B7F9-56B6D9413B26}">
      <dgm:prSet custT="1"/>
      <dgm:spPr/>
      <dgm:t>
        <a:bodyPr/>
        <a:lstStyle/>
        <a:p>
          <a:r>
            <a:rPr lang="bg-BG" sz="1800" dirty="0"/>
            <a:t>Хората, които вземат решения, могат да претеглят всички алтернативи и техните въздействия.</a:t>
          </a:r>
        </a:p>
      </dgm:t>
    </dgm:pt>
    <dgm:pt modelId="{818D33C3-EB4C-446F-812F-AADBA55E53CD}" type="parTrans" cxnId="{9EA3223B-2ABC-4EC2-9199-6A45F0743EDA}">
      <dgm:prSet/>
      <dgm:spPr/>
      <dgm:t>
        <a:bodyPr/>
        <a:lstStyle/>
        <a:p>
          <a:endParaRPr lang="bg-BG"/>
        </a:p>
      </dgm:t>
    </dgm:pt>
    <dgm:pt modelId="{5C772DE2-1BCC-4A01-B3FA-8BBF55942648}" type="sibTrans" cxnId="{9EA3223B-2ABC-4EC2-9199-6A45F0743EDA}">
      <dgm:prSet/>
      <dgm:spPr/>
      <dgm:t>
        <a:bodyPr/>
        <a:lstStyle/>
        <a:p>
          <a:endParaRPr lang="bg-BG"/>
        </a:p>
      </dgm:t>
    </dgm:pt>
    <dgm:pt modelId="{9800F58E-BD64-45DC-8AF4-757B14788CE2}">
      <dgm:prSet custT="1"/>
      <dgm:spPr/>
      <dgm:t>
        <a:bodyPr/>
        <a:lstStyle/>
        <a:p>
          <a:r>
            <a:rPr lang="bg-BG" sz="1800" dirty="0"/>
            <a:t>Хората, които вземат решения, оценяват едновременно всички алтернативи.</a:t>
          </a:r>
        </a:p>
      </dgm:t>
    </dgm:pt>
    <dgm:pt modelId="{E84182A4-B234-41BD-97E9-875ECCCAB18F}" type="parTrans" cxnId="{1A0621A9-C184-436D-B565-37E51D4A70CE}">
      <dgm:prSet/>
      <dgm:spPr/>
      <dgm:t>
        <a:bodyPr/>
        <a:lstStyle/>
        <a:p>
          <a:endParaRPr lang="bg-BG"/>
        </a:p>
      </dgm:t>
    </dgm:pt>
    <dgm:pt modelId="{FFDCD155-16F3-4622-82DE-5A8A329DECEE}" type="sibTrans" cxnId="{1A0621A9-C184-436D-B565-37E51D4A70CE}">
      <dgm:prSet/>
      <dgm:spPr/>
      <dgm:t>
        <a:bodyPr/>
        <a:lstStyle/>
        <a:p>
          <a:endParaRPr lang="bg-BG"/>
        </a:p>
      </dgm:t>
    </dgm:pt>
    <dgm:pt modelId="{D0B8A683-9DD4-4A23-96DE-0ABF33CC7861}">
      <dgm:prSet custT="1"/>
      <dgm:spPr/>
      <dgm:t>
        <a:bodyPr/>
        <a:lstStyle/>
        <a:p>
          <a:r>
            <a:rPr lang="bg-BG" sz="1800" dirty="0"/>
            <a:t>Хората, които вземат решения, прилагат ясни стандарти за оценка на алтернативите.</a:t>
          </a:r>
        </a:p>
      </dgm:t>
    </dgm:pt>
    <dgm:pt modelId="{0876BA94-5FBF-42B4-871E-5C99C2C268C1}" type="parTrans" cxnId="{D94F1257-6363-48A3-8D47-8C264A325C68}">
      <dgm:prSet/>
      <dgm:spPr/>
      <dgm:t>
        <a:bodyPr/>
        <a:lstStyle/>
        <a:p>
          <a:endParaRPr lang="bg-BG"/>
        </a:p>
      </dgm:t>
    </dgm:pt>
    <dgm:pt modelId="{47E8610D-CCA5-4232-8B18-B17D3E685158}" type="sibTrans" cxnId="{D94F1257-6363-48A3-8D47-8C264A325C68}">
      <dgm:prSet/>
      <dgm:spPr/>
      <dgm:t>
        <a:bodyPr/>
        <a:lstStyle/>
        <a:p>
          <a:endParaRPr lang="bg-BG"/>
        </a:p>
      </dgm:t>
    </dgm:pt>
    <dgm:pt modelId="{7B967EA7-04B5-4D56-8895-3F2AD2CCEF04}">
      <dgm:prSet custT="1"/>
      <dgm:spPr/>
      <dgm:t>
        <a:bodyPr/>
        <a:lstStyle/>
        <a:p>
          <a:r>
            <a:rPr lang="bg-BG" sz="1800" dirty="0"/>
            <a:t>Хората, които вземат решения, използват фактология за избора на алтернатива.</a:t>
          </a:r>
        </a:p>
      </dgm:t>
    </dgm:pt>
    <dgm:pt modelId="{4A75FB87-0280-44D9-88F3-5094CADD4661}" type="parTrans" cxnId="{7743B941-66E9-4224-9008-6CF6472BD8C2}">
      <dgm:prSet/>
      <dgm:spPr/>
      <dgm:t>
        <a:bodyPr/>
        <a:lstStyle/>
        <a:p>
          <a:endParaRPr lang="bg-BG"/>
        </a:p>
      </dgm:t>
    </dgm:pt>
    <dgm:pt modelId="{3B530B68-1945-475E-B5BB-C3343826B1B5}" type="sibTrans" cxnId="{7743B941-66E9-4224-9008-6CF6472BD8C2}">
      <dgm:prSet/>
      <dgm:spPr/>
      <dgm:t>
        <a:bodyPr/>
        <a:lstStyle/>
        <a:p>
          <a:endParaRPr lang="bg-BG"/>
        </a:p>
      </dgm:t>
    </dgm:pt>
    <dgm:pt modelId="{3CD874C4-D22C-4DAE-9BE6-F958333DB11E}">
      <dgm:prSet custT="1"/>
      <dgm:spPr/>
      <dgm:t>
        <a:bodyPr/>
        <a:lstStyle/>
        <a:p>
          <a:r>
            <a:rPr lang="bg-BG" sz="1800" dirty="0"/>
            <a:t>Хората, които вземат решения, избират алтернативата, която има най-висока стойност.</a:t>
          </a:r>
        </a:p>
      </dgm:t>
    </dgm:pt>
    <dgm:pt modelId="{9544FCD3-0B00-453B-BECA-027D1DF6096A}" type="parTrans" cxnId="{5E1A6DE8-6631-4CCD-8512-BA8504FC5953}">
      <dgm:prSet/>
      <dgm:spPr/>
      <dgm:t>
        <a:bodyPr/>
        <a:lstStyle/>
        <a:p>
          <a:endParaRPr lang="bg-BG"/>
        </a:p>
      </dgm:t>
    </dgm:pt>
    <dgm:pt modelId="{FB4F2B4E-FD3E-4A0D-88BE-2FEA3F8336BB}" type="sibTrans" cxnId="{5E1A6DE8-6631-4CCD-8512-BA8504FC5953}">
      <dgm:prSet/>
      <dgm:spPr/>
      <dgm:t>
        <a:bodyPr/>
        <a:lstStyle/>
        <a:p>
          <a:endParaRPr lang="bg-BG"/>
        </a:p>
      </dgm:t>
    </dgm:pt>
    <dgm:pt modelId="{421E629F-60D3-4751-A587-9FBBF2374D36}">
      <dgm:prSet custT="1"/>
      <dgm:spPr/>
      <dgm:t>
        <a:bodyPr/>
        <a:lstStyle/>
        <a:p>
          <a:r>
            <a:rPr lang="bg-BG" sz="1800" dirty="0"/>
            <a:t>Хората, които вземат решения, разполагат с ограничени възможности за обработка на информация.</a:t>
          </a:r>
        </a:p>
      </dgm:t>
    </dgm:pt>
    <dgm:pt modelId="{F1726836-863D-4BCE-B570-0FF9BD05DE61}" type="parTrans" cxnId="{2C606826-BAC0-425E-962E-5E2FF8913E00}">
      <dgm:prSet/>
      <dgm:spPr/>
      <dgm:t>
        <a:bodyPr/>
        <a:lstStyle/>
        <a:p>
          <a:endParaRPr lang="bg-BG"/>
        </a:p>
      </dgm:t>
    </dgm:pt>
    <dgm:pt modelId="{6BC1CDBF-2074-4F99-9E08-BF2FDF42F8A5}" type="sibTrans" cxnId="{2C606826-BAC0-425E-962E-5E2FF8913E00}">
      <dgm:prSet/>
      <dgm:spPr/>
      <dgm:t>
        <a:bodyPr/>
        <a:lstStyle/>
        <a:p>
          <a:endParaRPr lang="bg-BG"/>
        </a:p>
      </dgm:t>
    </dgm:pt>
    <dgm:pt modelId="{505255F8-73F3-4169-82FE-7EFD4A1A1AC1}">
      <dgm:prSet custT="1"/>
      <dgm:spPr/>
      <dgm:t>
        <a:bodyPr/>
        <a:lstStyle/>
        <a:p>
          <a:r>
            <a:rPr lang="bg-BG" sz="1800" dirty="0"/>
            <a:t>Хората, които вземат решения, оценяват алтернативите една по една.</a:t>
          </a:r>
        </a:p>
      </dgm:t>
    </dgm:pt>
    <dgm:pt modelId="{BB76D4A8-720B-4063-8AAF-4932819BDB91}" type="parTrans" cxnId="{F7E71989-6B51-4EF9-8F52-EE675C78D96F}">
      <dgm:prSet/>
      <dgm:spPr/>
      <dgm:t>
        <a:bodyPr/>
        <a:lstStyle/>
        <a:p>
          <a:endParaRPr lang="bg-BG"/>
        </a:p>
      </dgm:t>
    </dgm:pt>
    <dgm:pt modelId="{317F8EA8-F0DA-4238-B885-70E85672F185}" type="sibTrans" cxnId="{F7E71989-6B51-4EF9-8F52-EE675C78D96F}">
      <dgm:prSet/>
      <dgm:spPr/>
      <dgm:t>
        <a:bodyPr/>
        <a:lstStyle/>
        <a:p>
          <a:endParaRPr lang="bg-BG"/>
        </a:p>
      </dgm:t>
    </dgm:pt>
    <dgm:pt modelId="{B0EE5191-7D2C-410C-AED1-E20E2DA0BA85}">
      <dgm:prSet custT="1"/>
      <dgm:spPr/>
      <dgm:t>
        <a:bodyPr/>
        <a:lstStyle/>
        <a:p>
          <a:r>
            <a:rPr lang="bg-BG" sz="1800" dirty="0"/>
            <a:t>Хората, които вземат решения, сравняват алтернативите спрямо предпочитаното от тях решение.</a:t>
          </a:r>
        </a:p>
      </dgm:t>
    </dgm:pt>
    <dgm:pt modelId="{230F8D9B-1A75-4E8D-B373-CD83561520F1}" type="parTrans" cxnId="{B37954CC-1CCD-4E93-96E3-09EBB6DF424C}">
      <dgm:prSet/>
      <dgm:spPr/>
      <dgm:t>
        <a:bodyPr/>
        <a:lstStyle/>
        <a:p>
          <a:endParaRPr lang="bg-BG"/>
        </a:p>
      </dgm:t>
    </dgm:pt>
    <dgm:pt modelId="{4CB66F9B-C002-4A7A-9458-67323B4C5F8E}" type="sibTrans" cxnId="{B37954CC-1CCD-4E93-96E3-09EBB6DF424C}">
      <dgm:prSet/>
      <dgm:spPr/>
      <dgm:t>
        <a:bodyPr/>
        <a:lstStyle/>
        <a:p>
          <a:endParaRPr lang="bg-BG"/>
        </a:p>
      </dgm:t>
    </dgm:pt>
    <dgm:pt modelId="{F2265F4E-2518-415E-A80C-DD66A88991F6}">
      <dgm:prSet custT="1"/>
      <dgm:spPr/>
      <dgm:t>
        <a:bodyPr/>
        <a:lstStyle/>
        <a:p>
          <a:r>
            <a:rPr lang="bg-BG" sz="1800" dirty="0"/>
            <a:t>Хората, които вземат решения, използват изкривена от тяхното възприятие информация.</a:t>
          </a:r>
        </a:p>
      </dgm:t>
    </dgm:pt>
    <dgm:pt modelId="{0588AEFE-0500-4181-89DE-FAC9F3AB96BB}" type="parTrans" cxnId="{FCFF242D-5E8B-4186-8512-8A75FE5E80C1}">
      <dgm:prSet/>
      <dgm:spPr/>
      <dgm:t>
        <a:bodyPr/>
        <a:lstStyle/>
        <a:p>
          <a:endParaRPr lang="bg-BG"/>
        </a:p>
      </dgm:t>
    </dgm:pt>
    <dgm:pt modelId="{AF646C6D-2CC5-449A-AA7C-B6CC28DA0521}" type="sibTrans" cxnId="{FCFF242D-5E8B-4186-8512-8A75FE5E80C1}">
      <dgm:prSet/>
      <dgm:spPr/>
      <dgm:t>
        <a:bodyPr/>
        <a:lstStyle/>
        <a:p>
          <a:endParaRPr lang="bg-BG"/>
        </a:p>
      </dgm:t>
    </dgm:pt>
    <dgm:pt modelId="{116DAE4F-45A1-488D-8747-90A61BD45CD7}">
      <dgm:prSet custT="1"/>
      <dgm:spPr/>
      <dgm:t>
        <a:bodyPr/>
        <a:lstStyle/>
        <a:p>
          <a:r>
            <a:rPr lang="bg-BG" sz="1800" dirty="0"/>
            <a:t>Хората, които вземат решения, избират алтернативата, която е достатъчно добра (удовлетворяваща).</a:t>
          </a:r>
        </a:p>
      </dgm:t>
    </dgm:pt>
    <dgm:pt modelId="{8B92AC1F-B62E-4AB3-B076-2979650FC20B}" type="parTrans" cxnId="{584D5393-660C-48FA-AC88-9CA17D6A1F40}">
      <dgm:prSet/>
      <dgm:spPr/>
      <dgm:t>
        <a:bodyPr/>
        <a:lstStyle/>
        <a:p>
          <a:endParaRPr lang="bg-BG"/>
        </a:p>
      </dgm:t>
    </dgm:pt>
    <dgm:pt modelId="{FA053F73-39B4-4261-A84B-0C1ED5B7D0F1}" type="sibTrans" cxnId="{584D5393-660C-48FA-AC88-9CA17D6A1F40}">
      <dgm:prSet/>
      <dgm:spPr/>
      <dgm:t>
        <a:bodyPr/>
        <a:lstStyle/>
        <a:p>
          <a:endParaRPr lang="bg-BG"/>
        </a:p>
      </dgm:t>
    </dgm:pt>
    <dgm:pt modelId="{1B491B47-A3CA-42C4-B736-1C9E36AEE79B}" type="pres">
      <dgm:prSet presAssocID="{A87A3F63-B384-4236-A6CB-F7842457FB8F}" presName="theList" presStyleCnt="0">
        <dgm:presLayoutVars>
          <dgm:dir/>
          <dgm:animLvl val="lvl"/>
          <dgm:resizeHandles val="exact"/>
        </dgm:presLayoutVars>
      </dgm:prSet>
      <dgm:spPr/>
    </dgm:pt>
    <dgm:pt modelId="{284CCBE1-1C8A-4DA2-BAAB-799ACF60A3DE}" type="pres">
      <dgm:prSet presAssocID="{F477A846-9803-47EB-805B-A96F6CF87E6F}" presName="compNode" presStyleCnt="0"/>
      <dgm:spPr/>
    </dgm:pt>
    <dgm:pt modelId="{66B5317F-EF9A-404B-AA00-A2E343E4595F}" type="pres">
      <dgm:prSet presAssocID="{F477A846-9803-47EB-805B-A96F6CF87E6F}" presName="aNode" presStyleLbl="bgShp" presStyleIdx="0" presStyleCnt="2" custScaleY="75891" custLinFactNeighborX="-1061"/>
      <dgm:spPr/>
    </dgm:pt>
    <dgm:pt modelId="{7D357883-FCCB-46A2-9F44-D2A46A528CA1}" type="pres">
      <dgm:prSet presAssocID="{F477A846-9803-47EB-805B-A96F6CF87E6F}" presName="textNode" presStyleLbl="bgShp" presStyleIdx="0" presStyleCnt="2"/>
      <dgm:spPr/>
    </dgm:pt>
    <dgm:pt modelId="{45341C9E-0E0D-4FC9-8E90-5E402F7B5CCE}" type="pres">
      <dgm:prSet presAssocID="{F477A846-9803-47EB-805B-A96F6CF87E6F}" presName="compChildNode" presStyleCnt="0"/>
      <dgm:spPr/>
    </dgm:pt>
    <dgm:pt modelId="{6108FCF2-2540-487D-9747-0807CF4A0D1E}" type="pres">
      <dgm:prSet presAssocID="{F477A846-9803-47EB-805B-A96F6CF87E6F}" presName="theInnerList" presStyleCnt="0"/>
      <dgm:spPr/>
    </dgm:pt>
    <dgm:pt modelId="{171051CF-E7FC-41E1-931F-B60B639CFD44}" type="pres">
      <dgm:prSet presAssocID="{0FB66274-6EF0-4C2E-830B-10F3F5F958DF}" presName="childNode" presStyleLbl="node1" presStyleIdx="0" presStyleCnt="12">
        <dgm:presLayoutVars>
          <dgm:bulletEnabled val="1"/>
        </dgm:presLayoutVars>
      </dgm:prSet>
      <dgm:spPr/>
    </dgm:pt>
    <dgm:pt modelId="{BA435E29-84F7-412D-B66D-3E2CA0958740}" type="pres">
      <dgm:prSet presAssocID="{0FB66274-6EF0-4C2E-830B-10F3F5F958DF}" presName="aSpace2" presStyleCnt="0"/>
      <dgm:spPr/>
    </dgm:pt>
    <dgm:pt modelId="{33C6CE03-03CE-46AB-A9B3-49CC78EAAED7}" type="pres">
      <dgm:prSet presAssocID="{5E88C419-FA45-46E4-B7F9-56B6D9413B26}" presName="childNode" presStyleLbl="node1" presStyleIdx="1" presStyleCnt="12">
        <dgm:presLayoutVars>
          <dgm:bulletEnabled val="1"/>
        </dgm:presLayoutVars>
      </dgm:prSet>
      <dgm:spPr/>
    </dgm:pt>
    <dgm:pt modelId="{3E23B8CB-0251-4918-98C9-0DB65CEEBFC3}" type="pres">
      <dgm:prSet presAssocID="{5E88C419-FA45-46E4-B7F9-56B6D9413B26}" presName="aSpace2" presStyleCnt="0"/>
      <dgm:spPr/>
    </dgm:pt>
    <dgm:pt modelId="{90C5B8C6-41A1-48B2-8D38-F98CC3B68800}" type="pres">
      <dgm:prSet presAssocID="{9800F58E-BD64-45DC-8AF4-757B14788CE2}" presName="childNode" presStyleLbl="node1" presStyleIdx="2" presStyleCnt="12">
        <dgm:presLayoutVars>
          <dgm:bulletEnabled val="1"/>
        </dgm:presLayoutVars>
      </dgm:prSet>
      <dgm:spPr/>
    </dgm:pt>
    <dgm:pt modelId="{2690AB92-7D05-4FA9-936B-B54E3410A6C6}" type="pres">
      <dgm:prSet presAssocID="{9800F58E-BD64-45DC-8AF4-757B14788CE2}" presName="aSpace2" presStyleCnt="0"/>
      <dgm:spPr/>
    </dgm:pt>
    <dgm:pt modelId="{698333C1-ADCA-40E7-A7D4-19A45FEB1942}" type="pres">
      <dgm:prSet presAssocID="{D0B8A683-9DD4-4A23-96DE-0ABF33CC7861}" presName="childNode" presStyleLbl="node1" presStyleIdx="3" presStyleCnt="12">
        <dgm:presLayoutVars>
          <dgm:bulletEnabled val="1"/>
        </dgm:presLayoutVars>
      </dgm:prSet>
      <dgm:spPr/>
    </dgm:pt>
    <dgm:pt modelId="{EE81A4DD-DF5C-4448-B30A-88219CF804C2}" type="pres">
      <dgm:prSet presAssocID="{D0B8A683-9DD4-4A23-96DE-0ABF33CC7861}" presName="aSpace2" presStyleCnt="0"/>
      <dgm:spPr/>
    </dgm:pt>
    <dgm:pt modelId="{4110AFD8-1133-4CF6-AE5B-41F326207010}" type="pres">
      <dgm:prSet presAssocID="{7B967EA7-04B5-4D56-8895-3F2AD2CCEF04}" presName="childNode" presStyleLbl="node1" presStyleIdx="4" presStyleCnt="12">
        <dgm:presLayoutVars>
          <dgm:bulletEnabled val="1"/>
        </dgm:presLayoutVars>
      </dgm:prSet>
      <dgm:spPr/>
    </dgm:pt>
    <dgm:pt modelId="{39905BFE-B9D4-4B04-9ACF-8E3C8736E344}" type="pres">
      <dgm:prSet presAssocID="{7B967EA7-04B5-4D56-8895-3F2AD2CCEF04}" presName="aSpace2" presStyleCnt="0"/>
      <dgm:spPr/>
    </dgm:pt>
    <dgm:pt modelId="{482EF49B-E5B6-4261-9A90-701B105E24F9}" type="pres">
      <dgm:prSet presAssocID="{3CD874C4-D22C-4DAE-9BE6-F958333DB11E}" presName="childNode" presStyleLbl="node1" presStyleIdx="5" presStyleCnt="12">
        <dgm:presLayoutVars>
          <dgm:bulletEnabled val="1"/>
        </dgm:presLayoutVars>
      </dgm:prSet>
      <dgm:spPr/>
    </dgm:pt>
    <dgm:pt modelId="{42B2BACF-2FD1-4931-8C7D-64CD32D95E21}" type="pres">
      <dgm:prSet presAssocID="{F477A846-9803-47EB-805B-A96F6CF87E6F}" presName="aSpace" presStyleCnt="0"/>
      <dgm:spPr/>
    </dgm:pt>
    <dgm:pt modelId="{45A9852C-343A-4777-836B-0F190FC99D6B}" type="pres">
      <dgm:prSet presAssocID="{8EF56D87-0C97-472F-8A4D-4EAE374E7E58}" presName="compNode" presStyleCnt="0"/>
      <dgm:spPr/>
    </dgm:pt>
    <dgm:pt modelId="{8F34CF33-6E47-4B46-BA80-2211531DC94B}" type="pres">
      <dgm:prSet presAssocID="{8EF56D87-0C97-472F-8A4D-4EAE374E7E58}" presName="aNode" presStyleLbl="bgShp" presStyleIdx="1" presStyleCnt="2" custScaleY="77274"/>
      <dgm:spPr/>
    </dgm:pt>
    <dgm:pt modelId="{503A5140-0226-4770-8D30-CD5CEB69AA0F}" type="pres">
      <dgm:prSet presAssocID="{8EF56D87-0C97-472F-8A4D-4EAE374E7E58}" presName="textNode" presStyleLbl="bgShp" presStyleIdx="1" presStyleCnt="2"/>
      <dgm:spPr/>
    </dgm:pt>
    <dgm:pt modelId="{7A37DF48-0EB6-4BC3-8B85-D73429B4A4BC}" type="pres">
      <dgm:prSet presAssocID="{8EF56D87-0C97-472F-8A4D-4EAE374E7E58}" presName="compChildNode" presStyleCnt="0"/>
      <dgm:spPr/>
    </dgm:pt>
    <dgm:pt modelId="{9D2B2563-C531-44E1-B1E4-61DD155214AE}" type="pres">
      <dgm:prSet presAssocID="{8EF56D87-0C97-472F-8A4D-4EAE374E7E58}" presName="theInnerList" presStyleCnt="0"/>
      <dgm:spPr/>
    </dgm:pt>
    <dgm:pt modelId="{85C9D9F2-7B4C-4408-8211-BB3599D635FF}" type="pres">
      <dgm:prSet presAssocID="{AF8288A8-E474-47FD-A507-3DFAE2E15736}" presName="childNode" presStyleLbl="node1" presStyleIdx="6" presStyleCnt="12">
        <dgm:presLayoutVars>
          <dgm:bulletEnabled val="1"/>
        </dgm:presLayoutVars>
      </dgm:prSet>
      <dgm:spPr/>
    </dgm:pt>
    <dgm:pt modelId="{DF5724ED-1083-40E5-837C-90EC76C8219D}" type="pres">
      <dgm:prSet presAssocID="{AF8288A8-E474-47FD-A507-3DFAE2E15736}" presName="aSpace2" presStyleCnt="0"/>
      <dgm:spPr/>
    </dgm:pt>
    <dgm:pt modelId="{1DB5237F-B2AE-482C-B069-B62EF6D5EF41}" type="pres">
      <dgm:prSet presAssocID="{421E629F-60D3-4751-A587-9FBBF2374D36}" presName="childNode" presStyleLbl="node1" presStyleIdx="7" presStyleCnt="12">
        <dgm:presLayoutVars>
          <dgm:bulletEnabled val="1"/>
        </dgm:presLayoutVars>
      </dgm:prSet>
      <dgm:spPr/>
    </dgm:pt>
    <dgm:pt modelId="{1C9FC770-A8AF-42EF-AB26-923DF4FB1FDF}" type="pres">
      <dgm:prSet presAssocID="{421E629F-60D3-4751-A587-9FBBF2374D36}" presName="aSpace2" presStyleCnt="0"/>
      <dgm:spPr/>
    </dgm:pt>
    <dgm:pt modelId="{7A21C7A2-6110-4375-8213-FB305962BCE7}" type="pres">
      <dgm:prSet presAssocID="{505255F8-73F3-4169-82FE-7EFD4A1A1AC1}" presName="childNode" presStyleLbl="node1" presStyleIdx="8" presStyleCnt="12">
        <dgm:presLayoutVars>
          <dgm:bulletEnabled val="1"/>
        </dgm:presLayoutVars>
      </dgm:prSet>
      <dgm:spPr/>
    </dgm:pt>
    <dgm:pt modelId="{262460CA-3BFE-497D-8A9C-F7221A1FF527}" type="pres">
      <dgm:prSet presAssocID="{505255F8-73F3-4169-82FE-7EFD4A1A1AC1}" presName="aSpace2" presStyleCnt="0"/>
      <dgm:spPr/>
    </dgm:pt>
    <dgm:pt modelId="{104D4D14-F232-46B7-980C-097B5562C0C5}" type="pres">
      <dgm:prSet presAssocID="{B0EE5191-7D2C-410C-AED1-E20E2DA0BA85}" presName="childNode" presStyleLbl="node1" presStyleIdx="9" presStyleCnt="12">
        <dgm:presLayoutVars>
          <dgm:bulletEnabled val="1"/>
        </dgm:presLayoutVars>
      </dgm:prSet>
      <dgm:spPr/>
    </dgm:pt>
    <dgm:pt modelId="{888ECFE2-5F6C-4ABE-B386-BBBCA02FEC33}" type="pres">
      <dgm:prSet presAssocID="{B0EE5191-7D2C-410C-AED1-E20E2DA0BA85}" presName="aSpace2" presStyleCnt="0"/>
      <dgm:spPr/>
    </dgm:pt>
    <dgm:pt modelId="{19A2FD7F-3846-4DE0-90F4-F49A689932D7}" type="pres">
      <dgm:prSet presAssocID="{F2265F4E-2518-415E-A80C-DD66A88991F6}" presName="childNode" presStyleLbl="node1" presStyleIdx="10" presStyleCnt="12">
        <dgm:presLayoutVars>
          <dgm:bulletEnabled val="1"/>
        </dgm:presLayoutVars>
      </dgm:prSet>
      <dgm:spPr/>
    </dgm:pt>
    <dgm:pt modelId="{B34FB69D-8193-45B7-A116-00F9ABDA62CE}" type="pres">
      <dgm:prSet presAssocID="{F2265F4E-2518-415E-A80C-DD66A88991F6}" presName="aSpace2" presStyleCnt="0"/>
      <dgm:spPr/>
    </dgm:pt>
    <dgm:pt modelId="{B898D5B2-A89C-4174-8F17-729F464AF100}" type="pres">
      <dgm:prSet presAssocID="{116DAE4F-45A1-488D-8747-90A61BD45CD7}" presName="childNode" presStyleLbl="node1" presStyleIdx="11" presStyleCnt="12">
        <dgm:presLayoutVars>
          <dgm:bulletEnabled val="1"/>
        </dgm:presLayoutVars>
      </dgm:prSet>
      <dgm:spPr/>
    </dgm:pt>
  </dgm:ptLst>
  <dgm:cxnLst>
    <dgm:cxn modelId="{7C16270B-10E3-4781-BAF0-7E8B93D56B1F}" type="presOf" srcId="{8EF56D87-0C97-472F-8A4D-4EAE374E7E58}" destId="{8F34CF33-6E47-4B46-BA80-2211531DC94B}" srcOrd="0" destOrd="0" presId="urn:microsoft.com/office/officeart/2005/8/layout/lProcess2"/>
    <dgm:cxn modelId="{0B21E320-AC2A-469C-B560-65EEA459772A}" type="presOf" srcId="{0FB66274-6EF0-4C2E-830B-10F3F5F958DF}" destId="{171051CF-E7FC-41E1-931F-B60B639CFD44}" srcOrd="0" destOrd="0" presId="urn:microsoft.com/office/officeart/2005/8/layout/lProcess2"/>
    <dgm:cxn modelId="{2C606826-BAC0-425E-962E-5E2FF8913E00}" srcId="{8EF56D87-0C97-472F-8A4D-4EAE374E7E58}" destId="{421E629F-60D3-4751-A587-9FBBF2374D36}" srcOrd="1" destOrd="0" parTransId="{F1726836-863D-4BCE-B570-0FF9BD05DE61}" sibTransId="{6BC1CDBF-2074-4F99-9E08-BF2FDF42F8A5}"/>
    <dgm:cxn modelId="{FCFF242D-5E8B-4186-8512-8A75FE5E80C1}" srcId="{8EF56D87-0C97-472F-8A4D-4EAE374E7E58}" destId="{F2265F4E-2518-415E-A80C-DD66A88991F6}" srcOrd="4" destOrd="0" parTransId="{0588AEFE-0500-4181-89DE-FAC9F3AB96BB}" sibTransId="{AF646C6D-2CC5-449A-AA7C-B6CC28DA0521}"/>
    <dgm:cxn modelId="{C3BB1530-BB49-4A48-9130-EE112C5B5964}" type="presOf" srcId="{5E88C419-FA45-46E4-B7F9-56B6D9413B26}" destId="{33C6CE03-03CE-46AB-A9B3-49CC78EAAED7}" srcOrd="0" destOrd="0" presId="urn:microsoft.com/office/officeart/2005/8/layout/lProcess2"/>
    <dgm:cxn modelId="{5FB91E38-D42F-442C-99A9-8F87EE417A0A}" type="presOf" srcId="{F477A846-9803-47EB-805B-A96F6CF87E6F}" destId="{66B5317F-EF9A-404B-AA00-A2E343E4595F}" srcOrd="0" destOrd="0" presId="urn:microsoft.com/office/officeart/2005/8/layout/lProcess2"/>
    <dgm:cxn modelId="{9EA3223B-2ABC-4EC2-9199-6A45F0743EDA}" srcId="{F477A846-9803-47EB-805B-A96F6CF87E6F}" destId="{5E88C419-FA45-46E4-B7F9-56B6D9413B26}" srcOrd="1" destOrd="0" parTransId="{818D33C3-EB4C-446F-812F-AADBA55E53CD}" sibTransId="{5C772DE2-1BCC-4A01-B3FA-8BBF55942648}"/>
    <dgm:cxn modelId="{C65DF23C-8CFD-4E2F-948D-9733ECF071D2}" type="presOf" srcId="{A87A3F63-B384-4236-A6CB-F7842457FB8F}" destId="{1B491B47-A3CA-42C4-B736-1C9E36AEE79B}" srcOrd="0" destOrd="0" presId="urn:microsoft.com/office/officeart/2005/8/layout/lProcess2"/>
    <dgm:cxn modelId="{3A0FF53D-762B-4C04-AC7B-C4330E21E04D}" type="presOf" srcId="{9800F58E-BD64-45DC-8AF4-757B14788CE2}" destId="{90C5B8C6-41A1-48B2-8D38-F98CC3B68800}" srcOrd="0" destOrd="0" presId="urn:microsoft.com/office/officeart/2005/8/layout/lProcess2"/>
    <dgm:cxn modelId="{4DE3FA40-6843-4648-B439-E1978945FCC5}" type="presOf" srcId="{421E629F-60D3-4751-A587-9FBBF2374D36}" destId="{1DB5237F-B2AE-482C-B069-B62EF6D5EF41}" srcOrd="0" destOrd="0" presId="urn:microsoft.com/office/officeart/2005/8/layout/lProcess2"/>
    <dgm:cxn modelId="{7743B941-66E9-4224-9008-6CF6472BD8C2}" srcId="{F477A846-9803-47EB-805B-A96F6CF87E6F}" destId="{7B967EA7-04B5-4D56-8895-3F2AD2CCEF04}" srcOrd="4" destOrd="0" parTransId="{4A75FB87-0280-44D9-88F3-5094CADD4661}" sibTransId="{3B530B68-1945-475E-B5BB-C3343826B1B5}"/>
    <dgm:cxn modelId="{97DCD761-32EB-4512-ABAF-9975D81D030A}" srcId="{A87A3F63-B384-4236-A6CB-F7842457FB8F}" destId="{F477A846-9803-47EB-805B-A96F6CF87E6F}" srcOrd="0" destOrd="0" parTransId="{DDAFD6BF-0E47-4B06-B5A1-A23ADBD1F7EA}" sibTransId="{44447966-E918-46F5-812F-0103D8391F97}"/>
    <dgm:cxn modelId="{D94F1257-6363-48A3-8D47-8C264A325C68}" srcId="{F477A846-9803-47EB-805B-A96F6CF87E6F}" destId="{D0B8A683-9DD4-4A23-96DE-0ABF33CC7861}" srcOrd="3" destOrd="0" parTransId="{0876BA94-5FBF-42B4-871E-5C99C2C268C1}" sibTransId="{47E8610D-CCA5-4232-8B18-B17D3E685158}"/>
    <dgm:cxn modelId="{F7E71989-6B51-4EF9-8F52-EE675C78D96F}" srcId="{8EF56D87-0C97-472F-8A4D-4EAE374E7E58}" destId="{505255F8-73F3-4169-82FE-7EFD4A1A1AC1}" srcOrd="2" destOrd="0" parTransId="{BB76D4A8-720B-4063-8AAF-4932819BDB91}" sibTransId="{317F8EA8-F0DA-4238-B885-70E85672F185}"/>
    <dgm:cxn modelId="{5CEA338B-714A-4BB8-BA24-01FD59BCFC4D}" type="presOf" srcId="{505255F8-73F3-4169-82FE-7EFD4A1A1AC1}" destId="{7A21C7A2-6110-4375-8213-FB305962BCE7}" srcOrd="0" destOrd="0" presId="urn:microsoft.com/office/officeart/2005/8/layout/lProcess2"/>
    <dgm:cxn modelId="{584D5393-660C-48FA-AC88-9CA17D6A1F40}" srcId="{8EF56D87-0C97-472F-8A4D-4EAE374E7E58}" destId="{116DAE4F-45A1-488D-8747-90A61BD45CD7}" srcOrd="5" destOrd="0" parTransId="{8B92AC1F-B62E-4AB3-B076-2979650FC20B}" sibTransId="{FA053F73-39B4-4261-A84B-0C1ED5B7D0F1}"/>
    <dgm:cxn modelId="{41CDAD95-BB8D-4053-BAF2-D628D781BDD2}" type="presOf" srcId="{116DAE4F-45A1-488D-8747-90A61BD45CD7}" destId="{B898D5B2-A89C-4174-8F17-729F464AF100}" srcOrd="0" destOrd="0" presId="urn:microsoft.com/office/officeart/2005/8/layout/lProcess2"/>
    <dgm:cxn modelId="{447F059A-01AB-46A7-B82E-D9F75367973E}" srcId="{8EF56D87-0C97-472F-8A4D-4EAE374E7E58}" destId="{AF8288A8-E474-47FD-A507-3DFAE2E15736}" srcOrd="0" destOrd="0" parTransId="{2355258E-658C-4C53-8A18-5A50BCEB45C4}" sibTransId="{A4CBCEC9-3695-4426-BB42-918CFD502D0F}"/>
    <dgm:cxn modelId="{0C8805A5-0A6C-4635-98B1-E760B76057E4}" srcId="{A87A3F63-B384-4236-A6CB-F7842457FB8F}" destId="{8EF56D87-0C97-472F-8A4D-4EAE374E7E58}" srcOrd="1" destOrd="0" parTransId="{4F38D3C0-0481-4B89-8E9C-51D651390370}" sibTransId="{A44D2D46-19AE-4664-B361-932192789421}"/>
    <dgm:cxn modelId="{1A0621A9-C184-436D-B565-37E51D4A70CE}" srcId="{F477A846-9803-47EB-805B-A96F6CF87E6F}" destId="{9800F58E-BD64-45DC-8AF4-757B14788CE2}" srcOrd="2" destOrd="0" parTransId="{E84182A4-B234-41BD-97E9-875ECCCAB18F}" sibTransId="{FFDCD155-16F3-4622-82DE-5A8A329DECEE}"/>
    <dgm:cxn modelId="{8D9DFDB4-8007-445E-885A-7E835D192BBC}" type="presOf" srcId="{D0B8A683-9DD4-4A23-96DE-0ABF33CC7861}" destId="{698333C1-ADCA-40E7-A7D4-19A45FEB1942}" srcOrd="0" destOrd="0" presId="urn:microsoft.com/office/officeart/2005/8/layout/lProcess2"/>
    <dgm:cxn modelId="{804A94B9-9EBF-4FE9-B064-F72B0C3B64E8}" type="presOf" srcId="{B0EE5191-7D2C-410C-AED1-E20E2DA0BA85}" destId="{104D4D14-F232-46B7-980C-097B5562C0C5}" srcOrd="0" destOrd="0" presId="urn:microsoft.com/office/officeart/2005/8/layout/lProcess2"/>
    <dgm:cxn modelId="{248174BB-9BE2-4104-B90E-4D73740ABE10}" type="presOf" srcId="{F477A846-9803-47EB-805B-A96F6CF87E6F}" destId="{7D357883-FCCB-46A2-9F44-D2A46A528CA1}" srcOrd="1" destOrd="0" presId="urn:microsoft.com/office/officeart/2005/8/layout/lProcess2"/>
    <dgm:cxn modelId="{924E0BC4-64D9-4E72-B9E1-824A39FFE319}" type="presOf" srcId="{AF8288A8-E474-47FD-A507-3DFAE2E15736}" destId="{85C9D9F2-7B4C-4408-8211-BB3599D635FF}" srcOrd="0" destOrd="0" presId="urn:microsoft.com/office/officeart/2005/8/layout/lProcess2"/>
    <dgm:cxn modelId="{6A73BCCA-2376-4361-9D86-3D01C50ADC2A}" type="presOf" srcId="{8EF56D87-0C97-472F-8A4D-4EAE374E7E58}" destId="{503A5140-0226-4770-8D30-CD5CEB69AA0F}" srcOrd="1" destOrd="0" presId="urn:microsoft.com/office/officeart/2005/8/layout/lProcess2"/>
    <dgm:cxn modelId="{B37954CC-1CCD-4E93-96E3-09EBB6DF424C}" srcId="{8EF56D87-0C97-472F-8A4D-4EAE374E7E58}" destId="{B0EE5191-7D2C-410C-AED1-E20E2DA0BA85}" srcOrd="3" destOrd="0" parTransId="{230F8D9B-1A75-4E8D-B373-CD83561520F1}" sibTransId="{4CB66F9B-C002-4A7A-9458-67323B4C5F8E}"/>
    <dgm:cxn modelId="{FD92B5DE-AC7A-4BD7-BE67-E242283C5DFF}" srcId="{F477A846-9803-47EB-805B-A96F6CF87E6F}" destId="{0FB66274-6EF0-4C2E-830B-10F3F5F958DF}" srcOrd="0" destOrd="0" parTransId="{D9F31F53-7F0F-4C91-8497-F247617C346F}" sibTransId="{2E39FA8D-D4CE-43FB-83C2-B394CEAE8F61}"/>
    <dgm:cxn modelId="{FE8B83E0-7BDA-4F26-9D4E-9624176D572A}" type="presOf" srcId="{7B967EA7-04B5-4D56-8895-3F2AD2CCEF04}" destId="{4110AFD8-1133-4CF6-AE5B-41F326207010}" srcOrd="0" destOrd="0" presId="urn:microsoft.com/office/officeart/2005/8/layout/lProcess2"/>
    <dgm:cxn modelId="{FBE8B5E5-7954-40B1-A815-E5F16DD42286}" type="presOf" srcId="{3CD874C4-D22C-4DAE-9BE6-F958333DB11E}" destId="{482EF49B-E5B6-4261-9A90-701B105E24F9}" srcOrd="0" destOrd="0" presId="urn:microsoft.com/office/officeart/2005/8/layout/lProcess2"/>
    <dgm:cxn modelId="{5E1A6DE8-6631-4CCD-8512-BA8504FC5953}" srcId="{F477A846-9803-47EB-805B-A96F6CF87E6F}" destId="{3CD874C4-D22C-4DAE-9BE6-F958333DB11E}" srcOrd="5" destOrd="0" parTransId="{9544FCD3-0B00-453B-BECA-027D1DF6096A}" sibTransId="{FB4F2B4E-FD3E-4A0D-88BE-2FEA3F8336BB}"/>
    <dgm:cxn modelId="{B4B6CEF1-A067-4869-9909-912B6688A7CA}" type="presOf" srcId="{F2265F4E-2518-415E-A80C-DD66A88991F6}" destId="{19A2FD7F-3846-4DE0-90F4-F49A689932D7}" srcOrd="0" destOrd="0" presId="urn:microsoft.com/office/officeart/2005/8/layout/lProcess2"/>
    <dgm:cxn modelId="{27A7B8DA-3908-4EB1-9950-660998B8D16A}" type="presParOf" srcId="{1B491B47-A3CA-42C4-B736-1C9E36AEE79B}" destId="{284CCBE1-1C8A-4DA2-BAAB-799ACF60A3DE}" srcOrd="0" destOrd="0" presId="urn:microsoft.com/office/officeart/2005/8/layout/lProcess2"/>
    <dgm:cxn modelId="{21B8FC01-4106-41CD-8925-787B5FB0B84E}" type="presParOf" srcId="{284CCBE1-1C8A-4DA2-BAAB-799ACF60A3DE}" destId="{66B5317F-EF9A-404B-AA00-A2E343E4595F}" srcOrd="0" destOrd="0" presId="urn:microsoft.com/office/officeart/2005/8/layout/lProcess2"/>
    <dgm:cxn modelId="{B202D02C-67D6-45D6-AA3A-E3983A7B04DE}" type="presParOf" srcId="{284CCBE1-1C8A-4DA2-BAAB-799ACF60A3DE}" destId="{7D357883-FCCB-46A2-9F44-D2A46A528CA1}" srcOrd="1" destOrd="0" presId="urn:microsoft.com/office/officeart/2005/8/layout/lProcess2"/>
    <dgm:cxn modelId="{7759CD9E-0E75-45E6-997F-FA9DD224E200}" type="presParOf" srcId="{284CCBE1-1C8A-4DA2-BAAB-799ACF60A3DE}" destId="{45341C9E-0E0D-4FC9-8E90-5E402F7B5CCE}" srcOrd="2" destOrd="0" presId="urn:microsoft.com/office/officeart/2005/8/layout/lProcess2"/>
    <dgm:cxn modelId="{4C151639-7548-4304-9A2B-DDC72701EED7}" type="presParOf" srcId="{45341C9E-0E0D-4FC9-8E90-5E402F7B5CCE}" destId="{6108FCF2-2540-487D-9747-0807CF4A0D1E}" srcOrd="0" destOrd="0" presId="urn:microsoft.com/office/officeart/2005/8/layout/lProcess2"/>
    <dgm:cxn modelId="{2A86D5E3-82B5-4220-8871-34DB2B6225CF}" type="presParOf" srcId="{6108FCF2-2540-487D-9747-0807CF4A0D1E}" destId="{171051CF-E7FC-41E1-931F-B60B639CFD44}" srcOrd="0" destOrd="0" presId="urn:microsoft.com/office/officeart/2005/8/layout/lProcess2"/>
    <dgm:cxn modelId="{4C8E37A9-3126-4DEF-B366-EB2727FE69AC}" type="presParOf" srcId="{6108FCF2-2540-487D-9747-0807CF4A0D1E}" destId="{BA435E29-84F7-412D-B66D-3E2CA0958740}" srcOrd="1" destOrd="0" presId="urn:microsoft.com/office/officeart/2005/8/layout/lProcess2"/>
    <dgm:cxn modelId="{8CE0CDD9-6D6C-4393-8693-10884F2D2C31}" type="presParOf" srcId="{6108FCF2-2540-487D-9747-0807CF4A0D1E}" destId="{33C6CE03-03CE-46AB-A9B3-49CC78EAAED7}" srcOrd="2" destOrd="0" presId="urn:microsoft.com/office/officeart/2005/8/layout/lProcess2"/>
    <dgm:cxn modelId="{6496048A-6A85-44E2-B630-4E034FCA41CF}" type="presParOf" srcId="{6108FCF2-2540-487D-9747-0807CF4A0D1E}" destId="{3E23B8CB-0251-4918-98C9-0DB65CEEBFC3}" srcOrd="3" destOrd="0" presId="urn:microsoft.com/office/officeart/2005/8/layout/lProcess2"/>
    <dgm:cxn modelId="{A3F3EA4E-B943-45B9-9EE0-5C762E08697D}" type="presParOf" srcId="{6108FCF2-2540-487D-9747-0807CF4A0D1E}" destId="{90C5B8C6-41A1-48B2-8D38-F98CC3B68800}" srcOrd="4" destOrd="0" presId="urn:microsoft.com/office/officeart/2005/8/layout/lProcess2"/>
    <dgm:cxn modelId="{EC94DCCE-5676-423D-BBBE-C8563921CC6E}" type="presParOf" srcId="{6108FCF2-2540-487D-9747-0807CF4A0D1E}" destId="{2690AB92-7D05-4FA9-936B-B54E3410A6C6}" srcOrd="5" destOrd="0" presId="urn:microsoft.com/office/officeart/2005/8/layout/lProcess2"/>
    <dgm:cxn modelId="{EF5405CD-2789-49C6-AB07-CB2A2E697D59}" type="presParOf" srcId="{6108FCF2-2540-487D-9747-0807CF4A0D1E}" destId="{698333C1-ADCA-40E7-A7D4-19A45FEB1942}" srcOrd="6" destOrd="0" presId="urn:microsoft.com/office/officeart/2005/8/layout/lProcess2"/>
    <dgm:cxn modelId="{A0CC4FF5-65B6-4DF4-A978-6E357FB35724}" type="presParOf" srcId="{6108FCF2-2540-487D-9747-0807CF4A0D1E}" destId="{EE81A4DD-DF5C-4448-B30A-88219CF804C2}" srcOrd="7" destOrd="0" presId="urn:microsoft.com/office/officeart/2005/8/layout/lProcess2"/>
    <dgm:cxn modelId="{6A7231AB-D2CC-4563-A0D9-80CE782307E5}" type="presParOf" srcId="{6108FCF2-2540-487D-9747-0807CF4A0D1E}" destId="{4110AFD8-1133-4CF6-AE5B-41F326207010}" srcOrd="8" destOrd="0" presId="urn:microsoft.com/office/officeart/2005/8/layout/lProcess2"/>
    <dgm:cxn modelId="{EDBEFB27-97FA-40EE-9F4E-8BE11D629F65}" type="presParOf" srcId="{6108FCF2-2540-487D-9747-0807CF4A0D1E}" destId="{39905BFE-B9D4-4B04-9ACF-8E3C8736E344}" srcOrd="9" destOrd="0" presId="urn:microsoft.com/office/officeart/2005/8/layout/lProcess2"/>
    <dgm:cxn modelId="{3C3E49D9-A1A4-45FD-94FE-6670E93E508A}" type="presParOf" srcId="{6108FCF2-2540-487D-9747-0807CF4A0D1E}" destId="{482EF49B-E5B6-4261-9A90-701B105E24F9}" srcOrd="10" destOrd="0" presId="urn:microsoft.com/office/officeart/2005/8/layout/lProcess2"/>
    <dgm:cxn modelId="{CAADC3D8-DFC5-4EF3-8812-3FC63FAC0F1E}" type="presParOf" srcId="{1B491B47-A3CA-42C4-B736-1C9E36AEE79B}" destId="{42B2BACF-2FD1-4931-8C7D-64CD32D95E21}" srcOrd="1" destOrd="0" presId="urn:microsoft.com/office/officeart/2005/8/layout/lProcess2"/>
    <dgm:cxn modelId="{69B68C17-BDC0-47FE-AEBC-7E621EBB7C57}" type="presParOf" srcId="{1B491B47-A3CA-42C4-B736-1C9E36AEE79B}" destId="{45A9852C-343A-4777-836B-0F190FC99D6B}" srcOrd="2" destOrd="0" presId="urn:microsoft.com/office/officeart/2005/8/layout/lProcess2"/>
    <dgm:cxn modelId="{CE994AB4-C2D5-4D25-A74B-2ED7043D8C55}" type="presParOf" srcId="{45A9852C-343A-4777-836B-0F190FC99D6B}" destId="{8F34CF33-6E47-4B46-BA80-2211531DC94B}" srcOrd="0" destOrd="0" presId="urn:microsoft.com/office/officeart/2005/8/layout/lProcess2"/>
    <dgm:cxn modelId="{E8277A16-25D3-4DA9-A31B-10F3961CDC57}" type="presParOf" srcId="{45A9852C-343A-4777-836B-0F190FC99D6B}" destId="{503A5140-0226-4770-8D30-CD5CEB69AA0F}" srcOrd="1" destOrd="0" presId="urn:microsoft.com/office/officeart/2005/8/layout/lProcess2"/>
    <dgm:cxn modelId="{98D8369F-DF33-4C60-AABA-D3FB0A22835C}" type="presParOf" srcId="{45A9852C-343A-4777-836B-0F190FC99D6B}" destId="{7A37DF48-0EB6-4BC3-8B85-D73429B4A4BC}" srcOrd="2" destOrd="0" presId="urn:microsoft.com/office/officeart/2005/8/layout/lProcess2"/>
    <dgm:cxn modelId="{53A93C91-C9A0-4908-8372-B02AE50C90F0}" type="presParOf" srcId="{7A37DF48-0EB6-4BC3-8B85-D73429B4A4BC}" destId="{9D2B2563-C531-44E1-B1E4-61DD155214AE}" srcOrd="0" destOrd="0" presId="urn:microsoft.com/office/officeart/2005/8/layout/lProcess2"/>
    <dgm:cxn modelId="{FCBAACDC-53A4-4CCE-8C84-7FFC4F170191}" type="presParOf" srcId="{9D2B2563-C531-44E1-B1E4-61DD155214AE}" destId="{85C9D9F2-7B4C-4408-8211-BB3599D635FF}" srcOrd="0" destOrd="0" presId="urn:microsoft.com/office/officeart/2005/8/layout/lProcess2"/>
    <dgm:cxn modelId="{1108E11E-6E5F-4557-84A5-771961A395ED}" type="presParOf" srcId="{9D2B2563-C531-44E1-B1E4-61DD155214AE}" destId="{DF5724ED-1083-40E5-837C-90EC76C8219D}" srcOrd="1" destOrd="0" presId="urn:microsoft.com/office/officeart/2005/8/layout/lProcess2"/>
    <dgm:cxn modelId="{6F274E62-AC28-427D-BA86-C2569B5D89F4}" type="presParOf" srcId="{9D2B2563-C531-44E1-B1E4-61DD155214AE}" destId="{1DB5237F-B2AE-482C-B069-B62EF6D5EF41}" srcOrd="2" destOrd="0" presId="urn:microsoft.com/office/officeart/2005/8/layout/lProcess2"/>
    <dgm:cxn modelId="{4383FC99-2AD9-415B-9B19-FBE7FFAA5177}" type="presParOf" srcId="{9D2B2563-C531-44E1-B1E4-61DD155214AE}" destId="{1C9FC770-A8AF-42EF-AB26-923DF4FB1FDF}" srcOrd="3" destOrd="0" presId="urn:microsoft.com/office/officeart/2005/8/layout/lProcess2"/>
    <dgm:cxn modelId="{798EE5A8-D7DF-451A-98A9-40DB112083EC}" type="presParOf" srcId="{9D2B2563-C531-44E1-B1E4-61DD155214AE}" destId="{7A21C7A2-6110-4375-8213-FB305962BCE7}" srcOrd="4" destOrd="0" presId="urn:microsoft.com/office/officeart/2005/8/layout/lProcess2"/>
    <dgm:cxn modelId="{31CE02F8-63A6-4E8B-A608-28D3AEE3E66D}" type="presParOf" srcId="{9D2B2563-C531-44E1-B1E4-61DD155214AE}" destId="{262460CA-3BFE-497D-8A9C-F7221A1FF527}" srcOrd="5" destOrd="0" presId="urn:microsoft.com/office/officeart/2005/8/layout/lProcess2"/>
    <dgm:cxn modelId="{695CB334-A247-4F3D-9A04-886E8F4101AE}" type="presParOf" srcId="{9D2B2563-C531-44E1-B1E4-61DD155214AE}" destId="{104D4D14-F232-46B7-980C-097B5562C0C5}" srcOrd="6" destOrd="0" presId="urn:microsoft.com/office/officeart/2005/8/layout/lProcess2"/>
    <dgm:cxn modelId="{29C0AFF5-9231-4991-9D47-E3A163EEFB60}" type="presParOf" srcId="{9D2B2563-C531-44E1-B1E4-61DD155214AE}" destId="{888ECFE2-5F6C-4ABE-B386-BBBCA02FEC33}" srcOrd="7" destOrd="0" presId="urn:microsoft.com/office/officeart/2005/8/layout/lProcess2"/>
    <dgm:cxn modelId="{465A6B4F-2B35-4E67-A3E0-DDCA9DBF9442}" type="presParOf" srcId="{9D2B2563-C531-44E1-B1E4-61DD155214AE}" destId="{19A2FD7F-3846-4DE0-90F4-F49A689932D7}" srcOrd="8" destOrd="0" presId="urn:microsoft.com/office/officeart/2005/8/layout/lProcess2"/>
    <dgm:cxn modelId="{45F4E30E-21AF-4226-B039-7BB8E1CACA69}" type="presParOf" srcId="{9D2B2563-C531-44E1-B1E4-61DD155214AE}" destId="{B34FB69D-8193-45B7-A116-00F9ABDA62CE}" srcOrd="9" destOrd="0" presId="urn:microsoft.com/office/officeart/2005/8/layout/lProcess2"/>
    <dgm:cxn modelId="{F261D4BB-1025-4436-AA85-CE2A62DCA4DA}" type="presParOf" srcId="{9D2B2563-C531-44E1-B1E4-61DD155214AE}" destId="{B898D5B2-A89C-4174-8F17-729F464AF100}" srcOrd="1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D78AFC-732C-4532-90B8-CD5326869193}" type="doc">
      <dgm:prSet loTypeId="urn:microsoft.com/office/officeart/2009/layout/CirclePictureHierarchy" loCatId="hierarchy" qsTypeId="urn:microsoft.com/office/officeart/2005/8/quickstyle/simple1" qsCatId="simple" csTypeId="urn:microsoft.com/office/officeart/2005/8/colors/accent0_3" csCatId="mainScheme" phldr="1"/>
      <dgm:spPr/>
      <dgm:t>
        <a:bodyPr/>
        <a:lstStyle/>
        <a:p>
          <a:endParaRPr lang="en-US"/>
        </a:p>
      </dgm:t>
    </dgm:pt>
    <dgm:pt modelId="{F0D852E7-6B74-4ADB-946F-602238192DD0}">
      <dgm:prSet phldrT="[Text]" custT="1"/>
      <dgm:spPr/>
      <dgm:t>
        <a:bodyPr/>
        <a:lstStyle/>
        <a:p>
          <a:r>
            <a:rPr lang="bg-BG" sz="1800" dirty="0">
              <a:solidFill>
                <a:srgbClr val="002060"/>
              </a:solidFill>
            </a:rPr>
            <a:t>Да запиша ли магистратура веднага след бакалавърската степен</a:t>
          </a:r>
          <a:r>
            <a:rPr lang="en-US" sz="1800" dirty="0">
              <a:solidFill>
                <a:srgbClr val="002060"/>
              </a:solidFill>
            </a:rPr>
            <a:t>?</a:t>
          </a:r>
          <a:endParaRPr lang="en-US" sz="1800" dirty="0"/>
        </a:p>
      </dgm:t>
    </dgm:pt>
    <dgm:pt modelId="{675EB8C7-03A1-4528-AA74-7F32A2F87A7D}" type="parTrans" cxnId="{19383ECF-F14F-40D1-B7C8-DE1363090169}">
      <dgm:prSet/>
      <dgm:spPr/>
      <dgm:t>
        <a:bodyPr/>
        <a:lstStyle/>
        <a:p>
          <a:endParaRPr lang="en-US" sz="1800">
            <a:solidFill>
              <a:srgbClr val="002060"/>
            </a:solidFill>
          </a:endParaRPr>
        </a:p>
      </dgm:t>
    </dgm:pt>
    <dgm:pt modelId="{75B8913C-E17B-4CB3-8AAC-083FF539B5FE}" type="sibTrans" cxnId="{19383ECF-F14F-40D1-B7C8-DE1363090169}">
      <dgm:prSet/>
      <dgm:spPr/>
      <dgm:t>
        <a:bodyPr/>
        <a:lstStyle/>
        <a:p>
          <a:endParaRPr lang="en-US" sz="1800">
            <a:solidFill>
              <a:srgbClr val="002060"/>
            </a:solidFill>
          </a:endParaRPr>
        </a:p>
      </dgm:t>
    </dgm:pt>
    <dgm:pt modelId="{E161FC7B-60B7-4297-8CE6-04233A366EF4}">
      <dgm:prSet phldrT="[Text]" custT="1"/>
      <dgm:spPr/>
      <dgm:t>
        <a:bodyPr/>
        <a:lstStyle/>
        <a:p>
          <a:r>
            <a:rPr lang="bg-BG" sz="1800" dirty="0">
              <a:solidFill>
                <a:srgbClr val="002060"/>
              </a:solidFill>
            </a:rPr>
            <a:t>Да</a:t>
          </a:r>
          <a:endParaRPr lang="en-US" sz="1800" dirty="0"/>
        </a:p>
      </dgm:t>
    </dgm:pt>
    <dgm:pt modelId="{2B7D44C4-9421-4067-B20A-E4C69D67BD96}" type="parTrans" cxnId="{FED9D236-0755-44D5-BD7B-719C88F0F253}">
      <dgm:prSet/>
      <dgm:spPr/>
      <dgm:t>
        <a:bodyPr/>
        <a:lstStyle/>
        <a:p>
          <a:endParaRPr lang="en-US" sz="1800">
            <a:solidFill>
              <a:srgbClr val="002060"/>
            </a:solidFill>
          </a:endParaRPr>
        </a:p>
      </dgm:t>
    </dgm:pt>
    <dgm:pt modelId="{25309FC2-2FA3-4D15-BF23-9FDA4F4B5666}" type="sibTrans" cxnId="{FED9D236-0755-44D5-BD7B-719C88F0F253}">
      <dgm:prSet/>
      <dgm:spPr/>
      <dgm:t>
        <a:bodyPr/>
        <a:lstStyle/>
        <a:p>
          <a:endParaRPr lang="en-US" sz="1800">
            <a:solidFill>
              <a:srgbClr val="002060"/>
            </a:solidFill>
          </a:endParaRPr>
        </a:p>
      </dgm:t>
    </dgm:pt>
    <dgm:pt modelId="{7B2D785E-DABA-4EA1-A5FF-C545C38066BB}">
      <dgm:prSet phldrT="[Text]" custT="1"/>
      <dgm:spPr/>
      <dgm:t>
        <a:bodyPr/>
        <a:lstStyle/>
        <a:p>
          <a:pPr>
            <a:lnSpc>
              <a:spcPct val="70000"/>
            </a:lnSpc>
          </a:pPr>
          <a:r>
            <a:rPr lang="bg-BG" sz="1800">
              <a:solidFill>
                <a:srgbClr val="002060"/>
              </a:solidFill>
            </a:rPr>
            <a:t>В ИУ-Варна</a:t>
          </a:r>
          <a:endParaRPr lang="en-US" sz="1800" dirty="0"/>
        </a:p>
      </dgm:t>
    </dgm:pt>
    <dgm:pt modelId="{C5EB8CF7-02EA-4828-8B40-7DF9B55F1E8B}" type="parTrans" cxnId="{44339838-20FA-42A6-A8C4-35185138F370}">
      <dgm:prSet/>
      <dgm:spPr/>
      <dgm:t>
        <a:bodyPr/>
        <a:lstStyle/>
        <a:p>
          <a:endParaRPr lang="en-US" sz="1800">
            <a:solidFill>
              <a:srgbClr val="002060"/>
            </a:solidFill>
          </a:endParaRPr>
        </a:p>
      </dgm:t>
    </dgm:pt>
    <dgm:pt modelId="{EB9344C3-521B-4CA7-9A03-E78EB0AC0C7A}" type="sibTrans" cxnId="{44339838-20FA-42A6-A8C4-35185138F370}">
      <dgm:prSet/>
      <dgm:spPr/>
      <dgm:t>
        <a:bodyPr/>
        <a:lstStyle/>
        <a:p>
          <a:endParaRPr lang="en-US" sz="1800">
            <a:solidFill>
              <a:srgbClr val="002060"/>
            </a:solidFill>
          </a:endParaRPr>
        </a:p>
      </dgm:t>
    </dgm:pt>
    <dgm:pt modelId="{5035B3E6-4D0A-4393-B8BC-692411E1192A}">
      <dgm:prSet phldrT="[Text]" custT="1"/>
      <dgm:spPr/>
      <dgm:t>
        <a:bodyPr/>
        <a:lstStyle/>
        <a:p>
          <a:r>
            <a:rPr lang="bg-BG" sz="1800" dirty="0">
              <a:solidFill>
                <a:srgbClr val="002060"/>
              </a:solidFill>
            </a:rPr>
            <a:t>В чужбина</a:t>
          </a:r>
          <a:endParaRPr lang="en-US" sz="1800" dirty="0"/>
        </a:p>
      </dgm:t>
    </dgm:pt>
    <dgm:pt modelId="{C9DA0041-D3B2-40DF-A576-A83588814252}" type="parTrans" cxnId="{7F9BB0F6-3C1F-4E4B-A859-D192D4543DB2}">
      <dgm:prSet/>
      <dgm:spPr/>
      <dgm:t>
        <a:bodyPr/>
        <a:lstStyle/>
        <a:p>
          <a:endParaRPr lang="en-US" sz="1800">
            <a:solidFill>
              <a:srgbClr val="002060"/>
            </a:solidFill>
          </a:endParaRPr>
        </a:p>
      </dgm:t>
    </dgm:pt>
    <dgm:pt modelId="{2EAF05DF-4F2E-4083-A822-62367F8F1C51}" type="sibTrans" cxnId="{7F9BB0F6-3C1F-4E4B-A859-D192D4543DB2}">
      <dgm:prSet/>
      <dgm:spPr/>
      <dgm:t>
        <a:bodyPr/>
        <a:lstStyle/>
        <a:p>
          <a:endParaRPr lang="en-US" sz="1800">
            <a:solidFill>
              <a:srgbClr val="002060"/>
            </a:solidFill>
          </a:endParaRPr>
        </a:p>
      </dgm:t>
    </dgm:pt>
    <dgm:pt modelId="{5F224912-727D-4A67-8808-B579AF8BED70}">
      <dgm:prSet phldrT="[Text]" custT="1"/>
      <dgm:spPr/>
      <dgm:t>
        <a:bodyPr/>
        <a:lstStyle/>
        <a:p>
          <a:r>
            <a:rPr lang="bg-BG" sz="1800" dirty="0"/>
            <a:t>Не</a:t>
          </a:r>
          <a:endParaRPr lang="en-US" sz="1800" dirty="0"/>
        </a:p>
      </dgm:t>
    </dgm:pt>
    <dgm:pt modelId="{56247FEE-FC4B-44D9-9EB3-C2CE569FD5E6}" type="parTrans" cxnId="{046EF9F5-1EBA-4F4F-A653-F79918C290F4}">
      <dgm:prSet/>
      <dgm:spPr/>
      <dgm:t>
        <a:bodyPr/>
        <a:lstStyle/>
        <a:p>
          <a:endParaRPr lang="en-US" sz="1800">
            <a:solidFill>
              <a:srgbClr val="002060"/>
            </a:solidFill>
          </a:endParaRPr>
        </a:p>
      </dgm:t>
    </dgm:pt>
    <dgm:pt modelId="{C8881BAA-0D6E-4213-94AC-E250DFE9CF7B}" type="sibTrans" cxnId="{046EF9F5-1EBA-4F4F-A653-F79918C290F4}">
      <dgm:prSet/>
      <dgm:spPr/>
      <dgm:t>
        <a:bodyPr/>
        <a:lstStyle/>
        <a:p>
          <a:endParaRPr lang="en-US" sz="1800">
            <a:solidFill>
              <a:srgbClr val="002060"/>
            </a:solidFill>
          </a:endParaRPr>
        </a:p>
      </dgm:t>
    </dgm:pt>
    <dgm:pt modelId="{EB35E93D-F4A3-44F2-B6B3-C8B7A8AC8203}">
      <dgm:prSet phldrT="[Text]" custT="1"/>
      <dgm:spPr/>
      <dgm:t>
        <a:bodyPr/>
        <a:lstStyle/>
        <a:p>
          <a:r>
            <a:rPr lang="bg-BG" sz="1800">
              <a:solidFill>
                <a:srgbClr val="002060"/>
              </a:solidFill>
            </a:rPr>
            <a:t>Може да запиша до 5 години</a:t>
          </a:r>
          <a:endParaRPr lang="en-US" sz="1800" dirty="0"/>
        </a:p>
      </dgm:t>
    </dgm:pt>
    <dgm:pt modelId="{59BB443A-D51B-4166-BAC7-D3F55A0B684E}" type="parTrans" cxnId="{AB775668-7862-468B-8CD8-55B4ACAF6C97}">
      <dgm:prSet/>
      <dgm:spPr/>
      <dgm:t>
        <a:bodyPr/>
        <a:lstStyle/>
        <a:p>
          <a:endParaRPr lang="en-US" sz="1800">
            <a:solidFill>
              <a:srgbClr val="002060"/>
            </a:solidFill>
          </a:endParaRPr>
        </a:p>
      </dgm:t>
    </dgm:pt>
    <dgm:pt modelId="{29EA3FA6-FD03-4633-A88D-0E3AC95FC5B4}" type="sibTrans" cxnId="{AB775668-7862-468B-8CD8-55B4ACAF6C97}">
      <dgm:prSet/>
      <dgm:spPr/>
      <dgm:t>
        <a:bodyPr/>
        <a:lstStyle/>
        <a:p>
          <a:endParaRPr lang="en-US" sz="1800">
            <a:solidFill>
              <a:srgbClr val="002060"/>
            </a:solidFill>
          </a:endParaRPr>
        </a:p>
      </dgm:t>
    </dgm:pt>
    <dgm:pt modelId="{879E0A48-ACDF-4571-9C2D-FC966DB99A2D}">
      <dgm:prSet custT="1"/>
      <dgm:spPr/>
      <dgm:t>
        <a:bodyPr/>
        <a:lstStyle/>
        <a:p>
          <a:r>
            <a:rPr lang="bg-BG" sz="1800">
              <a:solidFill>
                <a:srgbClr val="002060"/>
              </a:solidFill>
            </a:rPr>
            <a:t>Може да запиша до 2 години във връзка с работата ми</a:t>
          </a:r>
          <a:endParaRPr lang="en-US" sz="1800" dirty="0"/>
        </a:p>
      </dgm:t>
    </dgm:pt>
    <dgm:pt modelId="{2762581E-79CE-47CE-BC09-1FF4FB55CE2B}" type="parTrans" cxnId="{2AC6D7E3-17A4-4615-8715-06AE75AFFA30}">
      <dgm:prSet/>
      <dgm:spPr/>
      <dgm:t>
        <a:bodyPr/>
        <a:lstStyle/>
        <a:p>
          <a:endParaRPr lang="en-US" sz="1800">
            <a:solidFill>
              <a:srgbClr val="002060"/>
            </a:solidFill>
          </a:endParaRPr>
        </a:p>
      </dgm:t>
    </dgm:pt>
    <dgm:pt modelId="{775FC217-37DA-444C-A17C-E618E6CC6887}" type="sibTrans" cxnId="{2AC6D7E3-17A4-4615-8715-06AE75AFFA30}">
      <dgm:prSet/>
      <dgm:spPr/>
      <dgm:t>
        <a:bodyPr/>
        <a:lstStyle/>
        <a:p>
          <a:endParaRPr lang="en-US" sz="1800">
            <a:solidFill>
              <a:srgbClr val="002060"/>
            </a:solidFill>
          </a:endParaRPr>
        </a:p>
      </dgm:t>
    </dgm:pt>
    <dgm:pt modelId="{7D27B521-1D2F-4E86-8CF1-581A56033D0A}">
      <dgm:prSet custT="1"/>
      <dgm:spPr/>
      <dgm:t>
        <a:bodyPr/>
        <a:lstStyle/>
        <a:p>
          <a:r>
            <a:rPr lang="bg-BG" sz="1800" dirty="0">
              <a:solidFill>
                <a:srgbClr val="002060"/>
              </a:solidFill>
            </a:rPr>
            <a:t>Европа</a:t>
          </a:r>
          <a:endParaRPr lang="en-US" sz="1800" dirty="0"/>
        </a:p>
      </dgm:t>
    </dgm:pt>
    <dgm:pt modelId="{681E8F4E-72E2-464F-AA83-250714A4C416}" type="parTrans" cxnId="{EACED590-F5C9-4A83-8762-F72B589A0E2F}">
      <dgm:prSet/>
      <dgm:spPr/>
      <dgm:t>
        <a:bodyPr/>
        <a:lstStyle/>
        <a:p>
          <a:endParaRPr lang="en-US" sz="1800">
            <a:solidFill>
              <a:srgbClr val="002060"/>
            </a:solidFill>
          </a:endParaRPr>
        </a:p>
      </dgm:t>
    </dgm:pt>
    <dgm:pt modelId="{0EEA8527-2E15-48BF-BB24-C3ED6D156075}" type="sibTrans" cxnId="{EACED590-F5C9-4A83-8762-F72B589A0E2F}">
      <dgm:prSet/>
      <dgm:spPr/>
      <dgm:t>
        <a:bodyPr/>
        <a:lstStyle/>
        <a:p>
          <a:endParaRPr lang="en-US" sz="1800">
            <a:solidFill>
              <a:srgbClr val="002060"/>
            </a:solidFill>
          </a:endParaRPr>
        </a:p>
      </dgm:t>
    </dgm:pt>
    <dgm:pt modelId="{F527E744-0D61-4EA9-A489-691DA196AD08}">
      <dgm:prSet custT="1"/>
      <dgm:spPr/>
      <dgm:t>
        <a:bodyPr/>
        <a:lstStyle/>
        <a:p>
          <a:r>
            <a:rPr lang="bg-BG" sz="1800">
              <a:solidFill>
                <a:srgbClr val="002060"/>
              </a:solidFill>
            </a:rPr>
            <a:t>САЩ</a:t>
          </a:r>
          <a:endParaRPr lang="en-US" sz="1800" dirty="0"/>
        </a:p>
      </dgm:t>
    </dgm:pt>
    <dgm:pt modelId="{8F6F4670-1C0D-4CB5-B502-A88BEBFB9E9F}" type="parTrans" cxnId="{4BAA7B94-1E86-4A5A-8819-A858C533B681}">
      <dgm:prSet/>
      <dgm:spPr/>
      <dgm:t>
        <a:bodyPr/>
        <a:lstStyle/>
        <a:p>
          <a:endParaRPr lang="en-US" sz="1800">
            <a:solidFill>
              <a:srgbClr val="002060"/>
            </a:solidFill>
          </a:endParaRPr>
        </a:p>
      </dgm:t>
    </dgm:pt>
    <dgm:pt modelId="{CE1AE723-8F82-4D48-9069-9BB0E1A2D589}" type="sibTrans" cxnId="{4BAA7B94-1E86-4A5A-8819-A858C533B681}">
      <dgm:prSet/>
      <dgm:spPr/>
      <dgm:t>
        <a:bodyPr/>
        <a:lstStyle/>
        <a:p>
          <a:endParaRPr lang="en-US" sz="1800">
            <a:solidFill>
              <a:srgbClr val="002060"/>
            </a:solidFill>
          </a:endParaRPr>
        </a:p>
      </dgm:t>
    </dgm:pt>
    <dgm:pt modelId="{FE101A7E-8266-4A8E-9FE9-E5808CFCF5AB}">
      <dgm:prSet custT="1"/>
      <dgm:spPr/>
      <dgm:t>
        <a:bodyPr/>
        <a:lstStyle/>
        <a:p>
          <a:r>
            <a:rPr lang="bg-BG" sz="1800" dirty="0">
              <a:solidFill>
                <a:srgbClr val="002060"/>
              </a:solidFill>
            </a:rPr>
            <a:t>Имам нужда от още </a:t>
          </a:r>
          <a:r>
            <a:rPr lang="bg-BG" sz="1800" dirty="0" err="1">
              <a:solidFill>
                <a:srgbClr val="002060"/>
              </a:solidFill>
            </a:rPr>
            <a:t>практи-чески</a:t>
          </a:r>
          <a:r>
            <a:rPr lang="bg-BG" sz="1800" dirty="0">
              <a:solidFill>
                <a:srgbClr val="002060"/>
              </a:solidFill>
            </a:rPr>
            <a:t> опит</a:t>
          </a:r>
          <a:endParaRPr lang="en-US" sz="1800" dirty="0"/>
        </a:p>
      </dgm:t>
    </dgm:pt>
    <dgm:pt modelId="{F13A3A26-2EC3-483A-9282-AE19771B5E6F}" type="parTrans" cxnId="{5A493A4C-3EE5-446E-B256-231574DA0AB2}">
      <dgm:prSet/>
      <dgm:spPr/>
      <dgm:t>
        <a:bodyPr/>
        <a:lstStyle/>
        <a:p>
          <a:endParaRPr lang="en-US" sz="1800">
            <a:solidFill>
              <a:srgbClr val="002060"/>
            </a:solidFill>
          </a:endParaRPr>
        </a:p>
      </dgm:t>
    </dgm:pt>
    <dgm:pt modelId="{03FF5CAC-8B41-44C6-ABA5-37E8DA7CE013}" type="sibTrans" cxnId="{5A493A4C-3EE5-446E-B256-231574DA0AB2}">
      <dgm:prSet/>
      <dgm:spPr/>
      <dgm:t>
        <a:bodyPr/>
        <a:lstStyle/>
        <a:p>
          <a:endParaRPr lang="en-US" sz="1800">
            <a:solidFill>
              <a:srgbClr val="002060"/>
            </a:solidFill>
          </a:endParaRPr>
        </a:p>
      </dgm:t>
    </dgm:pt>
    <dgm:pt modelId="{DC877ECF-FDB9-4A82-B854-2497D3EB68C6}">
      <dgm:prSet custT="1"/>
      <dgm:spPr/>
      <dgm:t>
        <a:bodyPr/>
        <a:lstStyle/>
        <a:p>
          <a:r>
            <a:rPr lang="bg-BG" sz="1800" dirty="0">
              <a:solidFill>
                <a:srgbClr val="002060"/>
              </a:solidFill>
            </a:rPr>
            <a:t>Азия</a:t>
          </a:r>
          <a:endParaRPr lang="en-US" sz="1800" dirty="0"/>
        </a:p>
      </dgm:t>
    </dgm:pt>
    <dgm:pt modelId="{E8D1FDFA-80BF-4997-9A3B-4BF6CA5FCC01}" type="sibTrans" cxnId="{EAA3B9F6-3EF8-4F61-A96A-4220D804B7CB}">
      <dgm:prSet/>
      <dgm:spPr/>
      <dgm:t>
        <a:bodyPr/>
        <a:lstStyle/>
        <a:p>
          <a:endParaRPr lang="en-US" sz="1800">
            <a:solidFill>
              <a:srgbClr val="002060"/>
            </a:solidFill>
          </a:endParaRPr>
        </a:p>
      </dgm:t>
    </dgm:pt>
    <dgm:pt modelId="{E2C87E79-09BF-4602-8C3B-8F92FE14BA4C}" type="parTrans" cxnId="{EAA3B9F6-3EF8-4F61-A96A-4220D804B7CB}">
      <dgm:prSet/>
      <dgm:spPr/>
      <dgm:t>
        <a:bodyPr/>
        <a:lstStyle/>
        <a:p>
          <a:endParaRPr lang="en-US" sz="1800">
            <a:solidFill>
              <a:srgbClr val="002060"/>
            </a:solidFill>
          </a:endParaRPr>
        </a:p>
      </dgm:t>
    </dgm:pt>
    <dgm:pt modelId="{6B8CB92D-A1F9-4B24-9EC5-7EDCF9A0C59F}" type="pres">
      <dgm:prSet presAssocID="{82D78AFC-732C-4532-90B8-CD5326869193}" presName="hierChild1" presStyleCnt="0">
        <dgm:presLayoutVars>
          <dgm:chPref val="1"/>
          <dgm:dir/>
          <dgm:animOne val="branch"/>
          <dgm:animLvl val="lvl"/>
          <dgm:resizeHandles/>
        </dgm:presLayoutVars>
      </dgm:prSet>
      <dgm:spPr/>
    </dgm:pt>
    <dgm:pt modelId="{8501D170-FD98-4944-A885-001A71872FB1}" type="pres">
      <dgm:prSet presAssocID="{F0D852E7-6B74-4ADB-946F-602238192DD0}" presName="hierRoot1" presStyleCnt="0"/>
      <dgm:spPr/>
    </dgm:pt>
    <dgm:pt modelId="{A399D7F1-5BDD-447B-8760-6B1BCCE5F7B8}" type="pres">
      <dgm:prSet presAssocID="{F0D852E7-6B74-4ADB-946F-602238192DD0}" presName="composite" presStyleCnt="0"/>
      <dgm:spPr/>
    </dgm:pt>
    <dgm:pt modelId="{94310845-5D9C-416D-9F03-D8E8CADEAD47}" type="pres">
      <dgm:prSet presAssocID="{F0D852E7-6B74-4ADB-946F-602238192DD0}" presName="image" presStyleLbl="node0" presStyleIdx="0" presStyleCnt="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CFCA88FB-9344-4EEE-B2C3-2A1FF6C6F9E3}" type="pres">
      <dgm:prSet presAssocID="{F0D852E7-6B74-4ADB-946F-602238192DD0}" presName="text" presStyleLbl="revTx" presStyleIdx="0" presStyleCnt="11" custScaleX="215968" custLinFactNeighborX="75935" custLinFactNeighborY="-94440">
        <dgm:presLayoutVars>
          <dgm:chPref val="3"/>
        </dgm:presLayoutVars>
      </dgm:prSet>
      <dgm:spPr/>
    </dgm:pt>
    <dgm:pt modelId="{B94A5EEC-01FE-4F4A-8D6A-7068FB738AF4}" type="pres">
      <dgm:prSet presAssocID="{F0D852E7-6B74-4ADB-946F-602238192DD0}" presName="hierChild2" presStyleCnt="0"/>
      <dgm:spPr/>
    </dgm:pt>
    <dgm:pt modelId="{D75CBB21-CBA3-4B18-BB2B-718EED4B61EE}" type="pres">
      <dgm:prSet presAssocID="{2B7D44C4-9421-4067-B20A-E4C69D67BD96}" presName="Name10" presStyleLbl="parChTrans1D2" presStyleIdx="0" presStyleCnt="2"/>
      <dgm:spPr/>
    </dgm:pt>
    <dgm:pt modelId="{89AE2966-2431-4D83-BF15-EB0FE85303DD}" type="pres">
      <dgm:prSet presAssocID="{E161FC7B-60B7-4297-8CE6-04233A366EF4}" presName="hierRoot2" presStyleCnt="0"/>
      <dgm:spPr/>
    </dgm:pt>
    <dgm:pt modelId="{84B1A4F5-A40A-4225-AF35-63C452BB480E}" type="pres">
      <dgm:prSet presAssocID="{E161FC7B-60B7-4297-8CE6-04233A366EF4}" presName="composite2" presStyleCnt="0"/>
      <dgm:spPr/>
    </dgm:pt>
    <dgm:pt modelId="{8EBB05D2-4C36-45FA-BD26-945E31F8DC6B}" type="pres">
      <dgm:prSet presAssocID="{E161FC7B-60B7-4297-8CE6-04233A366EF4}" presName="image2" presStyleLbl="node2" presStyleIdx="0"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02D6FFBD-7A71-42DB-84B9-6E9530217B45}" type="pres">
      <dgm:prSet presAssocID="{E161FC7B-60B7-4297-8CE6-04233A366EF4}" presName="text2" presStyleLbl="revTx" presStyleIdx="1" presStyleCnt="11" custLinFactNeighborX="5718" custLinFactNeighborY="-1715">
        <dgm:presLayoutVars>
          <dgm:chPref val="3"/>
        </dgm:presLayoutVars>
      </dgm:prSet>
      <dgm:spPr/>
    </dgm:pt>
    <dgm:pt modelId="{F9ED0187-2816-4062-9A0E-CCF808192571}" type="pres">
      <dgm:prSet presAssocID="{E161FC7B-60B7-4297-8CE6-04233A366EF4}" presName="hierChild3" presStyleCnt="0"/>
      <dgm:spPr/>
    </dgm:pt>
    <dgm:pt modelId="{C48FA01F-5F7B-416E-B754-F8BC3AF18A19}" type="pres">
      <dgm:prSet presAssocID="{C5EB8CF7-02EA-4828-8B40-7DF9B55F1E8B}" presName="Name17" presStyleLbl="parChTrans1D3" presStyleIdx="0" presStyleCnt="5"/>
      <dgm:spPr/>
    </dgm:pt>
    <dgm:pt modelId="{677700C3-0D28-4270-A91D-5CF4B623A804}" type="pres">
      <dgm:prSet presAssocID="{7B2D785E-DABA-4EA1-A5FF-C545C38066BB}" presName="hierRoot3" presStyleCnt="0"/>
      <dgm:spPr/>
    </dgm:pt>
    <dgm:pt modelId="{D8B9F8DE-F75C-4D3D-A4DF-D37358D127B0}" type="pres">
      <dgm:prSet presAssocID="{7B2D785E-DABA-4EA1-A5FF-C545C38066BB}" presName="composite3" presStyleCnt="0"/>
      <dgm:spPr/>
    </dgm:pt>
    <dgm:pt modelId="{3C53D7F3-C0E9-4F5E-A8C1-8D34E8E98FD6}" type="pres">
      <dgm:prSet presAssocID="{7B2D785E-DABA-4EA1-A5FF-C545C38066BB}" presName="image3" presStyleLbl="node3" presStyleIdx="0"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8311C41D-D907-4F87-A380-65254B227FD9}" type="pres">
      <dgm:prSet presAssocID="{7B2D785E-DABA-4EA1-A5FF-C545C38066BB}" presName="text3" presStyleLbl="revTx" presStyleIdx="2" presStyleCnt="11" custScaleX="205102" custLinFactNeighborX="32580" custLinFactNeighborY="4911">
        <dgm:presLayoutVars>
          <dgm:chPref val="3"/>
        </dgm:presLayoutVars>
      </dgm:prSet>
      <dgm:spPr/>
    </dgm:pt>
    <dgm:pt modelId="{687EA431-C739-465B-8E01-5A9F75D9B689}" type="pres">
      <dgm:prSet presAssocID="{7B2D785E-DABA-4EA1-A5FF-C545C38066BB}" presName="hierChild4" presStyleCnt="0"/>
      <dgm:spPr/>
    </dgm:pt>
    <dgm:pt modelId="{19AD23F0-4FA3-4982-87C5-7DA0BE30158F}" type="pres">
      <dgm:prSet presAssocID="{C9DA0041-D3B2-40DF-A576-A83588814252}" presName="Name17" presStyleLbl="parChTrans1D3" presStyleIdx="1" presStyleCnt="5"/>
      <dgm:spPr/>
    </dgm:pt>
    <dgm:pt modelId="{DAF64CE7-95CC-404D-96A0-8D8B3EE8AFF8}" type="pres">
      <dgm:prSet presAssocID="{5035B3E6-4D0A-4393-B8BC-692411E1192A}" presName="hierRoot3" presStyleCnt="0"/>
      <dgm:spPr/>
    </dgm:pt>
    <dgm:pt modelId="{FFB71DF7-11B0-463D-A1E7-2C2FD5782C2C}" type="pres">
      <dgm:prSet presAssocID="{5035B3E6-4D0A-4393-B8BC-692411E1192A}" presName="composite3" presStyleCnt="0"/>
      <dgm:spPr/>
    </dgm:pt>
    <dgm:pt modelId="{BA7B312D-E3FC-4ACA-A538-F2D541E55DC1}" type="pres">
      <dgm:prSet presAssocID="{5035B3E6-4D0A-4393-B8BC-692411E1192A}" presName="image3" presStyleLbl="node3" presStyleIdx="1"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36D8F040-0190-436C-9DD8-008B4EBD562F}" type="pres">
      <dgm:prSet presAssocID="{5035B3E6-4D0A-4393-B8BC-692411E1192A}" presName="text3" presStyleLbl="revTx" presStyleIdx="3" presStyleCnt="11" custScaleX="130639" custLinFactNeighborX="16171">
        <dgm:presLayoutVars>
          <dgm:chPref val="3"/>
        </dgm:presLayoutVars>
      </dgm:prSet>
      <dgm:spPr/>
    </dgm:pt>
    <dgm:pt modelId="{DE95374D-2109-41D1-8919-194659A2DC15}" type="pres">
      <dgm:prSet presAssocID="{5035B3E6-4D0A-4393-B8BC-692411E1192A}" presName="hierChild4" presStyleCnt="0"/>
      <dgm:spPr/>
    </dgm:pt>
    <dgm:pt modelId="{AF2A176A-E547-44F2-91BC-75D1393A7099}" type="pres">
      <dgm:prSet presAssocID="{681E8F4E-72E2-464F-AA83-250714A4C416}" presName="Name23" presStyleLbl="parChTrans1D4" presStyleIdx="0" presStyleCnt="3"/>
      <dgm:spPr/>
    </dgm:pt>
    <dgm:pt modelId="{E12A4AD9-04A1-4795-B40F-6A3F85279AAE}" type="pres">
      <dgm:prSet presAssocID="{7D27B521-1D2F-4E86-8CF1-581A56033D0A}" presName="hierRoot4" presStyleCnt="0"/>
      <dgm:spPr/>
    </dgm:pt>
    <dgm:pt modelId="{3B8D5529-580B-4BD5-9943-6CE1A1270606}" type="pres">
      <dgm:prSet presAssocID="{7D27B521-1D2F-4E86-8CF1-581A56033D0A}" presName="composite4" presStyleCnt="0"/>
      <dgm:spPr/>
    </dgm:pt>
    <dgm:pt modelId="{369A46A8-8506-48B6-A769-097E91772739}" type="pres">
      <dgm:prSet presAssocID="{7D27B521-1D2F-4E86-8CF1-581A56033D0A}" presName="image4" presStyleLbl="node4" presStyleIdx="0" presStyleCnt="3"/>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arth globe: Africa and Europe with solid fill"/>
        </a:ext>
      </dgm:extLst>
    </dgm:pt>
    <dgm:pt modelId="{EE1F011A-423A-4E77-B675-90461202FC2B}" type="pres">
      <dgm:prSet presAssocID="{7D27B521-1D2F-4E86-8CF1-581A56033D0A}" presName="text4" presStyleLbl="revTx" presStyleIdx="4" presStyleCnt="11" custScaleX="116952" custLinFactNeighborX="-1797" custLinFactNeighborY="91635">
        <dgm:presLayoutVars>
          <dgm:chPref val="3"/>
        </dgm:presLayoutVars>
      </dgm:prSet>
      <dgm:spPr/>
    </dgm:pt>
    <dgm:pt modelId="{E776F0AB-6A0D-41F3-96C8-0561D02AE1CB}" type="pres">
      <dgm:prSet presAssocID="{7D27B521-1D2F-4E86-8CF1-581A56033D0A}" presName="hierChild5" presStyleCnt="0"/>
      <dgm:spPr/>
    </dgm:pt>
    <dgm:pt modelId="{49ABF595-45D2-47A6-95E9-11FD15B4A275}" type="pres">
      <dgm:prSet presAssocID="{8F6F4670-1C0D-4CB5-B502-A88BEBFB9E9F}" presName="Name23" presStyleLbl="parChTrans1D4" presStyleIdx="1" presStyleCnt="3"/>
      <dgm:spPr/>
    </dgm:pt>
    <dgm:pt modelId="{E3C88486-BDA5-45D6-A582-83E93E7CC3A8}" type="pres">
      <dgm:prSet presAssocID="{F527E744-0D61-4EA9-A489-691DA196AD08}" presName="hierRoot4" presStyleCnt="0"/>
      <dgm:spPr/>
    </dgm:pt>
    <dgm:pt modelId="{589D4CBE-2305-463E-88E6-B6F079A9E99F}" type="pres">
      <dgm:prSet presAssocID="{F527E744-0D61-4EA9-A489-691DA196AD08}" presName="composite4" presStyleCnt="0"/>
      <dgm:spPr/>
    </dgm:pt>
    <dgm:pt modelId="{9CBD803D-5BA8-4DC9-B52F-9B4925C165F7}" type="pres">
      <dgm:prSet presAssocID="{F527E744-0D61-4EA9-A489-691DA196AD08}" presName="image4" presStyleLbl="node4" presStyleIdx="1" presStyleCnt="3"/>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Earth globe: Americas with solid fill"/>
        </a:ext>
      </dgm:extLst>
    </dgm:pt>
    <dgm:pt modelId="{610B7C75-A450-4A22-B2AC-5EF7DAF29D1A}" type="pres">
      <dgm:prSet presAssocID="{F527E744-0D61-4EA9-A489-691DA196AD08}" presName="text4" presStyleLbl="revTx" presStyleIdx="5" presStyleCnt="11" custLinFactY="3307" custLinFactNeighborX="-1766" custLinFactNeighborY="100000">
        <dgm:presLayoutVars>
          <dgm:chPref val="3"/>
        </dgm:presLayoutVars>
      </dgm:prSet>
      <dgm:spPr/>
    </dgm:pt>
    <dgm:pt modelId="{0B9DF3FA-E61C-4625-B6B4-474CC2AB5968}" type="pres">
      <dgm:prSet presAssocID="{F527E744-0D61-4EA9-A489-691DA196AD08}" presName="hierChild5" presStyleCnt="0"/>
      <dgm:spPr/>
    </dgm:pt>
    <dgm:pt modelId="{3A63B014-B179-4B5A-B3C2-FAD4710732AF}" type="pres">
      <dgm:prSet presAssocID="{E2C87E79-09BF-4602-8C3B-8F92FE14BA4C}" presName="Name23" presStyleLbl="parChTrans1D4" presStyleIdx="2" presStyleCnt="3"/>
      <dgm:spPr/>
    </dgm:pt>
    <dgm:pt modelId="{AE2D0B7A-F645-4479-B91C-8D65DEB92415}" type="pres">
      <dgm:prSet presAssocID="{DC877ECF-FDB9-4A82-B854-2497D3EB68C6}" presName="hierRoot4" presStyleCnt="0"/>
      <dgm:spPr/>
    </dgm:pt>
    <dgm:pt modelId="{2097E7FE-4415-4BE8-BE6C-E61ACDC95118}" type="pres">
      <dgm:prSet presAssocID="{DC877ECF-FDB9-4A82-B854-2497D3EB68C6}" presName="composite4" presStyleCnt="0"/>
      <dgm:spPr/>
    </dgm:pt>
    <dgm:pt modelId="{E99774AD-DC24-4B8D-A99D-B3E93EAACE1B}" type="pres">
      <dgm:prSet presAssocID="{DC877ECF-FDB9-4A82-B854-2497D3EB68C6}" presName="image4" presStyleLbl="node4" presStyleIdx="2" presStyleCnt="3"/>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Earth Globe - Asia with solid fill"/>
        </a:ext>
      </dgm:extLst>
    </dgm:pt>
    <dgm:pt modelId="{1674A285-9D41-4C2C-AB49-46E7F11C8034}" type="pres">
      <dgm:prSet presAssocID="{DC877ECF-FDB9-4A82-B854-2497D3EB68C6}" presName="text4" presStyleLbl="revTx" presStyleIdx="6" presStyleCnt="11" custLinFactY="13217" custLinFactNeighborX="-68616" custLinFactNeighborY="100000">
        <dgm:presLayoutVars>
          <dgm:chPref val="3"/>
        </dgm:presLayoutVars>
      </dgm:prSet>
      <dgm:spPr/>
    </dgm:pt>
    <dgm:pt modelId="{53492A08-AD70-424E-B999-023FBC8A8830}" type="pres">
      <dgm:prSet presAssocID="{DC877ECF-FDB9-4A82-B854-2497D3EB68C6}" presName="hierChild5" presStyleCnt="0"/>
      <dgm:spPr/>
    </dgm:pt>
    <dgm:pt modelId="{0B124923-C89B-4C5F-A29F-9AA9E0BFE016}" type="pres">
      <dgm:prSet presAssocID="{56247FEE-FC4B-44D9-9EB3-C2CE569FD5E6}" presName="Name10" presStyleLbl="parChTrans1D2" presStyleIdx="1" presStyleCnt="2"/>
      <dgm:spPr/>
    </dgm:pt>
    <dgm:pt modelId="{527A8A7D-26EA-484B-9A1B-5935A9A5A60F}" type="pres">
      <dgm:prSet presAssocID="{5F224912-727D-4A67-8808-B579AF8BED70}" presName="hierRoot2" presStyleCnt="0"/>
      <dgm:spPr/>
    </dgm:pt>
    <dgm:pt modelId="{41796238-B34C-4E3B-91AD-9EBB76FB1C62}" type="pres">
      <dgm:prSet presAssocID="{5F224912-727D-4A67-8808-B579AF8BED70}" presName="composite2" presStyleCnt="0"/>
      <dgm:spPr/>
    </dgm:pt>
    <dgm:pt modelId="{6511459C-BC2C-4E71-B68C-7448F4F552F4}" type="pres">
      <dgm:prSet presAssocID="{5F224912-727D-4A67-8808-B579AF8BED70}" presName="image2" presStyleLbl="node2"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0C12CF48-2D17-4B7B-9139-4A1C3CE58022}" type="pres">
      <dgm:prSet presAssocID="{5F224912-727D-4A67-8808-B579AF8BED70}" presName="text2" presStyleLbl="revTx" presStyleIdx="7" presStyleCnt="11">
        <dgm:presLayoutVars>
          <dgm:chPref val="3"/>
        </dgm:presLayoutVars>
      </dgm:prSet>
      <dgm:spPr/>
    </dgm:pt>
    <dgm:pt modelId="{C9CB4A9B-92B2-47DF-826A-C9AF879EA82F}" type="pres">
      <dgm:prSet presAssocID="{5F224912-727D-4A67-8808-B579AF8BED70}" presName="hierChild3" presStyleCnt="0"/>
      <dgm:spPr/>
    </dgm:pt>
    <dgm:pt modelId="{C5641541-C148-4AA8-A59B-76EB7CD57D3A}" type="pres">
      <dgm:prSet presAssocID="{59BB443A-D51B-4166-BAC7-D3F55A0B684E}" presName="Name17" presStyleLbl="parChTrans1D3" presStyleIdx="2" presStyleCnt="5"/>
      <dgm:spPr/>
    </dgm:pt>
    <dgm:pt modelId="{9E7DDEDD-DA8F-4F79-A347-81C88CC5AF2F}" type="pres">
      <dgm:prSet presAssocID="{EB35E93D-F4A3-44F2-B6B3-C8B7A8AC8203}" presName="hierRoot3" presStyleCnt="0"/>
      <dgm:spPr/>
    </dgm:pt>
    <dgm:pt modelId="{582905D9-9B9A-450D-A690-8EA5079DAABA}" type="pres">
      <dgm:prSet presAssocID="{EB35E93D-F4A3-44F2-B6B3-C8B7A8AC8203}" presName="composite3" presStyleCnt="0"/>
      <dgm:spPr/>
    </dgm:pt>
    <dgm:pt modelId="{35CC67AD-D378-4488-B3D1-06AB56307F1E}" type="pres">
      <dgm:prSet presAssocID="{EB35E93D-F4A3-44F2-B6B3-C8B7A8AC8203}" presName="image3" presStyleLbl="node3" presStyleIdx="2" presStyleCnt="5" custLinFactX="64557" custLinFactNeighborX="100000" custLinFactNeighborY="2532"/>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180CC356-FFAB-49A6-BECC-AC1E8D1E0928}" type="pres">
      <dgm:prSet presAssocID="{EB35E93D-F4A3-44F2-B6B3-C8B7A8AC8203}" presName="text3" presStyleLbl="revTx" presStyleIdx="8" presStyleCnt="11" custScaleX="136337" custLinFactY="56821" custLinFactNeighborX="24270" custLinFactNeighborY="100000">
        <dgm:presLayoutVars>
          <dgm:chPref val="3"/>
        </dgm:presLayoutVars>
      </dgm:prSet>
      <dgm:spPr/>
    </dgm:pt>
    <dgm:pt modelId="{A9CC1686-97EE-449C-B498-A0B99DA41ABC}" type="pres">
      <dgm:prSet presAssocID="{EB35E93D-F4A3-44F2-B6B3-C8B7A8AC8203}" presName="hierChild4" presStyleCnt="0"/>
      <dgm:spPr/>
    </dgm:pt>
    <dgm:pt modelId="{36098A66-C629-445E-A9A6-32A236438F44}" type="pres">
      <dgm:prSet presAssocID="{2762581E-79CE-47CE-BC09-1FF4FB55CE2B}" presName="Name17" presStyleLbl="parChTrans1D3" presStyleIdx="3" presStyleCnt="5"/>
      <dgm:spPr/>
    </dgm:pt>
    <dgm:pt modelId="{486BDAB0-3375-4136-9880-6A2F2F3EEB38}" type="pres">
      <dgm:prSet presAssocID="{879E0A48-ACDF-4571-9C2D-FC966DB99A2D}" presName="hierRoot3" presStyleCnt="0"/>
      <dgm:spPr/>
    </dgm:pt>
    <dgm:pt modelId="{6DBCEF7A-5107-461E-9B51-9D5C032B1BA9}" type="pres">
      <dgm:prSet presAssocID="{879E0A48-ACDF-4571-9C2D-FC966DB99A2D}" presName="composite3" presStyleCnt="0"/>
      <dgm:spPr/>
    </dgm:pt>
    <dgm:pt modelId="{256B8357-92C8-47B7-85C9-0D790A713D4C}" type="pres">
      <dgm:prSet presAssocID="{879E0A48-ACDF-4571-9C2D-FC966DB99A2D}" presName="image3" presStyleLbl="node3" presStyleIdx="3"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8A0825B4-5974-431A-AAEC-1F1072198867}" type="pres">
      <dgm:prSet presAssocID="{879E0A48-ACDF-4571-9C2D-FC966DB99A2D}" presName="text3" presStyleLbl="revTx" presStyleIdx="9" presStyleCnt="11" custScaleX="181940" custScaleY="96462" custLinFactY="87899" custLinFactNeighborX="43240" custLinFactNeighborY="100000">
        <dgm:presLayoutVars>
          <dgm:chPref val="3"/>
        </dgm:presLayoutVars>
      </dgm:prSet>
      <dgm:spPr/>
    </dgm:pt>
    <dgm:pt modelId="{7AFB3E1C-DEF9-4338-957F-8826BB1FB40D}" type="pres">
      <dgm:prSet presAssocID="{879E0A48-ACDF-4571-9C2D-FC966DB99A2D}" presName="hierChild4" presStyleCnt="0"/>
      <dgm:spPr/>
    </dgm:pt>
    <dgm:pt modelId="{377A50B8-894C-458D-9890-3DB86B3C9D70}" type="pres">
      <dgm:prSet presAssocID="{F13A3A26-2EC3-483A-9282-AE19771B5E6F}" presName="Name17" presStyleLbl="parChTrans1D3" presStyleIdx="4" presStyleCnt="5"/>
      <dgm:spPr/>
    </dgm:pt>
    <dgm:pt modelId="{605CFA3C-E68E-4474-95F2-588BA67D1C78}" type="pres">
      <dgm:prSet presAssocID="{FE101A7E-8266-4A8E-9FE9-E5808CFCF5AB}" presName="hierRoot3" presStyleCnt="0"/>
      <dgm:spPr/>
    </dgm:pt>
    <dgm:pt modelId="{A50625D6-AE6A-476A-863E-F5AF41D0C688}" type="pres">
      <dgm:prSet presAssocID="{FE101A7E-8266-4A8E-9FE9-E5808CFCF5AB}" presName="composite3" presStyleCnt="0"/>
      <dgm:spPr/>
    </dgm:pt>
    <dgm:pt modelId="{298D72E2-5EC7-4FDF-9F7E-6FCC79FD7E14}" type="pres">
      <dgm:prSet presAssocID="{FE101A7E-8266-4A8E-9FE9-E5808CFCF5AB}" presName="image3" presStyleLbl="node3" presStyleIdx="4"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205799FE-F204-467E-9E22-FC6DB8D60691}" type="pres">
      <dgm:prSet presAssocID="{FE101A7E-8266-4A8E-9FE9-E5808CFCF5AB}" presName="text3" presStyleLbl="revTx" presStyleIdx="10" presStyleCnt="11">
        <dgm:presLayoutVars>
          <dgm:chPref val="3"/>
        </dgm:presLayoutVars>
      </dgm:prSet>
      <dgm:spPr/>
    </dgm:pt>
    <dgm:pt modelId="{7A2C5D8D-559F-480E-A393-D8429E4CBF5B}" type="pres">
      <dgm:prSet presAssocID="{FE101A7E-8266-4A8E-9FE9-E5808CFCF5AB}" presName="hierChild4" presStyleCnt="0"/>
      <dgm:spPr/>
    </dgm:pt>
  </dgm:ptLst>
  <dgm:cxnLst>
    <dgm:cxn modelId="{E66E9A0C-9C47-4AE3-ADF1-7CF51205785B}" type="presOf" srcId="{2B7D44C4-9421-4067-B20A-E4C69D67BD96}" destId="{D75CBB21-CBA3-4B18-BB2B-718EED4B61EE}" srcOrd="0" destOrd="0" presId="urn:microsoft.com/office/officeart/2009/layout/CirclePictureHierarchy"/>
    <dgm:cxn modelId="{87DF4E0E-6260-47F5-B36E-AC08EBCD8046}" type="presOf" srcId="{7B2D785E-DABA-4EA1-A5FF-C545C38066BB}" destId="{8311C41D-D907-4F87-A380-65254B227FD9}" srcOrd="0" destOrd="0" presId="urn:microsoft.com/office/officeart/2009/layout/CirclePictureHierarchy"/>
    <dgm:cxn modelId="{FD140413-62A5-4387-9CD8-1AF70B5C23FD}" type="presOf" srcId="{5F224912-727D-4A67-8808-B579AF8BED70}" destId="{0C12CF48-2D17-4B7B-9139-4A1C3CE58022}" srcOrd="0" destOrd="0" presId="urn:microsoft.com/office/officeart/2009/layout/CirclePictureHierarchy"/>
    <dgm:cxn modelId="{BB576A1A-2676-485E-869E-AC25373B28E2}" type="presOf" srcId="{681E8F4E-72E2-464F-AA83-250714A4C416}" destId="{AF2A176A-E547-44F2-91BC-75D1393A7099}" srcOrd="0" destOrd="0" presId="urn:microsoft.com/office/officeart/2009/layout/CirclePictureHierarchy"/>
    <dgm:cxn modelId="{188B7B1F-2E0E-432B-9646-94C530DC165E}" type="presOf" srcId="{879E0A48-ACDF-4571-9C2D-FC966DB99A2D}" destId="{8A0825B4-5974-431A-AAEC-1F1072198867}" srcOrd="0" destOrd="0" presId="urn:microsoft.com/office/officeart/2009/layout/CirclePictureHierarchy"/>
    <dgm:cxn modelId="{6EA4CF21-2137-4F21-8FDB-D877EEDC04FE}" type="presOf" srcId="{2762581E-79CE-47CE-BC09-1FF4FB55CE2B}" destId="{36098A66-C629-445E-A9A6-32A236438F44}" srcOrd="0" destOrd="0" presId="urn:microsoft.com/office/officeart/2009/layout/CirclePictureHierarchy"/>
    <dgm:cxn modelId="{FED9D236-0755-44D5-BD7B-719C88F0F253}" srcId="{F0D852E7-6B74-4ADB-946F-602238192DD0}" destId="{E161FC7B-60B7-4297-8CE6-04233A366EF4}" srcOrd="0" destOrd="0" parTransId="{2B7D44C4-9421-4067-B20A-E4C69D67BD96}" sibTransId="{25309FC2-2FA3-4D15-BF23-9FDA4F4B5666}"/>
    <dgm:cxn modelId="{F3880338-1AEC-48B2-A152-2FBF9CC58FCD}" type="presOf" srcId="{82D78AFC-732C-4532-90B8-CD5326869193}" destId="{6B8CB92D-A1F9-4B24-9EC5-7EDCF9A0C59F}" srcOrd="0" destOrd="0" presId="urn:microsoft.com/office/officeart/2009/layout/CirclePictureHierarchy"/>
    <dgm:cxn modelId="{44339838-20FA-42A6-A8C4-35185138F370}" srcId="{E161FC7B-60B7-4297-8CE6-04233A366EF4}" destId="{7B2D785E-DABA-4EA1-A5FF-C545C38066BB}" srcOrd="0" destOrd="0" parTransId="{C5EB8CF7-02EA-4828-8B40-7DF9B55F1E8B}" sibTransId="{EB9344C3-521B-4CA7-9A03-E78EB0AC0C7A}"/>
    <dgm:cxn modelId="{E22C623C-60D1-455B-AC3A-B34244DB137C}" type="presOf" srcId="{56247FEE-FC4B-44D9-9EB3-C2CE569FD5E6}" destId="{0B124923-C89B-4C5F-A29F-9AA9E0BFE016}" srcOrd="0" destOrd="0" presId="urn:microsoft.com/office/officeart/2009/layout/CirclePictureHierarchy"/>
    <dgm:cxn modelId="{AB775668-7862-468B-8CD8-55B4ACAF6C97}" srcId="{5F224912-727D-4A67-8808-B579AF8BED70}" destId="{EB35E93D-F4A3-44F2-B6B3-C8B7A8AC8203}" srcOrd="0" destOrd="0" parTransId="{59BB443A-D51B-4166-BAC7-D3F55A0B684E}" sibTransId="{29EA3FA6-FD03-4633-A88D-0E3AC95FC5B4}"/>
    <dgm:cxn modelId="{3C258148-7BAC-4937-9620-A8CA008892C4}" type="presOf" srcId="{C5EB8CF7-02EA-4828-8B40-7DF9B55F1E8B}" destId="{C48FA01F-5F7B-416E-B754-F8BC3AF18A19}" srcOrd="0" destOrd="0" presId="urn:microsoft.com/office/officeart/2009/layout/CirclePictureHierarchy"/>
    <dgm:cxn modelId="{6B125649-F600-4864-809A-27B01DE1B545}" type="presOf" srcId="{DC877ECF-FDB9-4A82-B854-2497D3EB68C6}" destId="{1674A285-9D41-4C2C-AB49-46E7F11C8034}" srcOrd="0" destOrd="0" presId="urn:microsoft.com/office/officeart/2009/layout/CirclePictureHierarchy"/>
    <dgm:cxn modelId="{5A493A4C-3EE5-446E-B256-231574DA0AB2}" srcId="{5F224912-727D-4A67-8808-B579AF8BED70}" destId="{FE101A7E-8266-4A8E-9FE9-E5808CFCF5AB}" srcOrd="2" destOrd="0" parTransId="{F13A3A26-2EC3-483A-9282-AE19771B5E6F}" sibTransId="{03FF5CAC-8B41-44C6-ABA5-37E8DA7CE013}"/>
    <dgm:cxn modelId="{A606074E-748B-422C-AB7E-39089DC4F680}" type="presOf" srcId="{F13A3A26-2EC3-483A-9282-AE19771B5E6F}" destId="{377A50B8-894C-458D-9890-3DB86B3C9D70}" srcOrd="0" destOrd="0" presId="urn:microsoft.com/office/officeart/2009/layout/CirclePictureHierarchy"/>
    <dgm:cxn modelId="{1888FE77-D9DD-4662-871C-F2C92DCE74A4}" type="presOf" srcId="{F527E744-0D61-4EA9-A489-691DA196AD08}" destId="{610B7C75-A450-4A22-B2AC-5EF7DAF29D1A}" srcOrd="0" destOrd="0" presId="urn:microsoft.com/office/officeart/2009/layout/CirclePictureHierarchy"/>
    <dgm:cxn modelId="{EB74287C-B061-49E2-BDA8-88724F4657D4}" type="presOf" srcId="{C9DA0041-D3B2-40DF-A576-A83588814252}" destId="{19AD23F0-4FA3-4982-87C5-7DA0BE30158F}" srcOrd="0" destOrd="0" presId="urn:microsoft.com/office/officeart/2009/layout/CirclePictureHierarchy"/>
    <dgm:cxn modelId="{2608B186-3613-4F66-9AB4-192550AF4A24}" type="presOf" srcId="{7D27B521-1D2F-4E86-8CF1-581A56033D0A}" destId="{EE1F011A-423A-4E77-B675-90461202FC2B}" srcOrd="0" destOrd="0" presId="urn:microsoft.com/office/officeart/2009/layout/CirclePictureHierarchy"/>
    <dgm:cxn modelId="{EACED590-F5C9-4A83-8762-F72B589A0E2F}" srcId="{5035B3E6-4D0A-4393-B8BC-692411E1192A}" destId="{7D27B521-1D2F-4E86-8CF1-581A56033D0A}" srcOrd="0" destOrd="0" parTransId="{681E8F4E-72E2-464F-AA83-250714A4C416}" sibTransId="{0EEA8527-2E15-48BF-BB24-C3ED6D156075}"/>
    <dgm:cxn modelId="{3BB94A93-54AE-42FF-978A-B34DC34F03E1}" type="presOf" srcId="{5035B3E6-4D0A-4393-B8BC-692411E1192A}" destId="{36D8F040-0190-436C-9DD8-008B4EBD562F}" srcOrd="0" destOrd="0" presId="urn:microsoft.com/office/officeart/2009/layout/CirclePictureHierarchy"/>
    <dgm:cxn modelId="{4BAA7B94-1E86-4A5A-8819-A858C533B681}" srcId="{5035B3E6-4D0A-4393-B8BC-692411E1192A}" destId="{F527E744-0D61-4EA9-A489-691DA196AD08}" srcOrd="1" destOrd="0" parTransId="{8F6F4670-1C0D-4CB5-B502-A88BEBFB9E9F}" sibTransId="{CE1AE723-8F82-4D48-9069-9BB0E1A2D589}"/>
    <dgm:cxn modelId="{E7B388AA-CF2C-4F50-9563-44AAAFC76270}" type="presOf" srcId="{8F6F4670-1C0D-4CB5-B502-A88BEBFB9E9F}" destId="{49ABF595-45D2-47A6-95E9-11FD15B4A275}" srcOrd="0" destOrd="0" presId="urn:microsoft.com/office/officeart/2009/layout/CirclePictureHierarchy"/>
    <dgm:cxn modelId="{D11858BE-62FF-4803-8F0F-588CAD925B48}" type="presOf" srcId="{F0D852E7-6B74-4ADB-946F-602238192DD0}" destId="{CFCA88FB-9344-4EEE-B2C3-2A1FF6C6F9E3}" srcOrd="0" destOrd="0" presId="urn:microsoft.com/office/officeart/2009/layout/CirclePictureHierarchy"/>
    <dgm:cxn modelId="{07C6ACBF-D6BD-4160-92DA-A7432B4BC249}" type="presOf" srcId="{E161FC7B-60B7-4297-8CE6-04233A366EF4}" destId="{02D6FFBD-7A71-42DB-84B9-6E9530217B45}" srcOrd="0" destOrd="0" presId="urn:microsoft.com/office/officeart/2009/layout/CirclePictureHierarchy"/>
    <dgm:cxn modelId="{19383ECF-F14F-40D1-B7C8-DE1363090169}" srcId="{82D78AFC-732C-4532-90B8-CD5326869193}" destId="{F0D852E7-6B74-4ADB-946F-602238192DD0}" srcOrd="0" destOrd="0" parTransId="{675EB8C7-03A1-4528-AA74-7F32A2F87A7D}" sibTransId="{75B8913C-E17B-4CB3-8AAC-083FF539B5FE}"/>
    <dgm:cxn modelId="{8F2083DF-EF17-4269-82A1-168757DD378A}" type="presOf" srcId="{EB35E93D-F4A3-44F2-B6B3-C8B7A8AC8203}" destId="{180CC356-FFAB-49A6-BECC-AC1E8D1E0928}" srcOrd="0" destOrd="0" presId="urn:microsoft.com/office/officeart/2009/layout/CirclePictureHierarchy"/>
    <dgm:cxn modelId="{2AC6D7E3-17A4-4615-8715-06AE75AFFA30}" srcId="{5F224912-727D-4A67-8808-B579AF8BED70}" destId="{879E0A48-ACDF-4571-9C2D-FC966DB99A2D}" srcOrd="1" destOrd="0" parTransId="{2762581E-79CE-47CE-BC09-1FF4FB55CE2B}" sibTransId="{775FC217-37DA-444C-A17C-E618E6CC6887}"/>
    <dgm:cxn modelId="{594C29E6-8FE1-47E7-A33F-48911C18ADA9}" type="presOf" srcId="{E2C87E79-09BF-4602-8C3B-8F92FE14BA4C}" destId="{3A63B014-B179-4B5A-B3C2-FAD4710732AF}" srcOrd="0" destOrd="0" presId="urn:microsoft.com/office/officeart/2009/layout/CirclePictureHierarchy"/>
    <dgm:cxn modelId="{65AC27F0-823B-4FD0-99AB-B6EB8FFD69FF}" type="presOf" srcId="{59BB443A-D51B-4166-BAC7-D3F55A0B684E}" destId="{C5641541-C148-4AA8-A59B-76EB7CD57D3A}" srcOrd="0" destOrd="0" presId="urn:microsoft.com/office/officeart/2009/layout/CirclePictureHierarchy"/>
    <dgm:cxn modelId="{046EF9F5-1EBA-4F4F-A653-F79918C290F4}" srcId="{F0D852E7-6B74-4ADB-946F-602238192DD0}" destId="{5F224912-727D-4A67-8808-B579AF8BED70}" srcOrd="1" destOrd="0" parTransId="{56247FEE-FC4B-44D9-9EB3-C2CE569FD5E6}" sibTransId="{C8881BAA-0D6E-4213-94AC-E250DFE9CF7B}"/>
    <dgm:cxn modelId="{7F9BB0F6-3C1F-4E4B-A859-D192D4543DB2}" srcId="{E161FC7B-60B7-4297-8CE6-04233A366EF4}" destId="{5035B3E6-4D0A-4393-B8BC-692411E1192A}" srcOrd="1" destOrd="0" parTransId="{C9DA0041-D3B2-40DF-A576-A83588814252}" sibTransId="{2EAF05DF-4F2E-4083-A822-62367F8F1C51}"/>
    <dgm:cxn modelId="{EAA3B9F6-3EF8-4F61-A96A-4220D804B7CB}" srcId="{5035B3E6-4D0A-4393-B8BC-692411E1192A}" destId="{DC877ECF-FDB9-4A82-B854-2497D3EB68C6}" srcOrd="2" destOrd="0" parTransId="{E2C87E79-09BF-4602-8C3B-8F92FE14BA4C}" sibTransId="{E8D1FDFA-80BF-4997-9A3B-4BF6CA5FCC01}"/>
    <dgm:cxn modelId="{DCCF79FD-8B4D-41DF-A374-8ED9CBFE8F57}" type="presOf" srcId="{FE101A7E-8266-4A8E-9FE9-E5808CFCF5AB}" destId="{205799FE-F204-467E-9E22-FC6DB8D60691}" srcOrd="0" destOrd="0" presId="urn:microsoft.com/office/officeart/2009/layout/CirclePictureHierarchy"/>
    <dgm:cxn modelId="{484D463B-686C-4ADA-9B87-AC3388B96B17}" type="presParOf" srcId="{6B8CB92D-A1F9-4B24-9EC5-7EDCF9A0C59F}" destId="{8501D170-FD98-4944-A885-001A71872FB1}" srcOrd="0" destOrd="0" presId="urn:microsoft.com/office/officeart/2009/layout/CirclePictureHierarchy"/>
    <dgm:cxn modelId="{F34888B9-7D27-4660-A8B8-FFE2DA5C2F62}" type="presParOf" srcId="{8501D170-FD98-4944-A885-001A71872FB1}" destId="{A399D7F1-5BDD-447B-8760-6B1BCCE5F7B8}" srcOrd="0" destOrd="0" presId="urn:microsoft.com/office/officeart/2009/layout/CirclePictureHierarchy"/>
    <dgm:cxn modelId="{FF28298C-40BF-4725-8CE6-F9D28832852A}" type="presParOf" srcId="{A399D7F1-5BDD-447B-8760-6B1BCCE5F7B8}" destId="{94310845-5D9C-416D-9F03-D8E8CADEAD47}" srcOrd="0" destOrd="0" presId="urn:microsoft.com/office/officeart/2009/layout/CirclePictureHierarchy"/>
    <dgm:cxn modelId="{58388504-F50B-467D-88B4-452AA3E23B41}" type="presParOf" srcId="{A399D7F1-5BDD-447B-8760-6B1BCCE5F7B8}" destId="{CFCA88FB-9344-4EEE-B2C3-2A1FF6C6F9E3}" srcOrd="1" destOrd="0" presId="urn:microsoft.com/office/officeart/2009/layout/CirclePictureHierarchy"/>
    <dgm:cxn modelId="{37EB05B7-BFDE-4F35-8620-9286C298EB43}" type="presParOf" srcId="{8501D170-FD98-4944-A885-001A71872FB1}" destId="{B94A5EEC-01FE-4F4A-8D6A-7068FB738AF4}" srcOrd="1" destOrd="0" presId="urn:microsoft.com/office/officeart/2009/layout/CirclePictureHierarchy"/>
    <dgm:cxn modelId="{5A706179-72BF-4314-A959-598FCE40377C}" type="presParOf" srcId="{B94A5EEC-01FE-4F4A-8D6A-7068FB738AF4}" destId="{D75CBB21-CBA3-4B18-BB2B-718EED4B61EE}" srcOrd="0" destOrd="0" presId="urn:microsoft.com/office/officeart/2009/layout/CirclePictureHierarchy"/>
    <dgm:cxn modelId="{5C2176DF-6DF3-48BC-AE38-35590244C84F}" type="presParOf" srcId="{B94A5EEC-01FE-4F4A-8D6A-7068FB738AF4}" destId="{89AE2966-2431-4D83-BF15-EB0FE85303DD}" srcOrd="1" destOrd="0" presId="urn:microsoft.com/office/officeart/2009/layout/CirclePictureHierarchy"/>
    <dgm:cxn modelId="{3FB3AC87-98D6-4141-8440-50306435A4F4}" type="presParOf" srcId="{89AE2966-2431-4D83-BF15-EB0FE85303DD}" destId="{84B1A4F5-A40A-4225-AF35-63C452BB480E}" srcOrd="0" destOrd="0" presId="urn:microsoft.com/office/officeart/2009/layout/CirclePictureHierarchy"/>
    <dgm:cxn modelId="{E7209305-C066-4368-91A0-E85ECB79945F}" type="presParOf" srcId="{84B1A4F5-A40A-4225-AF35-63C452BB480E}" destId="{8EBB05D2-4C36-45FA-BD26-945E31F8DC6B}" srcOrd="0" destOrd="0" presId="urn:microsoft.com/office/officeart/2009/layout/CirclePictureHierarchy"/>
    <dgm:cxn modelId="{C33F2CDD-0D97-4041-8AE6-ACADC5CEC0C9}" type="presParOf" srcId="{84B1A4F5-A40A-4225-AF35-63C452BB480E}" destId="{02D6FFBD-7A71-42DB-84B9-6E9530217B45}" srcOrd="1" destOrd="0" presId="urn:microsoft.com/office/officeart/2009/layout/CirclePictureHierarchy"/>
    <dgm:cxn modelId="{525FB7D4-2C6B-4873-B134-E1AA35C92CD1}" type="presParOf" srcId="{89AE2966-2431-4D83-BF15-EB0FE85303DD}" destId="{F9ED0187-2816-4062-9A0E-CCF808192571}" srcOrd="1" destOrd="0" presId="urn:microsoft.com/office/officeart/2009/layout/CirclePictureHierarchy"/>
    <dgm:cxn modelId="{310840B3-702F-48A0-A28B-6E4BB59F0ED3}" type="presParOf" srcId="{F9ED0187-2816-4062-9A0E-CCF808192571}" destId="{C48FA01F-5F7B-416E-B754-F8BC3AF18A19}" srcOrd="0" destOrd="0" presId="urn:microsoft.com/office/officeart/2009/layout/CirclePictureHierarchy"/>
    <dgm:cxn modelId="{80192480-292F-4A6A-AA83-DB4BF139537E}" type="presParOf" srcId="{F9ED0187-2816-4062-9A0E-CCF808192571}" destId="{677700C3-0D28-4270-A91D-5CF4B623A804}" srcOrd="1" destOrd="0" presId="urn:microsoft.com/office/officeart/2009/layout/CirclePictureHierarchy"/>
    <dgm:cxn modelId="{B3BD501F-4105-41C0-9C74-8B3FDD657991}" type="presParOf" srcId="{677700C3-0D28-4270-A91D-5CF4B623A804}" destId="{D8B9F8DE-F75C-4D3D-A4DF-D37358D127B0}" srcOrd="0" destOrd="0" presId="urn:microsoft.com/office/officeart/2009/layout/CirclePictureHierarchy"/>
    <dgm:cxn modelId="{0300E814-7037-4D79-8F1E-FFB551694463}" type="presParOf" srcId="{D8B9F8DE-F75C-4D3D-A4DF-D37358D127B0}" destId="{3C53D7F3-C0E9-4F5E-A8C1-8D34E8E98FD6}" srcOrd="0" destOrd="0" presId="urn:microsoft.com/office/officeart/2009/layout/CirclePictureHierarchy"/>
    <dgm:cxn modelId="{498A272B-53DF-4F56-8071-23500C223EFE}" type="presParOf" srcId="{D8B9F8DE-F75C-4D3D-A4DF-D37358D127B0}" destId="{8311C41D-D907-4F87-A380-65254B227FD9}" srcOrd="1" destOrd="0" presId="urn:microsoft.com/office/officeart/2009/layout/CirclePictureHierarchy"/>
    <dgm:cxn modelId="{45EB5FE7-6814-4268-9F42-228609C8D3CE}" type="presParOf" srcId="{677700C3-0D28-4270-A91D-5CF4B623A804}" destId="{687EA431-C739-465B-8E01-5A9F75D9B689}" srcOrd="1" destOrd="0" presId="urn:microsoft.com/office/officeart/2009/layout/CirclePictureHierarchy"/>
    <dgm:cxn modelId="{E2A762D9-92F3-4111-BA42-D9B89BA735C7}" type="presParOf" srcId="{F9ED0187-2816-4062-9A0E-CCF808192571}" destId="{19AD23F0-4FA3-4982-87C5-7DA0BE30158F}" srcOrd="2" destOrd="0" presId="urn:microsoft.com/office/officeart/2009/layout/CirclePictureHierarchy"/>
    <dgm:cxn modelId="{76A567E0-A774-474A-BCE6-FEAC8AB067F7}" type="presParOf" srcId="{F9ED0187-2816-4062-9A0E-CCF808192571}" destId="{DAF64CE7-95CC-404D-96A0-8D8B3EE8AFF8}" srcOrd="3" destOrd="0" presId="urn:microsoft.com/office/officeart/2009/layout/CirclePictureHierarchy"/>
    <dgm:cxn modelId="{F9031FCD-27A1-4443-84B6-12ACC44A9A97}" type="presParOf" srcId="{DAF64CE7-95CC-404D-96A0-8D8B3EE8AFF8}" destId="{FFB71DF7-11B0-463D-A1E7-2C2FD5782C2C}" srcOrd="0" destOrd="0" presId="urn:microsoft.com/office/officeart/2009/layout/CirclePictureHierarchy"/>
    <dgm:cxn modelId="{D407A541-1E0A-4EFB-9FB5-CF9D2D1B2678}" type="presParOf" srcId="{FFB71DF7-11B0-463D-A1E7-2C2FD5782C2C}" destId="{BA7B312D-E3FC-4ACA-A538-F2D541E55DC1}" srcOrd="0" destOrd="0" presId="urn:microsoft.com/office/officeart/2009/layout/CirclePictureHierarchy"/>
    <dgm:cxn modelId="{4F131A4D-473A-45BA-8471-6F9E038D4FC1}" type="presParOf" srcId="{FFB71DF7-11B0-463D-A1E7-2C2FD5782C2C}" destId="{36D8F040-0190-436C-9DD8-008B4EBD562F}" srcOrd="1" destOrd="0" presId="urn:microsoft.com/office/officeart/2009/layout/CirclePictureHierarchy"/>
    <dgm:cxn modelId="{7A1DD8E9-339A-4DDA-A0B6-F2709044175D}" type="presParOf" srcId="{DAF64CE7-95CC-404D-96A0-8D8B3EE8AFF8}" destId="{DE95374D-2109-41D1-8919-194659A2DC15}" srcOrd="1" destOrd="0" presId="urn:microsoft.com/office/officeart/2009/layout/CirclePictureHierarchy"/>
    <dgm:cxn modelId="{25B8EA6D-5701-435D-A2DF-A62213E17238}" type="presParOf" srcId="{DE95374D-2109-41D1-8919-194659A2DC15}" destId="{AF2A176A-E547-44F2-91BC-75D1393A7099}" srcOrd="0" destOrd="0" presId="urn:microsoft.com/office/officeart/2009/layout/CirclePictureHierarchy"/>
    <dgm:cxn modelId="{305E4548-9E29-4134-9984-5BDF0F65D4BC}" type="presParOf" srcId="{DE95374D-2109-41D1-8919-194659A2DC15}" destId="{E12A4AD9-04A1-4795-B40F-6A3F85279AAE}" srcOrd="1" destOrd="0" presId="urn:microsoft.com/office/officeart/2009/layout/CirclePictureHierarchy"/>
    <dgm:cxn modelId="{4F94D0E4-FF6E-4677-BB8B-F4AC7605791C}" type="presParOf" srcId="{E12A4AD9-04A1-4795-B40F-6A3F85279AAE}" destId="{3B8D5529-580B-4BD5-9943-6CE1A1270606}" srcOrd="0" destOrd="0" presId="urn:microsoft.com/office/officeart/2009/layout/CirclePictureHierarchy"/>
    <dgm:cxn modelId="{869B973A-8ADA-4F89-A14F-C1CF5E342A5F}" type="presParOf" srcId="{3B8D5529-580B-4BD5-9943-6CE1A1270606}" destId="{369A46A8-8506-48B6-A769-097E91772739}" srcOrd="0" destOrd="0" presId="urn:microsoft.com/office/officeart/2009/layout/CirclePictureHierarchy"/>
    <dgm:cxn modelId="{B3BD0B7B-F628-43BA-B9EA-8E19BD7CFC5A}" type="presParOf" srcId="{3B8D5529-580B-4BD5-9943-6CE1A1270606}" destId="{EE1F011A-423A-4E77-B675-90461202FC2B}" srcOrd="1" destOrd="0" presId="urn:microsoft.com/office/officeart/2009/layout/CirclePictureHierarchy"/>
    <dgm:cxn modelId="{035A6269-1DE1-478A-A7D5-405751D5428A}" type="presParOf" srcId="{E12A4AD9-04A1-4795-B40F-6A3F85279AAE}" destId="{E776F0AB-6A0D-41F3-96C8-0561D02AE1CB}" srcOrd="1" destOrd="0" presId="urn:microsoft.com/office/officeart/2009/layout/CirclePictureHierarchy"/>
    <dgm:cxn modelId="{C132C0F2-1EE9-4533-B6A5-98764C6E31DC}" type="presParOf" srcId="{DE95374D-2109-41D1-8919-194659A2DC15}" destId="{49ABF595-45D2-47A6-95E9-11FD15B4A275}" srcOrd="2" destOrd="0" presId="urn:microsoft.com/office/officeart/2009/layout/CirclePictureHierarchy"/>
    <dgm:cxn modelId="{F61F691A-B15D-466F-8025-C1D3D76AF111}" type="presParOf" srcId="{DE95374D-2109-41D1-8919-194659A2DC15}" destId="{E3C88486-BDA5-45D6-A582-83E93E7CC3A8}" srcOrd="3" destOrd="0" presId="urn:microsoft.com/office/officeart/2009/layout/CirclePictureHierarchy"/>
    <dgm:cxn modelId="{C480188E-277C-411A-B45A-589B84507124}" type="presParOf" srcId="{E3C88486-BDA5-45D6-A582-83E93E7CC3A8}" destId="{589D4CBE-2305-463E-88E6-B6F079A9E99F}" srcOrd="0" destOrd="0" presId="urn:microsoft.com/office/officeart/2009/layout/CirclePictureHierarchy"/>
    <dgm:cxn modelId="{178C90FF-F413-49DC-8A0E-FF2534342B4C}" type="presParOf" srcId="{589D4CBE-2305-463E-88E6-B6F079A9E99F}" destId="{9CBD803D-5BA8-4DC9-B52F-9B4925C165F7}" srcOrd="0" destOrd="0" presId="urn:microsoft.com/office/officeart/2009/layout/CirclePictureHierarchy"/>
    <dgm:cxn modelId="{999CBA19-6CDB-4A78-89A1-C47F0613FC47}" type="presParOf" srcId="{589D4CBE-2305-463E-88E6-B6F079A9E99F}" destId="{610B7C75-A450-4A22-B2AC-5EF7DAF29D1A}" srcOrd="1" destOrd="0" presId="urn:microsoft.com/office/officeart/2009/layout/CirclePictureHierarchy"/>
    <dgm:cxn modelId="{C179EAB4-420B-4195-9E7D-70038BCB951E}" type="presParOf" srcId="{E3C88486-BDA5-45D6-A582-83E93E7CC3A8}" destId="{0B9DF3FA-E61C-4625-B6B4-474CC2AB5968}" srcOrd="1" destOrd="0" presId="urn:microsoft.com/office/officeart/2009/layout/CirclePictureHierarchy"/>
    <dgm:cxn modelId="{49A7CCE3-7D0A-4E9A-83A1-58E73A44584C}" type="presParOf" srcId="{DE95374D-2109-41D1-8919-194659A2DC15}" destId="{3A63B014-B179-4B5A-B3C2-FAD4710732AF}" srcOrd="4" destOrd="0" presId="urn:microsoft.com/office/officeart/2009/layout/CirclePictureHierarchy"/>
    <dgm:cxn modelId="{ACF4A70B-0D7C-4464-8154-9CCFBA74EBB2}" type="presParOf" srcId="{DE95374D-2109-41D1-8919-194659A2DC15}" destId="{AE2D0B7A-F645-4479-B91C-8D65DEB92415}" srcOrd="5" destOrd="0" presId="urn:microsoft.com/office/officeart/2009/layout/CirclePictureHierarchy"/>
    <dgm:cxn modelId="{F13D7B36-2611-4F84-86A0-A44FE3F88A9F}" type="presParOf" srcId="{AE2D0B7A-F645-4479-B91C-8D65DEB92415}" destId="{2097E7FE-4415-4BE8-BE6C-E61ACDC95118}" srcOrd="0" destOrd="0" presId="urn:microsoft.com/office/officeart/2009/layout/CirclePictureHierarchy"/>
    <dgm:cxn modelId="{C40D2708-1B09-42E7-971C-46AE6BA69AED}" type="presParOf" srcId="{2097E7FE-4415-4BE8-BE6C-E61ACDC95118}" destId="{E99774AD-DC24-4B8D-A99D-B3E93EAACE1B}" srcOrd="0" destOrd="0" presId="urn:microsoft.com/office/officeart/2009/layout/CirclePictureHierarchy"/>
    <dgm:cxn modelId="{39FCCD11-08D0-4936-B565-B1AD64F84B72}" type="presParOf" srcId="{2097E7FE-4415-4BE8-BE6C-E61ACDC95118}" destId="{1674A285-9D41-4C2C-AB49-46E7F11C8034}" srcOrd="1" destOrd="0" presId="urn:microsoft.com/office/officeart/2009/layout/CirclePictureHierarchy"/>
    <dgm:cxn modelId="{5340473E-F0EF-4738-A0F4-7843D4B3FE08}" type="presParOf" srcId="{AE2D0B7A-F645-4479-B91C-8D65DEB92415}" destId="{53492A08-AD70-424E-B999-023FBC8A8830}" srcOrd="1" destOrd="0" presId="urn:microsoft.com/office/officeart/2009/layout/CirclePictureHierarchy"/>
    <dgm:cxn modelId="{E0A2F067-9EC4-48C6-9389-C7ABDE4D58EF}" type="presParOf" srcId="{B94A5EEC-01FE-4F4A-8D6A-7068FB738AF4}" destId="{0B124923-C89B-4C5F-A29F-9AA9E0BFE016}" srcOrd="2" destOrd="0" presId="urn:microsoft.com/office/officeart/2009/layout/CirclePictureHierarchy"/>
    <dgm:cxn modelId="{ECE92C5D-8F3E-49C2-86B7-C745E0749E5F}" type="presParOf" srcId="{B94A5EEC-01FE-4F4A-8D6A-7068FB738AF4}" destId="{527A8A7D-26EA-484B-9A1B-5935A9A5A60F}" srcOrd="3" destOrd="0" presId="urn:microsoft.com/office/officeart/2009/layout/CirclePictureHierarchy"/>
    <dgm:cxn modelId="{1CE29D6D-9D93-4358-87C8-8E2D6F57F117}" type="presParOf" srcId="{527A8A7D-26EA-484B-9A1B-5935A9A5A60F}" destId="{41796238-B34C-4E3B-91AD-9EBB76FB1C62}" srcOrd="0" destOrd="0" presId="urn:microsoft.com/office/officeart/2009/layout/CirclePictureHierarchy"/>
    <dgm:cxn modelId="{1D3ED879-1AE9-4FDA-8975-D3729FD9756F}" type="presParOf" srcId="{41796238-B34C-4E3B-91AD-9EBB76FB1C62}" destId="{6511459C-BC2C-4E71-B68C-7448F4F552F4}" srcOrd="0" destOrd="0" presId="urn:microsoft.com/office/officeart/2009/layout/CirclePictureHierarchy"/>
    <dgm:cxn modelId="{B658D5A3-465B-4105-8B01-C61F302488E6}" type="presParOf" srcId="{41796238-B34C-4E3B-91AD-9EBB76FB1C62}" destId="{0C12CF48-2D17-4B7B-9139-4A1C3CE58022}" srcOrd="1" destOrd="0" presId="urn:microsoft.com/office/officeart/2009/layout/CirclePictureHierarchy"/>
    <dgm:cxn modelId="{D2F58896-AE01-4A61-801D-6C3ECA649FD5}" type="presParOf" srcId="{527A8A7D-26EA-484B-9A1B-5935A9A5A60F}" destId="{C9CB4A9B-92B2-47DF-826A-C9AF879EA82F}" srcOrd="1" destOrd="0" presId="urn:microsoft.com/office/officeart/2009/layout/CirclePictureHierarchy"/>
    <dgm:cxn modelId="{BFDC6555-9015-4911-8536-64EF370E0AE2}" type="presParOf" srcId="{C9CB4A9B-92B2-47DF-826A-C9AF879EA82F}" destId="{C5641541-C148-4AA8-A59B-76EB7CD57D3A}" srcOrd="0" destOrd="0" presId="urn:microsoft.com/office/officeart/2009/layout/CirclePictureHierarchy"/>
    <dgm:cxn modelId="{522D096C-F9BE-4279-A409-D55F8E3466CA}" type="presParOf" srcId="{C9CB4A9B-92B2-47DF-826A-C9AF879EA82F}" destId="{9E7DDEDD-DA8F-4F79-A347-81C88CC5AF2F}" srcOrd="1" destOrd="0" presId="urn:microsoft.com/office/officeart/2009/layout/CirclePictureHierarchy"/>
    <dgm:cxn modelId="{F2CC4F08-5B94-4BFF-8D31-C419180B4E44}" type="presParOf" srcId="{9E7DDEDD-DA8F-4F79-A347-81C88CC5AF2F}" destId="{582905D9-9B9A-450D-A690-8EA5079DAABA}" srcOrd="0" destOrd="0" presId="urn:microsoft.com/office/officeart/2009/layout/CirclePictureHierarchy"/>
    <dgm:cxn modelId="{CB58F316-AEAA-4310-98DA-7B54616E266A}" type="presParOf" srcId="{582905D9-9B9A-450D-A690-8EA5079DAABA}" destId="{35CC67AD-D378-4488-B3D1-06AB56307F1E}" srcOrd="0" destOrd="0" presId="urn:microsoft.com/office/officeart/2009/layout/CirclePictureHierarchy"/>
    <dgm:cxn modelId="{43329B24-1F19-45C8-9D40-E6981A7E6B98}" type="presParOf" srcId="{582905D9-9B9A-450D-A690-8EA5079DAABA}" destId="{180CC356-FFAB-49A6-BECC-AC1E8D1E0928}" srcOrd="1" destOrd="0" presId="urn:microsoft.com/office/officeart/2009/layout/CirclePictureHierarchy"/>
    <dgm:cxn modelId="{158BA441-FF14-4DC4-B2C0-23A5F5046C28}" type="presParOf" srcId="{9E7DDEDD-DA8F-4F79-A347-81C88CC5AF2F}" destId="{A9CC1686-97EE-449C-B498-A0B99DA41ABC}" srcOrd="1" destOrd="0" presId="urn:microsoft.com/office/officeart/2009/layout/CirclePictureHierarchy"/>
    <dgm:cxn modelId="{919AC205-1201-4FAD-A66B-1468DCAB343C}" type="presParOf" srcId="{C9CB4A9B-92B2-47DF-826A-C9AF879EA82F}" destId="{36098A66-C629-445E-A9A6-32A236438F44}" srcOrd="2" destOrd="0" presId="urn:microsoft.com/office/officeart/2009/layout/CirclePictureHierarchy"/>
    <dgm:cxn modelId="{66B58C1F-4427-45EC-8CD0-55C648825E6A}" type="presParOf" srcId="{C9CB4A9B-92B2-47DF-826A-C9AF879EA82F}" destId="{486BDAB0-3375-4136-9880-6A2F2F3EEB38}" srcOrd="3" destOrd="0" presId="urn:microsoft.com/office/officeart/2009/layout/CirclePictureHierarchy"/>
    <dgm:cxn modelId="{E50E8B80-29EF-42D3-B9C9-DA045DC77BE6}" type="presParOf" srcId="{486BDAB0-3375-4136-9880-6A2F2F3EEB38}" destId="{6DBCEF7A-5107-461E-9B51-9D5C032B1BA9}" srcOrd="0" destOrd="0" presId="urn:microsoft.com/office/officeart/2009/layout/CirclePictureHierarchy"/>
    <dgm:cxn modelId="{E5D13FDF-B643-4FE4-8B65-4665CCFD4B96}" type="presParOf" srcId="{6DBCEF7A-5107-461E-9B51-9D5C032B1BA9}" destId="{256B8357-92C8-47B7-85C9-0D790A713D4C}" srcOrd="0" destOrd="0" presId="urn:microsoft.com/office/officeart/2009/layout/CirclePictureHierarchy"/>
    <dgm:cxn modelId="{DAF29CFE-6290-4C20-990F-144A969E14B3}" type="presParOf" srcId="{6DBCEF7A-5107-461E-9B51-9D5C032B1BA9}" destId="{8A0825B4-5974-431A-AAEC-1F1072198867}" srcOrd="1" destOrd="0" presId="urn:microsoft.com/office/officeart/2009/layout/CirclePictureHierarchy"/>
    <dgm:cxn modelId="{B4F614F6-4352-4EF4-8AC2-94C8FCCE9EEE}" type="presParOf" srcId="{486BDAB0-3375-4136-9880-6A2F2F3EEB38}" destId="{7AFB3E1C-DEF9-4338-957F-8826BB1FB40D}" srcOrd="1" destOrd="0" presId="urn:microsoft.com/office/officeart/2009/layout/CirclePictureHierarchy"/>
    <dgm:cxn modelId="{E4948C57-BA28-4842-98D4-8D00C7C95094}" type="presParOf" srcId="{C9CB4A9B-92B2-47DF-826A-C9AF879EA82F}" destId="{377A50B8-894C-458D-9890-3DB86B3C9D70}" srcOrd="4" destOrd="0" presId="urn:microsoft.com/office/officeart/2009/layout/CirclePictureHierarchy"/>
    <dgm:cxn modelId="{96C29FF4-9779-40E6-8656-B395C417F90C}" type="presParOf" srcId="{C9CB4A9B-92B2-47DF-826A-C9AF879EA82F}" destId="{605CFA3C-E68E-4474-95F2-588BA67D1C78}" srcOrd="5" destOrd="0" presId="urn:microsoft.com/office/officeart/2009/layout/CirclePictureHierarchy"/>
    <dgm:cxn modelId="{E0585399-DBA1-42DC-850E-0F46226C6230}" type="presParOf" srcId="{605CFA3C-E68E-4474-95F2-588BA67D1C78}" destId="{A50625D6-AE6A-476A-863E-F5AF41D0C688}" srcOrd="0" destOrd="0" presId="urn:microsoft.com/office/officeart/2009/layout/CirclePictureHierarchy"/>
    <dgm:cxn modelId="{B5AB8054-8560-4CDE-97B9-1801B09128B8}" type="presParOf" srcId="{A50625D6-AE6A-476A-863E-F5AF41D0C688}" destId="{298D72E2-5EC7-4FDF-9F7E-6FCC79FD7E14}" srcOrd="0" destOrd="0" presId="urn:microsoft.com/office/officeart/2009/layout/CirclePictureHierarchy"/>
    <dgm:cxn modelId="{22CB97F2-7843-4507-9C24-CAAF34A31179}" type="presParOf" srcId="{A50625D6-AE6A-476A-863E-F5AF41D0C688}" destId="{205799FE-F204-467E-9E22-FC6DB8D60691}" srcOrd="1" destOrd="0" presId="urn:microsoft.com/office/officeart/2009/layout/CirclePictureHierarchy"/>
    <dgm:cxn modelId="{1F46FC22-0EA4-4C3A-9AA6-CE247EBC040D}" type="presParOf" srcId="{605CFA3C-E68E-4474-95F2-588BA67D1C78}" destId="{7A2C5D8D-559F-480E-A393-D8429E4CBF5B}" srcOrd="1" destOrd="0" presId="urn:microsoft.com/office/officeart/2009/layout/CirclePicture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0357B9-314E-423C-858F-27E203B9EDE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bg-BG"/>
        </a:p>
      </dgm:t>
    </dgm:pt>
    <dgm:pt modelId="{24D60E9B-3E6F-47F2-95E1-10544DDBEA87}">
      <dgm:prSet phldrT="[Text]" custT="1"/>
      <dgm:spPr/>
      <dgm:t>
        <a:bodyPr/>
        <a:lstStyle/>
        <a:p>
          <a:r>
            <a:rPr lang="ru-RU" sz="1800" kern="1200" dirty="0" err="1">
              <a:solidFill>
                <a:prstClr val="white"/>
              </a:solidFill>
              <a:latin typeface="Calibri"/>
              <a:ea typeface="+mn-ea"/>
              <a:cs typeface="+mn-cs"/>
            </a:rPr>
            <a:t>Проблемите</a:t>
          </a:r>
          <a:r>
            <a:rPr lang="ru-RU" sz="1800" kern="1200" dirty="0">
              <a:solidFill>
                <a:prstClr val="white"/>
              </a:solidFill>
              <a:latin typeface="Calibri"/>
              <a:ea typeface="+mn-ea"/>
              <a:cs typeface="+mn-cs"/>
            </a:rPr>
            <a:t> не </a:t>
          </a:r>
          <a:r>
            <a:rPr lang="ru-RU" sz="1800" kern="1200" dirty="0" err="1">
              <a:solidFill>
                <a:prstClr val="white"/>
              </a:solidFill>
              <a:latin typeface="Calibri"/>
              <a:ea typeface="+mn-ea"/>
              <a:cs typeface="+mn-cs"/>
            </a:rPr>
            <a:t>са</a:t>
          </a:r>
          <a:r>
            <a:rPr lang="ru-RU" sz="1800" kern="1200" dirty="0">
              <a:solidFill>
                <a:prstClr val="white"/>
              </a:solidFill>
              <a:latin typeface="Calibri"/>
              <a:ea typeface="+mn-ea"/>
              <a:cs typeface="+mn-cs"/>
            </a:rPr>
            <a:t> </a:t>
          </a:r>
          <a:r>
            <a:rPr lang="ru-RU" sz="1800" kern="1200" dirty="0" err="1">
              <a:solidFill>
                <a:prstClr val="white"/>
              </a:solidFill>
              <a:latin typeface="Calibri"/>
              <a:ea typeface="+mn-ea"/>
              <a:cs typeface="+mn-cs"/>
            </a:rPr>
            <a:t>структурирани</a:t>
          </a:r>
          <a:r>
            <a:rPr lang="ru-RU" sz="1800" kern="1200" dirty="0">
              <a:solidFill>
                <a:prstClr val="white"/>
              </a:solidFill>
              <a:latin typeface="Calibri"/>
              <a:ea typeface="+mn-ea"/>
              <a:cs typeface="+mn-cs"/>
            </a:rPr>
            <a:t> по начин, </a:t>
          </a:r>
          <a:r>
            <a:rPr lang="ru-RU" sz="1800" kern="1200" dirty="0" err="1">
              <a:solidFill>
                <a:prstClr val="white"/>
              </a:solidFill>
              <a:latin typeface="Calibri"/>
              <a:ea typeface="+mn-ea"/>
              <a:cs typeface="+mn-cs"/>
            </a:rPr>
            <a:t>подходящ</a:t>
          </a:r>
          <a:r>
            <a:rPr lang="ru-RU" sz="1800" kern="1200" dirty="0">
              <a:solidFill>
                <a:prstClr val="white"/>
              </a:solidFill>
              <a:latin typeface="Calibri"/>
              <a:ea typeface="+mn-ea"/>
              <a:cs typeface="+mn-cs"/>
            </a:rPr>
            <a:t> за </a:t>
          </a:r>
          <a:r>
            <a:rPr lang="ru-RU" sz="1800" kern="1200" dirty="0" err="1">
              <a:solidFill>
                <a:prstClr val="white"/>
              </a:solidFill>
              <a:latin typeface="Calibri"/>
              <a:ea typeface="+mn-ea"/>
              <a:cs typeface="+mn-cs"/>
            </a:rPr>
            <a:t>класическата</a:t>
          </a:r>
          <a:r>
            <a:rPr lang="ru-RU" sz="1800" kern="1200" dirty="0">
              <a:solidFill>
                <a:prstClr val="white"/>
              </a:solidFill>
              <a:latin typeface="Calibri"/>
              <a:ea typeface="+mn-ea"/>
              <a:cs typeface="+mn-cs"/>
            </a:rPr>
            <a:t> теория за </a:t>
          </a:r>
          <a:r>
            <a:rPr lang="ru-RU" sz="1800" kern="1200" dirty="0" err="1">
              <a:solidFill>
                <a:prstClr val="white"/>
              </a:solidFill>
              <a:latin typeface="Calibri"/>
              <a:ea typeface="+mn-ea"/>
              <a:cs typeface="+mn-cs"/>
            </a:rPr>
            <a:t>вземане</a:t>
          </a:r>
          <a:r>
            <a:rPr lang="ru-RU" sz="1800" kern="1200" dirty="0">
              <a:solidFill>
                <a:prstClr val="white"/>
              </a:solidFill>
              <a:latin typeface="Calibri"/>
              <a:ea typeface="+mn-ea"/>
              <a:cs typeface="+mn-cs"/>
            </a:rPr>
            <a:t> на решения</a:t>
          </a:r>
          <a:endParaRPr lang="bg-BG" sz="1800" kern="1200" dirty="0">
            <a:solidFill>
              <a:prstClr val="white"/>
            </a:solidFill>
            <a:latin typeface="Calibri"/>
            <a:ea typeface="+mn-ea"/>
            <a:cs typeface="+mn-cs"/>
          </a:endParaRPr>
        </a:p>
      </dgm:t>
    </dgm:pt>
    <dgm:pt modelId="{AFCFAFDF-CBAC-44D1-8978-1BF3C3B578D8}" type="parTrans" cxnId="{5AF2CDDA-7001-4765-B017-FD02BCD5EDE2}">
      <dgm:prSet/>
      <dgm:spPr/>
      <dgm:t>
        <a:bodyPr/>
        <a:lstStyle/>
        <a:p>
          <a:endParaRPr lang="bg-BG" sz="2000"/>
        </a:p>
      </dgm:t>
    </dgm:pt>
    <dgm:pt modelId="{4934ACF6-9D36-4A84-8CAA-D796F98BF824}" type="sibTrans" cxnId="{5AF2CDDA-7001-4765-B017-FD02BCD5EDE2}">
      <dgm:prSet/>
      <dgm:spPr/>
      <dgm:t>
        <a:bodyPr/>
        <a:lstStyle/>
        <a:p>
          <a:endParaRPr lang="bg-BG" sz="2000"/>
        </a:p>
      </dgm:t>
    </dgm:pt>
    <dgm:pt modelId="{B6951637-F591-4D38-984B-2E042FDE840D}">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bg-BG" sz="1800" kern="1200" dirty="0"/>
            <a:t>Средата е постоянно изменчива</a:t>
          </a:r>
          <a:endParaRPr lang="bg-BG" sz="1800" b="1" kern="1200" dirty="0">
            <a:effectLst/>
            <a:latin typeface="Calibri" panose="020F0502020204030204" pitchFamily="34" charset="0"/>
            <a:ea typeface="Times New Roman" panose="02020603050405020304" pitchFamily="18" charset="0"/>
            <a:cs typeface="+mn-cs"/>
          </a:endParaRPr>
        </a:p>
      </dgm:t>
    </dgm:pt>
    <dgm:pt modelId="{F49F12FE-49C6-4C70-9F7B-05D3BE5C829C}" type="parTrans" cxnId="{975AB6AA-A3A6-4C15-8267-C55D3374A1E4}">
      <dgm:prSet/>
      <dgm:spPr/>
      <dgm:t>
        <a:bodyPr/>
        <a:lstStyle/>
        <a:p>
          <a:endParaRPr lang="bg-BG" sz="2000"/>
        </a:p>
      </dgm:t>
    </dgm:pt>
    <dgm:pt modelId="{E37F4EF5-9853-482B-9356-FA4EB6E0C9C9}" type="sibTrans" cxnId="{975AB6AA-A3A6-4C15-8267-C55D3374A1E4}">
      <dgm:prSet/>
      <dgm:spPr/>
      <dgm:t>
        <a:bodyPr/>
        <a:lstStyle/>
        <a:p>
          <a:endParaRPr lang="bg-BG" sz="2000"/>
        </a:p>
      </dgm:t>
    </dgm:pt>
    <dgm:pt modelId="{3C08F9CA-1C26-4E9F-82A3-5FD9F94A8F1C}">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bg-BG" sz="1800" kern="1200" dirty="0"/>
            <a:t>Решенията може да бъдат уникални</a:t>
          </a:r>
          <a:endParaRPr lang="bg-BG" sz="1800" b="1" kern="1200" dirty="0">
            <a:effectLst/>
            <a:latin typeface="Calibri" panose="020F0502020204030204" pitchFamily="34" charset="0"/>
            <a:ea typeface="Times New Roman" panose="02020603050405020304" pitchFamily="18" charset="0"/>
            <a:cs typeface="+mn-cs"/>
          </a:endParaRPr>
        </a:p>
      </dgm:t>
    </dgm:pt>
    <dgm:pt modelId="{2DEA6464-9685-4B34-9F0E-FFDDA27336F4}" type="parTrans" cxnId="{236DBD76-A276-4419-ACE8-10F930CAC468}">
      <dgm:prSet/>
      <dgm:spPr/>
      <dgm:t>
        <a:bodyPr/>
        <a:lstStyle/>
        <a:p>
          <a:endParaRPr lang="bg-BG" sz="2000"/>
        </a:p>
      </dgm:t>
    </dgm:pt>
    <dgm:pt modelId="{9D4E953B-DC9E-4763-A295-3AB0FDD74653}" type="sibTrans" cxnId="{236DBD76-A276-4419-ACE8-10F930CAC468}">
      <dgm:prSet/>
      <dgm:spPr/>
      <dgm:t>
        <a:bodyPr/>
        <a:lstStyle/>
        <a:p>
          <a:endParaRPr lang="bg-BG" sz="2000"/>
        </a:p>
      </dgm:t>
    </dgm:pt>
    <dgm:pt modelId="{E7E1FA52-A4F0-440B-9637-1083AA634C02}">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bg-BG" sz="1800" kern="1200" dirty="0"/>
            <a:t>Може да има множество заинтересовани страни и много участници в процеса на вземане на решение</a:t>
          </a:r>
          <a:endParaRPr lang="bg-BG" sz="1800" b="1" kern="1200" dirty="0">
            <a:effectLst/>
            <a:latin typeface="Calibri" panose="020F0502020204030204" pitchFamily="34" charset="0"/>
            <a:ea typeface="Times New Roman" panose="02020603050405020304" pitchFamily="18" charset="0"/>
            <a:cs typeface="+mn-cs"/>
          </a:endParaRPr>
        </a:p>
      </dgm:t>
    </dgm:pt>
    <dgm:pt modelId="{77477156-9708-471E-A1AB-1C0221D4B291}" type="parTrans" cxnId="{59A309BC-AC84-4A70-B489-06699FFEA0D0}">
      <dgm:prSet/>
      <dgm:spPr/>
      <dgm:t>
        <a:bodyPr/>
        <a:lstStyle/>
        <a:p>
          <a:endParaRPr lang="bg-BG" sz="2000"/>
        </a:p>
      </dgm:t>
    </dgm:pt>
    <dgm:pt modelId="{A848F72F-FDF2-4D9E-B232-C5525E7B5E59}" type="sibTrans" cxnId="{59A309BC-AC84-4A70-B489-06699FFEA0D0}">
      <dgm:prSet/>
      <dgm:spPr/>
      <dgm:t>
        <a:bodyPr/>
        <a:lstStyle/>
        <a:p>
          <a:endParaRPr lang="bg-BG" sz="2000"/>
        </a:p>
      </dgm:t>
    </dgm:pt>
    <dgm:pt modelId="{CB165529-8311-403E-BAA1-5F370EF9F148}">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bg-BG" sz="1800" kern="1200" dirty="0"/>
            <a:t>Познанието за специфичната област може да бъде непълно и разпръснато между заинтересованите страни</a:t>
          </a:r>
          <a:endParaRPr lang="bg-BG" sz="1800" b="1" kern="1200" dirty="0">
            <a:effectLst/>
            <a:latin typeface="Calibri" panose="020F0502020204030204" pitchFamily="34" charset="0"/>
            <a:ea typeface="Times New Roman" panose="02020603050405020304" pitchFamily="18" charset="0"/>
            <a:cs typeface="+mn-cs"/>
          </a:endParaRPr>
        </a:p>
      </dgm:t>
    </dgm:pt>
    <dgm:pt modelId="{DED56DE8-4EBC-4329-9982-B93EEF59FAB5}" type="parTrans" cxnId="{E2E78EA1-F71B-4A0B-8606-C41C7C1866E8}">
      <dgm:prSet/>
      <dgm:spPr/>
      <dgm:t>
        <a:bodyPr/>
        <a:lstStyle/>
        <a:p>
          <a:endParaRPr lang="bg-BG" sz="2000"/>
        </a:p>
      </dgm:t>
    </dgm:pt>
    <dgm:pt modelId="{6A0C5289-8EC5-4DBF-8845-A46C14AEEF02}" type="sibTrans" cxnId="{E2E78EA1-F71B-4A0B-8606-C41C7C1866E8}">
      <dgm:prSet/>
      <dgm:spPr/>
      <dgm:t>
        <a:bodyPr/>
        <a:lstStyle/>
        <a:p>
          <a:endParaRPr lang="bg-BG" sz="2000"/>
        </a:p>
      </dgm:t>
    </dgm:pt>
    <dgm:pt modelId="{58FCD34D-179F-431A-9B2D-20F615966DFD}">
      <dgm:prSet custT="1"/>
      <dgm:spPr/>
      <dgm:t>
        <a:bodyPr/>
        <a:lstStyle/>
        <a:p>
          <a:pPr>
            <a:buFont typeface="Symbol" panose="05050102010706020507" pitchFamily="18" charset="2"/>
            <a:buChar char=""/>
          </a:pPr>
          <a:r>
            <a:rPr lang="bg-BG" sz="1800" dirty="0"/>
            <a:t>Разнородни и противоречиви убеждения, цели и предпочитания на заинтересованите страни</a:t>
          </a:r>
        </a:p>
      </dgm:t>
    </dgm:pt>
    <dgm:pt modelId="{F8C8A2F4-5B23-451B-AD01-C21B6709D936}" type="parTrans" cxnId="{54087917-1996-4946-9231-345268BD48FF}">
      <dgm:prSet/>
      <dgm:spPr/>
      <dgm:t>
        <a:bodyPr/>
        <a:lstStyle/>
        <a:p>
          <a:endParaRPr lang="bg-BG"/>
        </a:p>
      </dgm:t>
    </dgm:pt>
    <dgm:pt modelId="{FC236FAE-5781-417D-B08E-81C80FBAF960}" type="sibTrans" cxnId="{54087917-1996-4946-9231-345268BD48FF}">
      <dgm:prSet/>
      <dgm:spPr/>
      <dgm:t>
        <a:bodyPr/>
        <a:lstStyle/>
        <a:p>
          <a:endParaRPr lang="bg-BG"/>
        </a:p>
      </dgm:t>
    </dgm:pt>
    <dgm:pt modelId="{F7C98DF6-8482-4B57-9CC3-F0861404E304}">
      <dgm:prSet custT="1"/>
      <dgm:spPr/>
      <dgm:t>
        <a:bodyPr/>
        <a:lstStyle/>
        <a:p>
          <a:pPr>
            <a:buFont typeface="Symbol" panose="05050102010706020507" pitchFamily="18" charset="2"/>
            <a:buChar char=""/>
          </a:pPr>
          <a:r>
            <a:rPr lang="bg-BG" sz="1800" dirty="0"/>
            <a:t>Вероятностите за различните събития и последствията от решенията може да бъдат вътрешноопределени</a:t>
          </a:r>
        </a:p>
      </dgm:t>
    </dgm:pt>
    <dgm:pt modelId="{C09D4162-A272-445E-B517-F27F9884E3A8}" type="parTrans" cxnId="{FAC44417-F07A-4158-9493-B490375C0C86}">
      <dgm:prSet/>
      <dgm:spPr/>
      <dgm:t>
        <a:bodyPr/>
        <a:lstStyle/>
        <a:p>
          <a:endParaRPr lang="bg-BG"/>
        </a:p>
      </dgm:t>
    </dgm:pt>
    <dgm:pt modelId="{592A6AB5-BB40-4B3A-BEB0-C5818A5958F2}" type="sibTrans" cxnId="{FAC44417-F07A-4158-9493-B490375C0C86}">
      <dgm:prSet/>
      <dgm:spPr/>
      <dgm:t>
        <a:bodyPr/>
        <a:lstStyle/>
        <a:p>
          <a:endParaRPr lang="bg-BG"/>
        </a:p>
      </dgm:t>
    </dgm:pt>
    <dgm:pt modelId="{5CCA1510-6B04-4484-B098-4B16C079F401}">
      <dgm:prSet custT="1"/>
      <dgm:spPr/>
      <dgm:t>
        <a:bodyPr/>
        <a:lstStyle/>
        <a:p>
          <a:pPr>
            <a:buFont typeface="Symbol" panose="05050102010706020507" pitchFamily="18" charset="2"/>
            <a:buChar char=""/>
          </a:pPr>
          <a:r>
            <a:rPr lang="bg-BG" sz="1800" dirty="0"/>
            <a:t>Вземащият решението може да не разбира напълно какви действия са необходими, докато не пристъпи към изпълнение на решението</a:t>
          </a:r>
        </a:p>
      </dgm:t>
    </dgm:pt>
    <dgm:pt modelId="{7138542C-38A0-4C45-94EF-284209AE3E26}" type="parTrans" cxnId="{CC2CAB99-E202-4310-995E-C4896402088F}">
      <dgm:prSet/>
      <dgm:spPr/>
      <dgm:t>
        <a:bodyPr/>
        <a:lstStyle/>
        <a:p>
          <a:endParaRPr lang="bg-BG"/>
        </a:p>
      </dgm:t>
    </dgm:pt>
    <dgm:pt modelId="{06D32DDF-D5B7-4D51-83E3-E0A7792253BF}" type="sibTrans" cxnId="{CC2CAB99-E202-4310-995E-C4896402088F}">
      <dgm:prSet/>
      <dgm:spPr/>
      <dgm:t>
        <a:bodyPr/>
        <a:lstStyle/>
        <a:p>
          <a:endParaRPr lang="bg-BG"/>
        </a:p>
      </dgm:t>
    </dgm:pt>
    <dgm:pt modelId="{522D1FF9-EC78-4AAD-94A5-0F75B5C311A5}">
      <dgm:prSet custT="1"/>
      <dgm:spPr/>
      <dgm:t>
        <a:bodyPr/>
        <a:lstStyle/>
        <a:p>
          <a:pPr>
            <a:buFont typeface="Symbol" panose="05050102010706020507" pitchFamily="18" charset="2"/>
            <a:buChar char=""/>
          </a:pPr>
          <a:r>
            <a:rPr lang="bg-BG" sz="1800" dirty="0"/>
            <a:t>Някои решения може да променят самата среда, особено в случаи, когато има много участници в процеса</a:t>
          </a:r>
        </a:p>
      </dgm:t>
    </dgm:pt>
    <dgm:pt modelId="{EF343543-A0DB-49E7-B82C-892E6834C350}" type="parTrans" cxnId="{19460323-BC64-4E89-8A7F-56C4E2CB1164}">
      <dgm:prSet/>
      <dgm:spPr/>
      <dgm:t>
        <a:bodyPr/>
        <a:lstStyle/>
        <a:p>
          <a:endParaRPr lang="bg-BG"/>
        </a:p>
      </dgm:t>
    </dgm:pt>
    <dgm:pt modelId="{439EFFB7-B703-4268-BDE8-EA9B23C0EF2B}" type="sibTrans" cxnId="{19460323-BC64-4E89-8A7F-56C4E2CB1164}">
      <dgm:prSet/>
      <dgm:spPr/>
      <dgm:t>
        <a:bodyPr/>
        <a:lstStyle/>
        <a:p>
          <a:endParaRPr lang="bg-BG"/>
        </a:p>
      </dgm:t>
    </dgm:pt>
    <dgm:pt modelId="{74580291-4720-441E-9B71-FD7246EF966B}">
      <dgm:prSet custT="1"/>
      <dgm:spPr/>
      <dgm:t>
        <a:bodyPr/>
        <a:lstStyle/>
        <a:p>
          <a:pPr>
            <a:buFont typeface="Symbol" panose="05050102010706020507" pitchFamily="18" charset="2"/>
            <a:buChar char=""/>
          </a:pPr>
          <a:r>
            <a:rPr lang="bg-BG" sz="1800" dirty="0"/>
            <a:t>Може да липсват измерители на успеха или те да бъдат противоречиви или неясни</a:t>
          </a:r>
        </a:p>
      </dgm:t>
    </dgm:pt>
    <dgm:pt modelId="{204883A1-EF61-47DD-9917-BDD042255C15}" type="parTrans" cxnId="{18FBBF0B-A1EC-45EF-8BFD-CC7F0D30878F}">
      <dgm:prSet/>
      <dgm:spPr/>
      <dgm:t>
        <a:bodyPr/>
        <a:lstStyle/>
        <a:p>
          <a:endParaRPr lang="bg-BG"/>
        </a:p>
      </dgm:t>
    </dgm:pt>
    <dgm:pt modelId="{A0A6D23C-E99E-45A8-9F7C-99998E9BAC4D}" type="sibTrans" cxnId="{18FBBF0B-A1EC-45EF-8BFD-CC7F0D30878F}">
      <dgm:prSet/>
      <dgm:spPr/>
      <dgm:t>
        <a:bodyPr/>
        <a:lstStyle/>
        <a:p>
          <a:endParaRPr lang="bg-BG"/>
        </a:p>
      </dgm:t>
    </dgm:pt>
    <dgm:pt modelId="{3D226BBC-FC93-4FF8-864C-9767453F3804}">
      <dgm:prSet custT="1"/>
      <dgm:spPr/>
      <dgm:t>
        <a:bodyPr/>
        <a:lstStyle/>
        <a:p>
          <a:pPr>
            <a:buFont typeface="Symbol" panose="05050102010706020507" pitchFamily="18" charset="2"/>
            <a:buChar char=""/>
          </a:pPr>
          <a:r>
            <a:rPr lang="bg-BG" sz="1800" dirty="0"/>
            <a:t>Последствията зависят от качеството на изпълнението, което зависи от действията на хора, които не са взели решението.</a:t>
          </a:r>
        </a:p>
      </dgm:t>
    </dgm:pt>
    <dgm:pt modelId="{7E92704A-1438-43AD-967E-05E53A53913A}" type="parTrans" cxnId="{E670BD4B-22F7-4BF0-B128-5EC643003ECE}">
      <dgm:prSet/>
      <dgm:spPr/>
      <dgm:t>
        <a:bodyPr/>
        <a:lstStyle/>
        <a:p>
          <a:endParaRPr lang="bg-BG"/>
        </a:p>
      </dgm:t>
    </dgm:pt>
    <dgm:pt modelId="{BFD82279-5FF9-45A9-9D13-F7A43B2BA53F}" type="sibTrans" cxnId="{E670BD4B-22F7-4BF0-B128-5EC643003ECE}">
      <dgm:prSet/>
      <dgm:spPr/>
      <dgm:t>
        <a:bodyPr/>
        <a:lstStyle/>
        <a:p>
          <a:endParaRPr lang="bg-BG"/>
        </a:p>
      </dgm:t>
    </dgm:pt>
    <dgm:pt modelId="{656C7A3A-961E-4576-9C56-12A92368D0BC}">
      <dgm:prSet custT="1"/>
      <dgm:spPr/>
      <dgm:t>
        <a:bodyPr/>
        <a:lstStyle/>
        <a:p>
          <a:pPr>
            <a:buFont typeface="Symbol" panose="05050102010706020507" pitchFamily="18" charset="2"/>
            <a:buChar char=""/>
          </a:pPr>
          <a:r>
            <a:rPr lang="bg-BG" sz="1800" dirty="0"/>
            <a:t>Успехът на едно действие може да изисква активен и продължителен диалог със заинтересованите страни преди, по време  и след изпълнението</a:t>
          </a:r>
        </a:p>
      </dgm:t>
    </dgm:pt>
    <dgm:pt modelId="{DE66DA19-4D45-46AF-B7F5-A5AD87151CC1}" type="parTrans" cxnId="{F186895D-70A9-4D80-8EA9-A993020359B7}">
      <dgm:prSet/>
      <dgm:spPr/>
      <dgm:t>
        <a:bodyPr/>
        <a:lstStyle/>
        <a:p>
          <a:endParaRPr lang="bg-BG"/>
        </a:p>
      </dgm:t>
    </dgm:pt>
    <dgm:pt modelId="{EDA8083F-F124-45A2-9E34-E59835656C23}" type="sibTrans" cxnId="{F186895D-70A9-4D80-8EA9-A993020359B7}">
      <dgm:prSet/>
      <dgm:spPr/>
      <dgm:t>
        <a:bodyPr/>
        <a:lstStyle/>
        <a:p>
          <a:endParaRPr lang="bg-BG"/>
        </a:p>
      </dgm:t>
    </dgm:pt>
    <dgm:pt modelId="{745D52D7-E272-4360-80B8-3FF71511DE4E}">
      <dgm:prSet custT="1"/>
      <dgm:spPr/>
      <dgm:t>
        <a:bodyPr/>
        <a:lstStyle/>
        <a:p>
          <a:pPr>
            <a:buFont typeface="Symbol" panose="05050102010706020507" pitchFamily="18" charset="2"/>
            <a:buChar char=""/>
          </a:pPr>
          <a:r>
            <a:rPr lang="bg-BG" sz="1800" dirty="0"/>
            <a:t>Успехът може да изисква поемането на ангажименти още преди решението да бъде взето</a:t>
          </a:r>
        </a:p>
      </dgm:t>
    </dgm:pt>
    <dgm:pt modelId="{E4E9E3FF-CA50-4940-B020-148844121874}" type="parTrans" cxnId="{A6038272-8E2E-4A91-BE71-63B2C39EE64B}">
      <dgm:prSet/>
      <dgm:spPr/>
      <dgm:t>
        <a:bodyPr/>
        <a:lstStyle/>
        <a:p>
          <a:endParaRPr lang="bg-BG"/>
        </a:p>
      </dgm:t>
    </dgm:pt>
    <dgm:pt modelId="{1875371F-9BBB-486D-B988-CEE134456A49}" type="sibTrans" cxnId="{A6038272-8E2E-4A91-BE71-63B2C39EE64B}">
      <dgm:prSet/>
      <dgm:spPr/>
      <dgm:t>
        <a:bodyPr/>
        <a:lstStyle/>
        <a:p>
          <a:endParaRPr lang="bg-BG"/>
        </a:p>
      </dgm:t>
    </dgm:pt>
    <dgm:pt modelId="{012DBAD3-7CCC-4153-A754-E4E50D22D369}">
      <dgm:prSet custT="1"/>
      <dgm:spPr/>
      <dgm:t>
        <a:bodyPr/>
        <a:lstStyle/>
        <a:p>
          <a:pPr>
            <a:buFont typeface="Symbol" panose="05050102010706020507" pitchFamily="18" charset="2"/>
            <a:buChar char=""/>
          </a:pPr>
          <a:r>
            <a:rPr lang="bg-BG" sz="1800" dirty="0"/>
            <a:t>Може да отнеме дълго време, докато последствията от решенията се проявят</a:t>
          </a:r>
        </a:p>
      </dgm:t>
    </dgm:pt>
    <dgm:pt modelId="{923E86A2-8D01-41DF-9D24-0C3E7A0029BE}" type="parTrans" cxnId="{B9AEE91B-8BE1-4628-B12F-FB30BB88A79E}">
      <dgm:prSet/>
      <dgm:spPr/>
      <dgm:t>
        <a:bodyPr/>
        <a:lstStyle/>
        <a:p>
          <a:endParaRPr lang="bg-BG"/>
        </a:p>
      </dgm:t>
    </dgm:pt>
    <dgm:pt modelId="{1B1DD547-E7D4-439A-9772-331397172364}" type="sibTrans" cxnId="{B9AEE91B-8BE1-4628-B12F-FB30BB88A79E}">
      <dgm:prSet/>
      <dgm:spPr/>
      <dgm:t>
        <a:bodyPr/>
        <a:lstStyle/>
        <a:p>
          <a:endParaRPr lang="bg-BG"/>
        </a:p>
      </dgm:t>
    </dgm:pt>
    <dgm:pt modelId="{80B97557-89AE-4FEE-BF49-79A8C8C8976E}">
      <dgm:prSet custT="1"/>
      <dgm:spPr/>
      <dgm:t>
        <a:bodyPr/>
        <a:lstStyle/>
        <a:p>
          <a:pPr>
            <a:buFont typeface="Symbol" panose="05050102010706020507" pitchFamily="18" charset="2"/>
            <a:buChar char=""/>
          </a:pPr>
          <a:r>
            <a:rPr lang="bg-BG" sz="1800" dirty="0"/>
            <a:t>Вземащите решенията могат да повлияят върху последствията и/или върху измерителите на успеха</a:t>
          </a:r>
        </a:p>
      </dgm:t>
    </dgm:pt>
    <dgm:pt modelId="{75DF9115-8D65-4CC4-B16A-177F1AB63F77}" type="parTrans" cxnId="{E870927C-90CF-4A67-9C3A-E7EC7626F2CD}">
      <dgm:prSet/>
      <dgm:spPr/>
      <dgm:t>
        <a:bodyPr/>
        <a:lstStyle/>
        <a:p>
          <a:endParaRPr lang="bg-BG"/>
        </a:p>
      </dgm:t>
    </dgm:pt>
    <dgm:pt modelId="{52293009-CCBB-4227-BD2B-600BA61C0FFA}" type="sibTrans" cxnId="{E870927C-90CF-4A67-9C3A-E7EC7626F2CD}">
      <dgm:prSet/>
      <dgm:spPr/>
      <dgm:t>
        <a:bodyPr/>
        <a:lstStyle/>
        <a:p>
          <a:endParaRPr lang="bg-BG"/>
        </a:p>
      </dgm:t>
    </dgm:pt>
    <dgm:pt modelId="{9E56B649-3876-4A19-9667-8755D2D3D0F5}">
      <dgm:prSet custT="1"/>
      <dgm:spPr/>
      <dgm:t>
        <a:bodyPr/>
        <a:lstStyle/>
        <a:p>
          <a:r>
            <a:rPr lang="bg-BG" sz="1800" dirty="0"/>
            <a:t>Интелигентните участници може да вземат пример един от друг, когато се опитват да стигнат до решение</a:t>
          </a:r>
        </a:p>
      </dgm:t>
    </dgm:pt>
    <dgm:pt modelId="{F69615A3-495F-4A0E-BD97-B0D3D80105DD}" type="parTrans" cxnId="{50D28F85-5301-4616-BAD0-CF3FFF9A7EBC}">
      <dgm:prSet/>
      <dgm:spPr/>
      <dgm:t>
        <a:bodyPr/>
        <a:lstStyle/>
        <a:p>
          <a:endParaRPr lang="bg-BG"/>
        </a:p>
      </dgm:t>
    </dgm:pt>
    <dgm:pt modelId="{BA85DDD2-1148-4278-9AAA-4B44F9C2D965}" type="sibTrans" cxnId="{50D28F85-5301-4616-BAD0-CF3FFF9A7EBC}">
      <dgm:prSet/>
      <dgm:spPr/>
      <dgm:t>
        <a:bodyPr/>
        <a:lstStyle/>
        <a:p>
          <a:endParaRPr lang="bg-BG"/>
        </a:p>
      </dgm:t>
    </dgm:pt>
    <dgm:pt modelId="{AAEE7C12-ACC6-491E-A81B-66460CF10548}" type="pres">
      <dgm:prSet presAssocID="{0E0357B9-314E-423C-858F-27E203B9EDEA}" presName="diagram" presStyleCnt="0">
        <dgm:presLayoutVars>
          <dgm:dir/>
          <dgm:resizeHandles val="exact"/>
        </dgm:presLayoutVars>
      </dgm:prSet>
      <dgm:spPr/>
    </dgm:pt>
    <dgm:pt modelId="{6A1A9757-09AD-4A55-9FA6-CB304F459BA6}" type="pres">
      <dgm:prSet presAssocID="{24D60E9B-3E6F-47F2-95E1-10544DDBEA87}" presName="node" presStyleLbl="node1" presStyleIdx="0" presStyleCnt="16">
        <dgm:presLayoutVars>
          <dgm:bulletEnabled val="1"/>
        </dgm:presLayoutVars>
      </dgm:prSet>
      <dgm:spPr/>
    </dgm:pt>
    <dgm:pt modelId="{B6D51392-5037-4E87-91E1-70AC5D9DDB66}" type="pres">
      <dgm:prSet presAssocID="{4934ACF6-9D36-4A84-8CAA-D796F98BF824}" presName="sibTrans" presStyleCnt="0"/>
      <dgm:spPr/>
    </dgm:pt>
    <dgm:pt modelId="{BAE907A0-06C9-4CBA-90F9-0AC8D3344319}" type="pres">
      <dgm:prSet presAssocID="{B6951637-F591-4D38-984B-2E042FDE840D}" presName="node" presStyleLbl="node1" presStyleIdx="1" presStyleCnt="16">
        <dgm:presLayoutVars>
          <dgm:bulletEnabled val="1"/>
        </dgm:presLayoutVars>
      </dgm:prSet>
      <dgm:spPr>
        <a:xfrm>
          <a:off x="3018959" y="103242"/>
          <a:ext cx="2742530" cy="1645518"/>
        </a:xfrm>
        <a:prstGeom prst="rect">
          <a:avLst/>
        </a:prstGeom>
      </dgm:spPr>
    </dgm:pt>
    <dgm:pt modelId="{E695E4C7-D4AF-4B04-9925-66D1FC2F396E}" type="pres">
      <dgm:prSet presAssocID="{E37F4EF5-9853-482B-9356-FA4EB6E0C9C9}" presName="sibTrans" presStyleCnt="0"/>
      <dgm:spPr/>
    </dgm:pt>
    <dgm:pt modelId="{0A6F3BDC-3931-4F65-BA77-FA8371493FF3}" type="pres">
      <dgm:prSet presAssocID="{3C08F9CA-1C26-4E9F-82A3-5FD9F94A8F1C}" presName="node" presStyleLbl="node1" presStyleIdx="2" presStyleCnt="16">
        <dgm:presLayoutVars>
          <dgm:bulletEnabled val="1"/>
        </dgm:presLayoutVars>
      </dgm:prSet>
      <dgm:spPr>
        <a:xfrm>
          <a:off x="6035743" y="103242"/>
          <a:ext cx="2742530" cy="1645518"/>
        </a:xfrm>
        <a:prstGeom prst="rect">
          <a:avLst/>
        </a:prstGeom>
      </dgm:spPr>
    </dgm:pt>
    <dgm:pt modelId="{1D611230-2D96-4321-84B0-DA722698434F}" type="pres">
      <dgm:prSet presAssocID="{9D4E953B-DC9E-4763-A295-3AB0FDD74653}" presName="sibTrans" presStyleCnt="0"/>
      <dgm:spPr/>
    </dgm:pt>
    <dgm:pt modelId="{5378B348-73A2-4BED-B8C0-8F1383B14090}" type="pres">
      <dgm:prSet presAssocID="{E7E1FA52-A4F0-440B-9637-1083AA634C02}" presName="node" presStyleLbl="node1" presStyleIdx="3" presStyleCnt="16">
        <dgm:presLayoutVars>
          <dgm:bulletEnabled val="1"/>
        </dgm:presLayoutVars>
      </dgm:prSet>
      <dgm:spPr>
        <a:xfrm>
          <a:off x="9052526" y="103242"/>
          <a:ext cx="2742530" cy="1645518"/>
        </a:xfrm>
        <a:prstGeom prst="rect">
          <a:avLst/>
        </a:prstGeom>
      </dgm:spPr>
    </dgm:pt>
    <dgm:pt modelId="{E354A818-0958-4E21-B416-4BCF89D55D52}" type="pres">
      <dgm:prSet presAssocID="{A848F72F-FDF2-4D9E-B232-C5525E7B5E59}" presName="sibTrans" presStyleCnt="0"/>
      <dgm:spPr/>
    </dgm:pt>
    <dgm:pt modelId="{10552013-5F9D-4333-B9C1-9909E9C9034F}" type="pres">
      <dgm:prSet presAssocID="{CB165529-8311-403E-BAA1-5F370EF9F148}" presName="node" presStyleLbl="node1" presStyleIdx="4" presStyleCnt="16">
        <dgm:presLayoutVars>
          <dgm:bulletEnabled val="1"/>
        </dgm:presLayoutVars>
      </dgm:prSet>
      <dgm:spPr>
        <a:xfrm>
          <a:off x="12069309" y="103242"/>
          <a:ext cx="2742530" cy="1645518"/>
        </a:xfrm>
        <a:prstGeom prst="rect">
          <a:avLst/>
        </a:prstGeom>
      </dgm:spPr>
    </dgm:pt>
    <dgm:pt modelId="{CD1F820D-5079-4A64-9089-A8F3BF20245F}" type="pres">
      <dgm:prSet presAssocID="{6A0C5289-8EC5-4DBF-8845-A46C14AEEF02}" presName="sibTrans" presStyleCnt="0"/>
      <dgm:spPr/>
    </dgm:pt>
    <dgm:pt modelId="{77FD6267-7609-47EB-BF3F-01CFC5577B47}" type="pres">
      <dgm:prSet presAssocID="{58FCD34D-179F-431A-9B2D-20F615966DFD}" presName="node" presStyleLbl="node1" presStyleIdx="5" presStyleCnt="16">
        <dgm:presLayoutVars>
          <dgm:bulletEnabled val="1"/>
        </dgm:presLayoutVars>
      </dgm:prSet>
      <dgm:spPr/>
    </dgm:pt>
    <dgm:pt modelId="{39625A89-CE81-4239-B6AD-897F5CA33A84}" type="pres">
      <dgm:prSet presAssocID="{FC236FAE-5781-417D-B08E-81C80FBAF960}" presName="sibTrans" presStyleCnt="0"/>
      <dgm:spPr/>
    </dgm:pt>
    <dgm:pt modelId="{047D9729-93C5-494B-AC73-D66A1E5F0ACF}" type="pres">
      <dgm:prSet presAssocID="{F7C98DF6-8482-4B57-9CC3-F0861404E304}" presName="node" presStyleLbl="node1" presStyleIdx="6" presStyleCnt="16">
        <dgm:presLayoutVars>
          <dgm:bulletEnabled val="1"/>
        </dgm:presLayoutVars>
      </dgm:prSet>
      <dgm:spPr/>
    </dgm:pt>
    <dgm:pt modelId="{F9A8E974-1939-4E83-AEA6-0FB4AA1693F2}" type="pres">
      <dgm:prSet presAssocID="{592A6AB5-BB40-4B3A-BEB0-C5818A5958F2}" presName="sibTrans" presStyleCnt="0"/>
      <dgm:spPr/>
    </dgm:pt>
    <dgm:pt modelId="{6F767C3F-4B04-409F-AFB4-240109FDB353}" type="pres">
      <dgm:prSet presAssocID="{5CCA1510-6B04-4484-B098-4B16C079F401}" presName="node" presStyleLbl="node1" presStyleIdx="7" presStyleCnt="16">
        <dgm:presLayoutVars>
          <dgm:bulletEnabled val="1"/>
        </dgm:presLayoutVars>
      </dgm:prSet>
      <dgm:spPr/>
    </dgm:pt>
    <dgm:pt modelId="{C168FC6E-81F1-4411-B2AE-B12AB755FF4C}" type="pres">
      <dgm:prSet presAssocID="{06D32DDF-D5B7-4D51-83E3-E0A7792253BF}" presName="sibTrans" presStyleCnt="0"/>
      <dgm:spPr/>
    </dgm:pt>
    <dgm:pt modelId="{C5063FCD-BE3E-49E3-A14D-41568842EA2F}" type="pres">
      <dgm:prSet presAssocID="{522D1FF9-EC78-4AAD-94A5-0F75B5C311A5}" presName="node" presStyleLbl="node1" presStyleIdx="8" presStyleCnt="16">
        <dgm:presLayoutVars>
          <dgm:bulletEnabled val="1"/>
        </dgm:presLayoutVars>
      </dgm:prSet>
      <dgm:spPr/>
    </dgm:pt>
    <dgm:pt modelId="{D494040C-C0C7-42E6-8B66-7F58E52A5836}" type="pres">
      <dgm:prSet presAssocID="{439EFFB7-B703-4268-BDE8-EA9B23C0EF2B}" presName="sibTrans" presStyleCnt="0"/>
      <dgm:spPr/>
    </dgm:pt>
    <dgm:pt modelId="{9C166B78-DED6-48BC-8540-4851DA55DB92}" type="pres">
      <dgm:prSet presAssocID="{74580291-4720-441E-9B71-FD7246EF966B}" presName="node" presStyleLbl="node1" presStyleIdx="9" presStyleCnt="16">
        <dgm:presLayoutVars>
          <dgm:bulletEnabled val="1"/>
        </dgm:presLayoutVars>
      </dgm:prSet>
      <dgm:spPr/>
    </dgm:pt>
    <dgm:pt modelId="{F0AF593C-DAEF-4F4D-BF8C-96F79B80FA94}" type="pres">
      <dgm:prSet presAssocID="{A0A6D23C-E99E-45A8-9F7C-99998E9BAC4D}" presName="sibTrans" presStyleCnt="0"/>
      <dgm:spPr/>
    </dgm:pt>
    <dgm:pt modelId="{4727584B-1D2C-4C08-B70B-9A7E9207C0FA}" type="pres">
      <dgm:prSet presAssocID="{3D226BBC-FC93-4FF8-864C-9767453F3804}" presName="node" presStyleLbl="node1" presStyleIdx="10" presStyleCnt="16">
        <dgm:presLayoutVars>
          <dgm:bulletEnabled val="1"/>
        </dgm:presLayoutVars>
      </dgm:prSet>
      <dgm:spPr/>
    </dgm:pt>
    <dgm:pt modelId="{88AAA9B9-A89C-45A0-9193-9695638ED9A9}" type="pres">
      <dgm:prSet presAssocID="{BFD82279-5FF9-45A9-9D13-F7A43B2BA53F}" presName="sibTrans" presStyleCnt="0"/>
      <dgm:spPr/>
    </dgm:pt>
    <dgm:pt modelId="{C53A80F6-D27E-4600-BF04-FDCF626026E0}" type="pres">
      <dgm:prSet presAssocID="{656C7A3A-961E-4576-9C56-12A92368D0BC}" presName="node" presStyleLbl="node1" presStyleIdx="11" presStyleCnt="16">
        <dgm:presLayoutVars>
          <dgm:bulletEnabled val="1"/>
        </dgm:presLayoutVars>
      </dgm:prSet>
      <dgm:spPr/>
    </dgm:pt>
    <dgm:pt modelId="{00905C4B-D685-40E3-A509-B4CC50F93C16}" type="pres">
      <dgm:prSet presAssocID="{EDA8083F-F124-45A2-9E34-E59835656C23}" presName="sibTrans" presStyleCnt="0"/>
      <dgm:spPr/>
    </dgm:pt>
    <dgm:pt modelId="{B2C50137-B209-4B7F-BB46-B719DD02DB11}" type="pres">
      <dgm:prSet presAssocID="{745D52D7-E272-4360-80B8-3FF71511DE4E}" presName="node" presStyleLbl="node1" presStyleIdx="12" presStyleCnt="16">
        <dgm:presLayoutVars>
          <dgm:bulletEnabled val="1"/>
        </dgm:presLayoutVars>
      </dgm:prSet>
      <dgm:spPr/>
    </dgm:pt>
    <dgm:pt modelId="{C76B5E29-D230-42B4-BDEA-BA67909ECED1}" type="pres">
      <dgm:prSet presAssocID="{1875371F-9BBB-486D-B988-CEE134456A49}" presName="sibTrans" presStyleCnt="0"/>
      <dgm:spPr/>
    </dgm:pt>
    <dgm:pt modelId="{593E7E8D-C75B-421F-979C-FFEC80A84F44}" type="pres">
      <dgm:prSet presAssocID="{012DBAD3-7CCC-4153-A754-E4E50D22D369}" presName="node" presStyleLbl="node1" presStyleIdx="13" presStyleCnt="16">
        <dgm:presLayoutVars>
          <dgm:bulletEnabled val="1"/>
        </dgm:presLayoutVars>
      </dgm:prSet>
      <dgm:spPr/>
    </dgm:pt>
    <dgm:pt modelId="{D0E56AB2-9690-403B-A5D8-1507E641AD92}" type="pres">
      <dgm:prSet presAssocID="{1B1DD547-E7D4-439A-9772-331397172364}" presName="sibTrans" presStyleCnt="0"/>
      <dgm:spPr/>
    </dgm:pt>
    <dgm:pt modelId="{ED69DB64-DADA-4A31-8D5F-30A9B57F75AE}" type="pres">
      <dgm:prSet presAssocID="{80B97557-89AE-4FEE-BF49-79A8C8C8976E}" presName="node" presStyleLbl="node1" presStyleIdx="14" presStyleCnt="16">
        <dgm:presLayoutVars>
          <dgm:bulletEnabled val="1"/>
        </dgm:presLayoutVars>
      </dgm:prSet>
      <dgm:spPr/>
    </dgm:pt>
    <dgm:pt modelId="{A50F967F-9787-4A10-8BDE-4F8BB1B0135E}" type="pres">
      <dgm:prSet presAssocID="{52293009-CCBB-4227-BD2B-600BA61C0FFA}" presName="sibTrans" presStyleCnt="0"/>
      <dgm:spPr/>
    </dgm:pt>
    <dgm:pt modelId="{800A7885-3BC6-4C54-BAD1-6734F43AAD12}" type="pres">
      <dgm:prSet presAssocID="{9E56B649-3876-4A19-9667-8755D2D3D0F5}" presName="node" presStyleLbl="node1" presStyleIdx="15" presStyleCnt="16">
        <dgm:presLayoutVars>
          <dgm:bulletEnabled val="1"/>
        </dgm:presLayoutVars>
      </dgm:prSet>
      <dgm:spPr/>
    </dgm:pt>
  </dgm:ptLst>
  <dgm:cxnLst>
    <dgm:cxn modelId="{74A16802-AB12-418B-8A0B-4634FE21B7C7}" type="presOf" srcId="{9E56B649-3876-4A19-9667-8755D2D3D0F5}" destId="{800A7885-3BC6-4C54-BAD1-6734F43AAD12}" srcOrd="0" destOrd="0" presId="urn:microsoft.com/office/officeart/2005/8/layout/default"/>
    <dgm:cxn modelId="{BFCA5E0A-85E1-44A9-AA7E-761B2B07E769}" type="presOf" srcId="{3D226BBC-FC93-4FF8-864C-9767453F3804}" destId="{4727584B-1D2C-4C08-B70B-9A7E9207C0FA}" srcOrd="0" destOrd="0" presId="urn:microsoft.com/office/officeart/2005/8/layout/default"/>
    <dgm:cxn modelId="{18FBBF0B-A1EC-45EF-8BFD-CC7F0D30878F}" srcId="{0E0357B9-314E-423C-858F-27E203B9EDEA}" destId="{74580291-4720-441E-9B71-FD7246EF966B}" srcOrd="9" destOrd="0" parTransId="{204883A1-EF61-47DD-9917-BDD042255C15}" sibTransId="{A0A6D23C-E99E-45A8-9F7C-99998E9BAC4D}"/>
    <dgm:cxn modelId="{C987C315-D45C-4FB8-9855-6D077417F3B0}" type="presOf" srcId="{656C7A3A-961E-4576-9C56-12A92368D0BC}" destId="{C53A80F6-D27E-4600-BF04-FDCF626026E0}" srcOrd="0" destOrd="0" presId="urn:microsoft.com/office/officeart/2005/8/layout/default"/>
    <dgm:cxn modelId="{FAC44417-F07A-4158-9493-B490375C0C86}" srcId="{0E0357B9-314E-423C-858F-27E203B9EDEA}" destId="{F7C98DF6-8482-4B57-9CC3-F0861404E304}" srcOrd="6" destOrd="0" parTransId="{C09D4162-A272-445E-B517-F27F9884E3A8}" sibTransId="{592A6AB5-BB40-4B3A-BEB0-C5818A5958F2}"/>
    <dgm:cxn modelId="{54087917-1996-4946-9231-345268BD48FF}" srcId="{0E0357B9-314E-423C-858F-27E203B9EDEA}" destId="{58FCD34D-179F-431A-9B2D-20F615966DFD}" srcOrd="5" destOrd="0" parTransId="{F8C8A2F4-5B23-451B-AD01-C21B6709D936}" sibTransId="{FC236FAE-5781-417D-B08E-81C80FBAF960}"/>
    <dgm:cxn modelId="{B9AEE91B-8BE1-4628-B12F-FB30BB88A79E}" srcId="{0E0357B9-314E-423C-858F-27E203B9EDEA}" destId="{012DBAD3-7CCC-4153-A754-E4E50D22D369}" srcOrd="13" destOrd="0" parTransId="{923E86A2-8D01-41DF-9D24-0C3E7A0029BE}" sibTransId="{1B1DD547-E7D4-439A-9772-331397172364}"/>
    <dgm:cxn modelId="{19460323-BC64-4E89-8A7F-56C4E2CB1164}" srcId="{0E0357B9-314E-423C-858F-27E203B9EDEA}" destId="{522D1FF9-EC78-4AAD-94A5-0F75B5C311A5}" srcOrd="8" destOrd="0" parTransId="{EF343543-A0DB-49E7-B82C-892E6834C350}" sibTransId="{439EFFB7-B703-4268-BDE8-EA9B23C0EF2B}"/>
    <dgm:cxn modelId="{2E538D2E-DDB6-4E3B-8C12-D1FADC1EC6E1}" type="presOf" srcId="{0E0357B9-314E-423C-858F-27E203B9EDEA}" destId="{AAEE7C12-ACC6-491E-A81B-66460CF10548}" srcOrd="0" destOrd="0" presId="urn:microsoft.com/office/officeart/2005/8/layout/default"/>
    <dgm:cxn modelId="{1AA25530-C536-4286-9332-F5CE94EE59D0}" type="presOf" srcId="{58FCD34D-179F-431A-9B2D-20F615966DFD}" destId="{77FD6267-7609-47EB-BF3F-01CFC5577B47}" srcOrd="0" destOrd="0" presId="urn:microsoft.com/office/officeart/2005/8/layout/default"/>
    <dgm:cxn modelId="{F186895D-70A9-4D80-8EA9-A993020359B7}" srcId="{0E0357B9-314E-423C-858F-27E203B9EDEA}" destId="{656C7A3A-961E-4576-9C56-12A92368D0BC}" srcOrd="11" destOrd="0" parTransId="{DE66DA19-4D45-46AF-B7F5-A5AD87151CC1}" sibTransId="{EDA8083F-F124-45A2-9E34-E59835656C23}"/>
    <dgm:cxn modelId="{AAE0B860-7820-4BBC-932F-B3D3908BCA44}" type="presOf" srcId="{80B97557-89AE-4FEE-BF49-79A8C8C8976E}" destId="{ED69DB64-DADA-4A31-8D5F-30A9B57F75AE}" srcOrd="0" destOrd="0" presId="urn:microsoft.com/office/officeart/2005/8/layout/default"/>
    <dgm:cxn modelId="{E670BD4B-22F7-4BF0-B128-5EC643003ECE}" srcId="{0E0357B9-314E-423C-858F-27E203B9EDEA}" destId="{3D226BBC-FC93-4FF8-864C-9767453F3804}" srcOrd="10" destOrd="0" parTransId="{7E92704A-1438-43AD-967E-05E53A53913A}" sibTransId="{BFD82279-5FF9-45A9-9D13-F7A43B2BA53F}"/>
    <dgm:cxn modelId="{A6038272-8E2E-4A91-BE71-63B2C39EE64B}" srcId="{0E0357B9-314E-423C-858F-27E203B9EDEA}" destId="{745D52D7-E272-4360-80B8-3FF71511DE4E}" srcOrd="12" destOrd="0" parTransId="{E4E9E3FF-CA50-4940-B020-148844121874}" sibTransId="{1875371F-9BBB-486D-B988-CEE134456A49}"/>
    <dgm:cxn modelId="{236DBD76-A276-4419-ACE8-10F930CAC468}" srcId="{0E0357B9-314E-423C-858F-27E203B9EDEA}" destId="{3C08F9CA-1C26-4E9F-82A3-5FD9F94A8F1C}" srcOrd="2" destOrd="0" parTransId="{2DEA6464-9685-4B34-9F0E-FFDDA27336F4}" sibTransId="{9D4E953B-DC9E-4763-A295-3AB0FDD74653}"/>
    <dgm:cxn modelId="{E5528778-101D-48BE-AB38-69956A81D4A7}" type="presOf" srcId="{E7E1FA52-A4F0-440B-9637-1083AA634C02}" destId="{5378B348-73A2-4BED-B8C0-8F1383B14090}" srcOrd="0" destOrd="0" presId="urn:microsoft.com/office/officeart/2005/8/layout/default"/>
    <dgm:cxn modelId="{18CE1679-67C9-4550-98BD-4A74670C8DD3}" type="presOf" srcId="{CB165529-8311-403E-BAA1-5F370EF9F148}" destId="{10552013-5F9D-4333-B9C1-9909E9C9034F}" srcOrd="0" destOrd="0" presId="urn:microsoft.com/office/officeart/2005/8/layout/default"/>
    <dgm:cxn modelId="{E870927C-90CF-4A67-9C3A-E7EC7626F2CD}" srcId="{0E0357B9-314E-423C-858F-27E203B9EDEA}" destId="{80B97557-89AE-4FEE-BF49-79A8C8C8976E}" srcOrd="14" destOrd="0" parTransId="{75DF9115-8D65-4CC4-B16A-177F1AB63F77}" sibTransId="{52293009-CCBB-4227-BD2B-600BA61C0FFA}"/>
    <dgm:cxn modelId="{50D28F85-5301-4616-BAD0-CF3FFF9A7EBC}" srcId="{0E0357B9-314E-423C-858F-27E203B9EDEA}" destId="{9E56B649-3876-4A19-9667-8755D2D3D0F5}" srcOrd="15" destOrd="0" parTransId="{F69615A3-495F-4A0E-BD97-B0D3D80105DD}" sibTransId="{BA85DDD2-1148-4278-9AAA-4B44F9C2D965}"/>
    <dgm:cxn modelId="{CC2CAB99-E202-4310-995E-C4896402088F}" srcId="{0E0357B9-314E-423C-858F-27E203B9EDEA}" destId="{5CCA1510-6B04-4484-B098-4B16C079F401}" srcOrd="7" destOrd="0" parTransId="{7138542C-38A0-4C45-94EF-284209AE3E26}" sibTransId="{06D32DDF-D5B7-4D51-83E3-E0A7792253BF}"/>
    <dgm:cxn modelId="{C5B2F89F-86FC-4FE5-94AC-9E907250B64D}" type="presOf" srcId="{522D1FF9-EC78-4AAD-94A5-0F75B5C311A5}" destId="{C5063FCD-BE3E-49E3-A14D-41568842EA2F}" srcOrd="0" destOrd="0" presId="urn:microsoft.com/office/officeart/2005/8/layout/default"/>
    <dgm:cxn modelId="{E2E78EA1-F71B-4A0B-8606-C41C7C1866E8}" srcId="{0E0357B9-314E-423C-858F-27E203B9EDEA}" destId="{CB165529-8311-403E-BAA1-5F370EF9F148}" srcOrd="4" destOrd="0" parTransId="{DED56DE8-4EBC-4329-9982-B93EEF59FAB5}" sibTransId="{6A0C5289-8EC5-4DBF-8845-A46C14AEEF02}"/>
    <dgm:cxn modelId="{975AB6AA-A3A6-4C15-8267-C55D3374A1E4}" srcId="{0E0357B9-314E-423C-858F-27E203B9EDEA}" destId="{B6951637-F591-4D38-984B-2E042FDE840D}" srcOrd="1" destOrd="0" parTransId="{F49F12FE-49C6-4C70-9F7B-05D3BE5C829C}" sibTransId="{E37F4EF5-9853-482B-9356-FA4EB6E0C9C9}"/>
    <dgm:cxn modelId="{B5F83AAD-EB85-456E-B53C-4E1A5778F1A1}" type="presOf" srcId="{B6951637-F591-4D38-984B-2E042FDE840D}" destId="{BAE907A0-06C9-4CBA-90F9-0AC8D3344319}" srcOrd="0" destOrd="0" presId="urn:microsoft.com/office/officeart/2005/8/layout/default"/>
    <dgm:cxn modelId="{EED19BB7-0AF2-43AB-8185-770A75807827}" type="presOf" srcId="{3C08F9CA-1C26-4E9F-82A3-5FD9F94A8F1C}" destId="{0A6F3BDC-3931-4F65-BA77-FA8371493FF3}" srcOrd="0" destOrd="0" presId="urn:microsoft.com/office/officeart/2005/8/layout/default"/>
    <dgm:cxn modelId="{59A309BC-AC84-4A70-B489-06699FFEA0D0}" srcId="{0E0357B9-314E-423C-858F-27E203B9EDEA}" destId="{E7E1FA52-A4F0-440B-9637-1083AA634C02}" srcOrd="3" destOrd="0" parTransId="{77477156-9708-471E-A1AB-1C0221D4B291}" sibTransId="{A848F72F-FDF2-4D9E-B232-C5525E7B5E59}"/>
    <dgm:cxn modelId="{F4C396C1-C147-45B0-AB7B-91CDC5758A1A}" type="presOf" srcId="{012DBAD3-7CCC-4153-A754-E4E50D22D369}" destId="{593E7E8D-C75B-421F-979C-FFEC80A84F44}" srcOrd="0" destOrd="0" presId="urn:microsoft.com/office/officeart/2005/8/layout/default"/>
    <dgm:cxn modelId="{E7CAF9C6-4475-41A1-881E-01D2EA3B5749}" type="presOf" srcId="{24D60E9B-3E6F-47F2-95E1-10544DDBEA87}" destId="{6A1A9757-09AD-4A55-9FA6-CB304F459BA6}" srcOrd="0" destOrd="0" presId="urn:microsoft.com/office/officeart/2005/8/layout/default"/>
    <dgm:cxn modelId="{C21BAEC8-ABE3-48FB-B7C8-4BF521DD66DE}" type="presOf" srcId="{74580291-4720-441E-9B71-FD7246EF966B}" destId="{9C166B78-DED6-48BC-8540-4851DA55DB92}" srcOrd="0" destOrd="0" presId="urn:microsoft.com/office/officeart/2005/8/layout/default"/>
    <dgm:cxn modelId="{39DEC2CB-D162-40BA-899D-0E85EFF6932C}" type="presOf" srcId="{5CCA1510-6B04-4484-B098-4B16C079F401}" destId="{6F767C3F-4B04-409F-AFB4-240109FDB353}" srcOrd="0" destOrd="0" presId="urn:microsoft.com/office/officeart/2005/8/layout/default"/>
    <dgm:cxn modelId="{5AF2CDDA-7001-4765-B017-FD02BCD5EDE2}" srcId="{0E0357B9-314E-423C-858F-27E203B9EDEA}" destId="{24D60E9B-3E6F-47F2-95E1-10544DDBEA87}" srcOrd="0" destOrd="0" parTransId="{AFCFAFDF-CBAC-44D1-8978-1BF3C3B578D8}" sibTransId="{4934ACF6-9D36-4A84-8CAA-D796F98BF824}"/>
    <dgm:cxn modelId="{D0B04FEB-6920-4E7D-90ED-4BEE5BA995EB}" type="presOf" srcId="{F7C98DF6-8482-4B57-9CC3-F0861404E304}" destId="{047D9729-93C5-494B-AC73-D66A1E5F0ACF}" srcOrd="0" destOrd="0" presId="urn:microsoft.com/office/officeart/2005/8/layout/default"/>
    <dgm:cxn modelId="{C065F2EB-C7A6-4D60-B1E5-F952CE858B45}" type="presOf" srcId="{745D52D7-E272-4360-80B8-3FF71511DE4E}" destId="{B2C50137-B209-4B7F-BB46-B719DD02DB11}" srcOrd="0" destOrd="0" presId="urn:microsoft.com/office/officeart/2005/8/layout/default"/>
    <dgm:cxn modelId="{8CDCE4F9-ED9A-42E6-9DA3-90CA2F360D6E}" type="presParOf" srcId="{AAEE7C12-ACC6-491E-A81B-66460CF10548}" destId="{6A1A9757-09AD-4A55-9FA6-CB304F459BA6}" srcOrd="0" destOrd="0" presId="urn:microsoft.com/office/officeart/2005/8/layout/default"/>
    <dgm:cxn modelId="{E0252AB2-8697-4E13-8115-D3267EBB4445}" type="presParOf" srcId="{AAEE7C12-ACC6-491E-A81B-66460CF10548}" destId="{B6D51392-5037-4E87-91E1-70AC5D9DDB66}" srcOrd="1" destOrd="0" presId="urn:microsoft.com/office/officeart/2005/8/layout/default"/>
    <dgm:cxn modelId="{FAE49766-272C-4981-ACDC-A4A0B6361880}" type="presParOf" srcId="{AAEE7C12-ACC6-491E-A81B-66460CF10548}" destId="{BAE907A0-06C9-4CBA-90F9-0AC8D3344319}" srcOrd="2" destOrd="0" presId="urn:microsoft.com/office/officeart/2005/8/layout/default"/>
    <dgm:cxn modelId="{0B89BBB8-429B-4DD8-8E33-11AB8F8A4086}" type="presParOf" srcId="{AAEE7C12-ACC6-491E-A81B-66460CF10548}" destId="{E695E4C7-D4AF-4B04-9925-66D1FC2F396E}" srcOrd="3" destOrd="0" presId="urn:microsoft.com/office/officeart/2005/8/layout/default"/>
    <dgm:cxn modelId="{A8385D6D-C957-4B7C-BB13-4E9B33580466}" type="presParOf" srcId="{AAEE7C12-ACC6-491E-A81B-66460CF10548}" destId="{0A6F3BDC-3931-4F65-BA77-FA8371493FF3}" srcOrd="4" destOrd="0" presId="urn:microsoft.com/office/officeart/2005/8/layout/default"/>
    <dgm:cxn modelId="{747E1CCB-CD22-44FD-836D-02967AA07A13}" type="presParOf" srcId="{AAEE7C12-ACC6-491E-A81B-66460CF10548}" destId="{1D611230-2D96-4321-84B0-DA722698434F}" srcOrd="5" destOrd="0" presId="urn:microsoft.com/office/officeart/2005/8/layout/default"/>
    <dgm:cxn modelId="{EA5B5D1C-DB40-4DD0-962A-CDE7B99C4636}" type="presParOf" srcId="{AAEE7C12-ACC6-491E-A81B-66460CF10548}" destId="{5378B348-73A2-4BED-B8C0-8F1383B14090}" srcOrd="6" destOrd="0" presId="urn:microsoft.com/office/officeart/2005/8/layout/default"/>
    <dgm:cxn modelId="{9C308601-9982-47E0-8B7F-44B8494CCA6A}" type="presParOf" srcId="{AAEE7C12-ACC6-491E-A81B-66460CF10548}" destId="{E354A818-0958-4E21-B416-4BCF89D55D52}" srcOrd="7" destOrd="0" presId="urn:microsoft.com/office/officeart/2005/8/layout/default"/>
    <dgm:cxn modelId="{A2938285-361C-4DEA-A05F-6D14909C03EC}" type="presParOf" srcId="{AAEE7C12-ACC6-491E-A81B-66460CF10548}" destId="{10552013-5F9D-4333-B9C1-9909E9C9034F}" srcOrd="8" destOrd="0" presId="urn:microsoft.com/office/officeart/2005/8/layout/default"/>
    <dgm:cxn modelId="{93D2F972-FD18-400B-8E1B-45EF054408A1}" type="presParOf" srcId="{AAEE7C12-ACC6-491E-A81B-66460CF10548}" destId="{CD1F820D-5079-4A64-9089-A8F3BF20245F}" srcOrd="9" destOrd="0" presId="urn:microsoft.com/office/officeart/2005/8/layout/default"/>
    <dgm:cxn modelId="{42B43B56-80D1-4079-A267-778E6C70014E}" type="presParOf" srcId="{AAEE7C12-ACC6-491E-A81B-66460CF10548}" destId="{77FD6267-7609-47EB-BF3F-01CFC5577B47}" srcOrd="10" destOrd="0" presId="urn:microsoft.com/office/officeart/2005/8/layout/default"/>
    <dgm:cxn modelId="{72ADF918-32D9-4548-B30D-13856CDE0C70}" type="presParOf" srcId="{AAEE7C12-ACC6-491E-A81B-66460CF10548}" destId="{39625A89-CE81-4239-B6AD-897F5CA33A84}" srcOrd="11" destOrd="0" presId="urn:microsoft.com/office/officeart/2005/8/layout/default"/>
    <dgm:cxn modelId="{5643CAB8-2AC5-45B4-9AEC-78A839DCBF32}" type="presParOf" srcId="{AAEE7C12-ACC6-491E-A81B-66460CF10548}" destId="{047D9729-93C5-494B-AC73-D66A1E5F0ACF}" srcOrd="12" destOrd="0" presId="urn:microsoft.com/office/officeart/2005/8/layout/default"/>
    <dgm:cxn modelId="{5E6A8B84-47F1-43E3-957E-5604D81ADC60}" type="presParOf" srcId="{AAEE7C12-ACC6-491E-A81B-66460CF10548}" destId="{F9A8E974-1939-4E83-AEA6-0FB4AA1693F2}" srcOrd="13" destOrd="0" presId="urn:microsoft.com/office/officeart/2005/8/layout/default"/>
    <dgm:cxn modelId="{994224E7-9AA5-4CEA-A6DE-743736F4296C}" type="presParOf" srcId="{AAEE7C12-ACC6-491E-A81B-66460CF10548}" destId="{6F767C3F-4B04-409F-AFB4-240109FDB353}" srcOrd="14" destOrd="0" presId="urn:microsoft.com/office/officeart/2005/8/layout/default"/>
    <dgm:cxn modelId="{B5F00227-7471-41B3-AAEA-D1609424F9D4}" type="presParOf" srcId="{AAEE7C12-ACC6-491E-A81B-66460CF10548}" destId="{C168FC6E-81F1-4411-B2AE-B12AB755FF4C}" srcOrd="15" destOrd="0" presId="urn:microsoft.com/office/officeart/2005/8/layout/default"/>
    <dgm:cxn modelId="{DCDEA740-3701-41DB-976B-7F59DCE8C068}" type="presParOf" srcId="{AAEE7C12-ACC6-491E-A81B-66460CF10548}" destId="{C5063FCD-BE3E-49E3-A14D-41568842EA2F}" srcOrd="16" destOrd="0" presId="urn:microsoft.com/office/officeart/2005/8/layout/default"/>
    <dgm:cxn modelId="{B039811A-1056-41C0-A259-486722E157A5}" type="presParOf" srcId="{AAEE7C12-ACC6-491E-A81B-66460CF10548}" destId="{D494040C-C0C7-42E6-8B66-7F58E52A5836}" srcOrd="17" destOrd="0" presId="urn:microsoft.com/office/officeart/2005/8/layout/default"/>
    <dgm:cxn modelId="{0B2482D1-A327-4132-A333-B69ECEB86D94}" type="presParOf" srcId="{AAEE7C12-ACC6-491E-A81B-66460CF10548}" destId="{9C166B78-DED6-48BC-8540-4851DA55DB92}" srcOrd="18" destOrd="0" presId="urn:microsoft.com/office/officeart/2005/8/layout/default"/>
    <dgm:cxn modelId="{3D0B00B6-714B-490D-9372-2D24A272A81F}" type="presParOf" srcId="{AAEE7C12-ACC6-491E-A81B-66460CF10548}" destId="{F0AF593C-DAEF-4F4D-BF8C-96F79B80FA94}" srcOrd="19" destOrd="0" presId="urn:microsoft.com/office/officeart/2005/8/layout/default"/>
    <dgm:cxn modelId="{DCF704A6-3D0E-464E-8995-8099A888C386}" type="presParOf" srcId="{AAEE7C12-ACC6-491E-A81B-66460CF10548}" destId="{4727584B-1D2C-4C08-B70B-9A7E9207C0FA}" srcOrd="20" destOrd="0" presId="urn:microsoft.com/office/officeart/2005/8/layout/default"/>
    <dgm:cxn modelId="{59755FC1-DCA7-4868-B469-572A92E52ECE}" type="presParOf" srcId="{AAEE7C12-ACC6-491E-A81B-66460CF10548}" destId="{88AAA9B9-A89C-45A0-9193-9695638ED9A9}" srcOrd="21" destOrd="0" presId="urn:microsoft.com/office/officeart/2005/8/layout/default"/>
    <dgm:cxn modelId="{8D250080-1615-426D-A6EB-BD163771ECF5}" type="presParOf" srcId="{AAEE7C12-ACC6-491E-A81B-66460CF10548}" destId="{C53A80F6-D27E-4600-BF04-FDCF626026E0}" srcOrd="22" destOrd="0" presId="urn:microsoft.com/office/officeart/2005/8/layout/default"/>
    <dgm:cxn modelId="{40FF55BD-7F84-4CAC-A47C-0F0DB2498A25}" type="presParOf" srcId="{AAEE7C12-ACC6-491E-A81B-66460CF10548}" destId="{00905C4B-D685-40E3-A509-B4CC50F93C16}" srcOrd="23" destOrd="0" presId="urn:microsoft.com/office/officeart/2005/8/layout/default"/>
    <dgm:cxn modelId="{B23B1A54-93F3-4D92-8987-7DD4E6F872DF}" type="presParOf" srcId="{AAEE7C12-ACC6-491E-A81B-66460CF10548}" destId="{B2C50137-B209-4B7F-BB46-B719DD02DB11}" srcOrd="24" destOrd="0" presId="urn:microsoft.com/office/officeart/2005/8/layout/default"/>
    <dgm:cxn modelId="{64E52EAA-9727-4418-A63D-60BC206F058E}" type="presParOf" srcId="{AAEE7C12-ACC6-491E-A81B-66460CF10548}" destId="{C76B5E29-D230-42B4-BDEA-BA67909ECED1}" srcOrd="25" destOrd="0" presId="urn:microsoft.com/office/officeart/2005/8/layout/default"/>
    <dgm:cxn modelId="{F817EF29-AD8C-40D5-BE09-3D94C332BA96}" type="presParOf" srcId="{AAEE7C12-ACC6-491E-A81B-66460CF10548}" destId="{593E7E8D-C75B-421F-979C-FFEC80A84F44}" srcOrd="26" destOrd="0" presId="urn:microsoft.com/office/officeart/2005/8/layout/default"/>
    <dgm:cxn modelId="{D992C6F2-D2FD-4E7B-9696-94C6EAA64F47}" type="presParOf" srcId="{AAEE7C12-ACC6-491E-A81B-66460CF10548}" destId="{D0E56AB2-9690-403B-A5D8-1507E641AD92}" srcOrd="27" destOrd="0" presId="urn:microsoft.com/office/officeart/2005/8/layout/default"/>
    <dgm:cxn modelId="{BAE6FC2E-DFE9-4686-8850-D924B22F3244}" type="presParOf" srcId="{AAEE7C12-ACC6-491E-A81B-66460CF10548}" destId="{ED69DB64-DADA-4A31-8D5F-30A9B57F75AE}" srcOrd="28" destOrd="0" presId="urn:microsoft.com/office/officeart/2005/8/layout/default"/>
    <dgm:cxn modelId="{002B4859-4686-4712-A83E-A66BFBB65E26}" type="presParOf" srcId="{AAEE7C12-ACC6-491E-A81B-66460CF10548}" destId="{A50F967F-9787-4A10-8BDE-4F8BB1B0135E}" srcOrd="29" destOrd="0" presId="urn:microsoft.com/office/officeart/2005/8/layout/default"/>
    <dgm:cxn modelId="{91CFD413-DBA8-4CE5-BD8E-3797758FFFC3}" type="presParOf" srcId="{AAEE7C12-ACC6-491E-A81B-66460CF10548}" destId="{800A7885-3BC6-4C54-BAD1-6734F43AAD12}" srcOrd="3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0DFF-E6C8-40E8-9C5B-FA7076B9D865}">
      <dsp:nvSpPr>
        <dsp:cNvPr id="0" name=""/>
        <dsp:cNvSpPr/>
      </dsp:nvSpPr>
      <dsp:spPr>
        <a:xfrm>
          <a:off x="4551" y="381157"/>
          <a:ext cx="2418225" cy="5760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bg-BG" sz="2000" b="1" i="0" u="none" kern="1200" dirty="0"/>
            <a:t>Учене</a:t>
          </a:r>
          <a:endParaRPr lang="bg-BG" sz="2000" kern="1200" dirty="0"/>
        </a:p>
      </dsp:txBody>
      <dsp:txXfrm>
        <a:off x="4551" y="381157"/>
        <a:ext cx="2418225" cy="576000"/>
      </dsp:txXfrm>
    </dsp:sp>
    <dsp:sp modelId="{58824A5A-73C3-4CC4-80D7-D024A76913CB}">
      <dsp:nvSpPr>
        <dsp:cNvPr id="0" name=""/>
        <dsp:cNvSpPr/>
      </dsp:nvSpPr>
      <dsp:spPr>
        <a:xfrm>
          <a:off x="4551" y="957157"/>
          <a:ext cx="2418225" cy="418424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bg-BG" sz="2000" kern="1200">
              <a:effectLst/>
            </a:rPr>
            <a:t>Активно слушане</a:t>
          </a:r>
          <a:endParaRPr lang="bg-BG" sz="2000" kern="1200" dirty="0"/>
        </a:p>
        <a:p>
          <a:pPr marL="228600" lvl="1" indent="-228600" algn="l" defTabSz="889000">
            <a:lnSpc>
              <a:spcPct val="90000"/>
            </a:lnSpc>
            <a:spcBef>
              <a:spcPct val="0"/>
            </a:spcBef>
            <a:spcAft>
              <a:spcPct val="15000"/>
            </a:spcAft>
            <a:buChar char="•"/>
          </a:pPr>
          <a:r>
            <a:rPr lang="ru-RU" sz="2000" kern="1200" dirty="0">
              <a:effectLst/>
            </a:rPr>
            <a:t>Разчитане на езика на тялото</a:t>
          </a:r>
          <a:endParaRPr lang="bg-BG" sz="2000" kern="1200" dirty="0">
            <a:effectLst/>
          </a:endParaRPr>
        </a:p>
        <a:p>
          <a:pPr marL="228600" lvl="1" indent="-228600" algn="l" defTabSz="889000">
            <a:lnSpc>
              <a:spcPct val="90000"/>
            </a:lnSpc>
            <a:spcBef>
              <a:spcPct val="0"/>
            </a:spcBef>
            <a:spcAft>
              <a:spcPct val="15000"/>
            </a:spcAft>
            <a:buChar char="•"/>
          </a:pPr>
          <a:r>
            <a:rPr lang="bg-BG" sz="2000" kern="1200" dirty="0">
              <a:effectLst/>
            </a:rPr>
            <a:t>Критично четене</a:t>
          </a:r>
        </a:p>
        <a:p>
          <a:pPr marL="228600" lvl="1" indent="-228600" algn="l" defTabSz="889000">
            <a:lnSpc>
              <a:spcPct val="90000"/>
            </a:lnSpc>
            <a:spcBef>
              <a:spcPct val="0"/>
            </a:spcBef>
            <a:spcAft>
              <a:spcPct val="15000"/>
            </a:spcAft>
            <a:buChar char="•"/>
          </a:pPr>
          <a:r>
            <a:rPr lang="bg-BG" sz="2000" kern="1200" dirty="0">
              <a:effectLst/>
            </a:rPr>
            <a:t>Осъзнаване на собствените предубеждения</a:t>
          </a:r>
        </a:p>
      </dsp:txBody>
      <dsp:txXfrm>
        <a:off x="4551" y="957157"/>
        <a:ext cx="2418225" cy="4184248"/>
      </dsp:txXfrm>
    </dsp:sp>
    <dsp:sp modelId="{6C9EBDF0-F919-450D-9BB1-24F2CEAD9AE8}">
      <dsp:nvSpPr>
        <dsp:cNvPr id="0" name=""/>
        <dsp:cNvSpPr/>
      </dsp:nvSpPr>
      <dsp:spPr>
        <a:xfrm>
          <a:off x="2761329" y="381157"/>
          <a:ext cx="2418225" cy="5760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bg-BG" sz="2000" b="1" i="0" u="none" kern="1200" dirty="0"/>
            <a:t>Доверие</a:t>
          </a:r>
          <a:endParaRPr lang="bg-BG" sz="2000" b="0" i="0" u="none" kern="1200" dirty="0"/>
        </a:p>
      </dsp:txBody>
      <dsp:txXfrm>
        <a:off x="2761329" y="381157"/>
        <a:ext cx="2418225" cy="576000"/>
      </dsp:txXfrm>
    </dsp:sp>
    <dsp:sp modelId="{60081E85-BD90-42E5-8C12-E66BB74F4D36}">
      <dsp:nvSpPr>
        <dsp:cNvPr id="0" name=""/>
        <dsp:cNvSpPr/>
      </dsp:nvSpPr>
      <dsp:spPr>
        <a:xfrm>
          <a:off x="2761329" y="957157"/>
          <a:ext cx="2418225" cy="418424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a:effectLst/>
            </a:rPr>
            <a:t>Търсене на различни гледни точки</a:t>
          </a:r>
          <a:endParaRPr lang="bg-BG" sz="2000" kern="1200" dirty="0"/>
        </a:p>
        <a:p>
          <a:pPr marL="228600" lvl="1" indent="-228600" algn="l" defTabSz="889000">
            <a:lnSpc>
              <a:spcPct val="90000"/>
            </a:lnSpc>
            <a:spcBef>
              <a:spcPct val="0"/>
            </a:spcBef>
            <a:spcAft>
              <a:spcPct val="15000"/>
            </a:spcAft>
            <a:buChar char="•"/>
          </a:pPr>
          <a:r>
            <a:rPr lang="ru-RU" sz="2000" kern="1200" dirty="0">
              <a:effectLst/>
            </a:rPr>
            <a:t>Обграждане с хора, които поставят идеите ти под съмнение</a:t>
          </a:r>
          <a:endParaRPr lang="bg-BG" sz="2000" kern="1200" dirty="0">
            <a:effectLst/>
          </a:endParaRPr>
        </a:p>
        <a:p>
          <a:pPr marL="228600" lvl="1" indent="-228600" algn="l" defTabSz="889000">
            <a:lnSpc>
              <a:spcPct val="90000"/>
            </a:lnSpc>
            <a:spcBef>
              <a:spcPct val="0"/>
            </a:spcBef>
            <a:spcAft>
              <a:spcPct val="15000"/>
            </a:spcAft>
            <a:buChar char="•"/>
          </a:pPr>
          <a:r>
            <a:rPr lang="ru-RU" sz="2000" kern="1200" dirty="0">
              <a:effectLst/>
            </a:rPr>
            <a:t>Търсене на доверен съвет от хора, които няма просто да кажат това, което искаш да чуеш</a:t>
          </a:r>
          <a:endParaRPr lang="bg-BG" sz="2000" kern="1200" dirty="0">
            <a:effectLst/>
          </a:endParaRPr>
        </a:p>
      </dsp:txBody>
      <dsp:txXfrm>
        <a:off x="2761329" y="957157"/>
        <a:ext cx="2418225" cy="4184248"/>
      </dsp:txXfrm>
    </dsp:sp>
    <dsp:sp modelId="{4125ED5E-00F0-45C3-BAD9-1D182EE76188}">
      <dsp:nvSpPr>
        <dsp:cNvPr id="0" name=""/>
        <dsp:cNvSpPr/>
      </dsp:nvSpPr>
      <dsp:spPr>
        <a:xfrm>
          <a:off x="5518106" y="381157"/>
          <a:ext cx="2418225" cy="5760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bg-BG" sz="2000" b="1" i="0" u="none" kern="1200" dirty="0"/>
            <a:t>Опит</a:t>
          </a:r>
          <a:endParaRPr lang="bg-BG" sz="2000" b="0" i="0" u="none" kern="1200" dirty="0"/>
        </a:p>
      </dsp:txBody>
      <dsp:txXfrm>
        <a:off x="5518106" y="381157"/>
        <a:ext cx="2418225" cy="576000"/>
      </dsp:txXfrm>
    </dsp:sp>
    <dsp:sp modelId="{7448D14D-C9F3-49A2-8423-A2B6FBCC34E9}">
      <dsp:nvSpPr>
        <dsp:cNvPr id="0" name=""/>
        <dsp:cNvSpPr/>
      </dsp:nvSpPr>
      <dsp:spPr>
        <a:xfrm>
          <a:off x="5518106" y="957157"/>
          <a:ext cx="2418225" cy="418424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a:effectLst/>
            </a:rPr>
            <a:t>Разчитане на релевантния опит Разширяване опита</a:t>
          </a:r>
          <a:endParaRPr lang="bg-BG" sz="2000" kern="1200" dirty="0"/>
        </a:p>
        <a:p>
          <a:pPr marL="228600" lvl="1" indent="-228600" algn="l" defTabSz="889000">
            <a:lnSpc>
              <a:spcPct val="90000"/>
            </a:lnSpc>
            <a:spcBef>
              <a:spcPct val="0"/>
            </a:spcBef>
            <a:spcAft>
              <a:spcPct val="15000"/>
            </a:spcAft>
            <a:buChar char="•"/>
          </a:pPr>
          <a:r>
            <a:rPr lang="bg-BG" sz="2000" kern="1200" dirty="0">
              <a:effectLst/>
            </a:rPr>
            <a:t>Оценяване на успешните опити</a:t>
          </a:r>
        </a:p>
        <a:p>
          <a:pPr marL="228600" lvl="1" indent="-228600" algn="l" defTabSz="889000">
            <a:lnSpc>
              <a:spcPct val="90000"/>
            </a:lnSpc>
            <a:spcBef>
              <a:spcPct val="0"/>
            </a:spcBef>
            <a:spcAft>
              <a:spcPct val="15000"/>
            </a:spcAft>
            <a:buChar char="•"/>
          </a:pPr>
          <a:r>
            <a:rPr lang="ru-RU" sz="2000" kern="1200" dirty="0">
              <a:effectLst/>
            </a:rPr>
            <a:t>Анализиране на успехите и провалите</a:t>
          </a:r>
          <a:endParaRPr lang="bg-BG" sz="2000" kern="1200" dirty="0">
            <a:effectLst/>
          </a:endParaRPr>
        </a:p>
        <a:p>
          <a:pPr marL="228600" lvl="1" indent="-228600" algn="l" defTabSz="889000">
            <a:lnSpc>
              <a:spcPct val="90000"/>
            </a:lnSpc>
            <a:spcBef>
              <a:spcPct val="0"/>
            </a:spcBef>
            <a:spcAft>
              <a:spcPct val="15000"/>
            </a:spcAft>
            <a:buChar char="•"/>
          </a:pPr>
          <a:r>
            <a:rPr lang="bg-BG" sz="2000" kern="1200" dirty="0">
              <a:effectLst/>
            </a:rPr>
            <a:t>Търсене на неутрални съвети</a:t>
          </a:r>
        </a:p>
      </dsp:txBody>
      <dsp:txXfrm>
        <a:off x="5518106" y="957157"/>
        <a:ext cx="2418225" cy="4184248"/>
      </dsp:txXfrm>
    </dsp:sp>
    <dsp:sp modelId="{E2743248-B4E0-4CC1-85D1-ADBF022ACC10}">
      <dsp:nvSpPr>
        <dsp:cNvPr id="0" name=""/>
        <dsp:cNvSpPr/>
      </dsp:nvSpPr>
      <dsp:spPr>
        <a:xfrm>
          <a:off x="8274884" y="381157"/>
          <a:ext cx="2418225" cy="5760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bg-BG" sz="2000" b="1" i="0" u="none" kern="1200" dirty="0"/>
            <a:t>Непредубеденост</a:t>
          </a:r>
          <a:endParaRPr lang="bg-BG" sz="2000" b="0" i="0" u="none" kern="1200" dirty="0"/>
        </a:p>
      </dsp:txBody>
      <dsp:txXfrm>
        <a:off x="8274884" y="381157"/>
        <a:ext cx="2418225" cy="576000"/>
      </dsp:txXfrm>
    </dsp:sp>
    <dsp:sp modelId="{3EF2CFCC-98FB-48F9-BAD8-6ABB5297568B}">
      <dsp:nvSpPr>
        <dsp:cNvPr id="0" name=""/>
        <dsp:cNvSpPr/>
      </dsp:nvSpPr>
      <dsp:spPr>
        <a:xfrm>
          <a:off x="8274884" y="957157"/>
          <a:ext cx="2418225" cy="418424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a:effectLst/>
            </a:rPr>
            <a:t>Идентифициране и предизвикване на собствените предубеждения</a:t>
          </a:r>
          <a:endParaRPr lang="bg-BG" sz="2000" kern="1200" dirty="0"/>
        </a:p>
        <a:p>
          <a:pPr marL="228600" lvl="1" indent="-228600" algn="l" defTabSz="889000">
            <a:lnSpc>
              <a:spcPct val="90000"/>
            </a:lnSpc>
            <a:spcBef>
              <a:spcPct val="0"/>
            </a:spcBef>
            <a:spcAft>
              <a:spcPct val="15000"/>
            </a:spcAft>
            <a:buChar char="•"/>
          </a:pPr>
          <a:r>
            <a:rPr lang="ru-RU" sz="2000" kern="1200" dirty="0">
              <a:effectLst/>
            </a:rPr>
            <a:t>Разбиране, изясняване и приемане на различните мнения</a:t>
          </a:r>
          <a:endParaRPr lang="bg-BG" sz="2000" kern="1200" dirty="0">
            <a:effectLst/>
          </a:endParaRPr>
        </a:p>
        <a:p>
          <a:pPr marL="228600" lvl="1" indent="-228600" algn="l" defTabSz="889000">
            <a:lnSpc>
              <a:spcPct val="90000"/>
            </a:lnSpc>
            <a:spcBef>
              <a:spcPct val="0"/>
            </a:spcBef>
            <a:spcAft>
              <a:spcPct val="15000"/>
            </a:spcAft>
            <a:buChar char="•"/>
          </a:pPr>
          <a:r>
            <a:rPr lang="ru-RU" sz="2000" kern="1200" dirty="0">
              <a:effectLst/>
            </a:rPr>
            <a:t>Проиграване на различни ситуации (като </a:t>
          </a:r>
          <a:r>
            <a:rPr lang="ru-RU" sz="2000" kern="1200" dirty="0" err="1">
              <a:effectLst/>
            </a:rPr>
            <a:t>ролева</a:t>
          </a:r>
          <a:r>
            <a:rPr lang="ru-RU" sz="2000" kern="1200" dirty="0">
              <a:effectLst/>
            </a:rPr>
            <a:t> игра)</a:t>
          </a:r>
          <a:endParaRPr lang="bg-BG" sz="2000" kern="1200" dirty="0">
            <a:effectLst/>
          </a:endParaRPr>
        </a:p>
      </dsp:txBody>
      <dsp:txXfrm>
        <a:off x="8274884" y="957157"/>
        <a:ext cx="2418225" cy="4184248"/>
      </dsp:txXfrm>
    </dsp:sp>
    <dsp:sp modelId="{97E4AE21-C8F8-4174-8530-1537DC6CE05F}">
      <dsp:nvSpPr>
        <dsp:cNvPr id="0" name=""/>
        <dsp:cNvSpPr/>
      </dsp:nvSpPr>
      <dsp:spPr>
        <a:xfrm>
          <a:off x="11031661" y="381157"/>
          <a:ext cx="2418225" cy="5760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bg-BG" sz="2000" b="1" i="0" u="none" kern="1200" dirty="0"/>
            <a:t>Варианти</a:t>
          </a:r>
          <a:endParaRPr lang="bg-BG" sz="2000" b="0" i="0" u="none" kern="1200" dirty="0"/>
        </a:p>
      </dsp:txBody>
      <dsp:txXfrm>
        <a:off x="11031661" y="381157"/>
        <a:ext cx="2418225" cy="576000"/>
      </dsp:txXfrm>
    </dsp:sp>
    <dsp:sp modelId="{C0A06B2B-4D29-41DC-A12B-0B930CE731BA}">
      <dsp:nvSpPr>
        <dsp:cNvPr id="0" name=""/>
        <dsp:cNvSpPr/>
      </dsp:nvSpPr>
      <dsp:spPr>
        <a:xfrm>
          <a:off x="11031661" y="957157"/>
          <a:ext cx="2418225" cy="418424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bg-BG" sz="2000" kern="1200">
              <a:effectLst/>
            </a:rPr>
            <a:t>Разсъждаване преди действие</a:t>
          </a:r>
          <a:endParaRPr lang="bg-BG" sz="2000" kern="1200" dirty="0"/>
        </a:p>
        <a:p>
          <a:pPr marL="228600" lvl="1" indent="-228600" algn="l" defTabSz="889000">
            <a:lnSpc>
              <a:spcPct val="90000"/>
            </a:lnSpc>
            <a:spcBef>
              <a:spcPct val="0"/>
            </a:spcBef>
            <a:spcAft>
              <a:spcPct val="15000"/>
            </a:spcAft>
            <a:buChar char="•"/>
          </a:pPr>
          <a:r>
            <a:rPr lang="ru-RU" sz="2000" kern="1200" dirty="0">
              <a:effectLst/>
            </a:rPr>
            <a:t>Осмисляне на различните гледни точки</a:t>
          </a:r>
          <a:endParaRPr lang="bg-BG" sz="2000" kern="1200" dirty="0">
            <a:effectLst/>
          </a:endParaRPr>
        </a:p>
        <a:p>
          <a:pPr marL="228600" lvl="1" indent="-228600" algn="l" defTabSz="889000">
            <a:lnSpc>
              <a:spcPct val="90000"/>
            </a:lnSpc>
            <a:spcBef>
              <a:spcPct val="0"/>
            </a:spcBef>
            <a:spcAft>
              <a:spcPct val="15000"/>
            </a:spcAft>
            <a:buChar char="•"/>
          </a:pPr>
          <a:r>
            <a:rPr lang="ru-RU" sz="2000" kern="1200" dirty="0">
              <a:effectLst/>
            </a:rPr>
            <a:t>Критичен преглед на всички варианти</a:t>
          </a:r>
          <a:endParaRPr lang="bg-BG" sz="2000" kern="1200" dirty="0">
            <a:effectLst/>
          </a:endParaRPr>
        </a:p>
        <a:p>
          <a:pPr marL="228600" lvl="1" indent="-228600" algn="l" defTabSz="889000">
            <a:lnSpc>
              <a:spcPct val="90000"/>
            </a:lnSpc>
            <a:spcBef>
              <a:spcPct val="0"/>
            </a:spcBef>
            <a:spcAft>
              <a:spcPct val="15000"/>
            </a:spcAft>
            <a:buChar char="•"/>
          </a:pPr>
          <a:r>
            <a:rPr lang="ru-RU" sz="2000" kern="1200" dirty="0">
              <a:effectLst/>
            </a:rPr>
            <a:t>Търсене на всички възможни решения</a:t>
          </a:r>
          <a:endParaRPr lang="bg-BG" sz="2000" kern="1200" dirty="0">
            <a:effectLst/>
          </a:endParaRPr>
        </a:p>
        <a:p>
          <a:pPr marL="228600" lvl="1" indent="-228600" algn="l" defTabSz="889000">
            <a:lnSpc>
              <a:spcPct val="90000"/>
            </a:lnSpc>
            <a:spcBef>
              <a:spcPct val="0"/>
            </a:spcBef>
            <a:spcAft>
              <a:spcPct val="15000"/>
            </a:spcAft>
            <a:buChar char="•"/>
          </a:pPr>
          <a:r>
            <a:rPr lang="bg-BG" sz="2000" kern="1200" dirty="0">
              <a:effectLst/>
            </a:rPr>
            <a:t>Стратегически избор</a:t>
          </a:r>
        </a:p>
      </dsp:txBody>
      <dsp:txXfrm>
        <a:off x="11031661" y="957157"/>
        <a:ext cx="2418225" cy="4184248"/>
      </dsp:txXfrm>
    </dsp:sp>
    <dsp:sp modelId="{8EB698EE-BE45-4967-8023-7CF8A24E5CBC}">
      <dsp:nvSpPr>
        <dsp:cNvPr id="0" name=""/>
        <dsp:cNvSpPr/>
      </dsp:nvSpPr>
      <dsp:spPr>
        <a:xfrm>
          <a:off x="13788439" y="381157"/>
          <a:ext cx="2418225" cy="5760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bg-BG" sz="2000" b="1" i="0" u="none" kern="1200" dirty="0"/>
            <a:t>Реализация</a:t>
          </a:r>
          <a:endParaRPr lang="bg-BG" sz="2000" b="0" i="0" u="none" kern="1200" dirty="0"/>
        </a:p>
      </dsp:txBody>
      <dsp:txXfrm>
        <a:off x="13788439" y="381157"/>
        <a:ext cx="2418225" cy="576000"/>
      </dsp:txXfrm>
    </dsp:sp>
    <dsp:sp modelId="{CD6B37CE-8DD6-45D9-B98F-DCAB5B488A7B}">
      <dsp:nvSpPr>
        <dsp:cNvPr id="0" name=""/>
        <dsp:cNvSpPr/>
      </dsp:nvSpPr>
      <dsp:spPr>
        <a:xfrm>
          <a:off x="13788439" y="957157"/>
          <a:ext cx="2418225" cy="418424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a:effectLst/>
            </a:rPr>
            <a:t>Предвиждане, оценяване и управление на риска</a:t>
          </a:r>
          <a:endParaRPr lang="bg-BG" sz="2000" kern="1200" dirty="0"/>
        </a:p>
        <a:p>
          <a:pPr marL="228600" lvl="1" indent="-228600" algn="l" defTabSz="889000">
            <a:lnSpc>
              <a:spcPct val="90000"/>
            </a:lnSpc>
            <a:spcBef>
              <a:spcPct val="0"/>
            </a:spcBef>
            <a:spcAft>
              <a:spcPct val="15000"/>
            </a:spcAft>
            <a:buChar char="•"/>
          </a:pPr>
          <a:r>
            <a:rPr lang="bg-BG" sz="2000" kern="1200" dirty="0">
              <a:effectLst/>
            </a:rPr>
            <a:t>Усвояване на организационни умения</a:t>
          </a:r>
        </a:p>
      </dsp:txBody>
      <dsp:txXfrm>
        <a:off x="13788439" y="957157"/>
        <a:ext cx="2418225" cy="41842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DA497-69A1-4280-9A8F-FB1B87CF4DF4}">
      <dsp:nvSpPr>
        <dsp:cNvPr id="0" name=""/>
        <dsp:cNvSpPr/>
      </dsp:nvSpPr>
      <dsp:spPr>
        <a:xfrm>
          <a:off x="239403"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ru-RU" sz="1700" b="0" i="0" u="none" kern="1200" dirty="0" err="1"/>
            <a:t>Излез</a:t>
          </a:r>
          <a:r>
            <a:rPr lang="ru-RU" sz="1700" b="0" i="0" u="none" kern="1200" dirty="0"/>
            <a:t> </a:t>
          </a:r>
          <a:r>
            <a:rPr lang="ru-RU" sz="1700" b="0" i="0" u="none" kern="1200" dirty="0" err="1"/>
            <a:t>навън</a:t>
          </a:r>
          <a:r>
            <a:rPr lang="ru-RU" sz="1700" b="0" i="0" u="none" kern="1200" dirty="0"/>
            <a:t>. </a:t>
          </a:r>
          <a:r>
            <a:rPr lang="ru-RU" sz="1700" b="0" i="0" u="none" kern="1200" dirty="0" err="1"/>
            <a:t>Разходи</a:t>
          </a:r>
          <a:r>
            <a:rPr lang="ru-RU" sz="1700" b="0" i="0" u="none" kern="1200" dirty="0"/>
            <a:t> се в парка или мола по </a:t>
          </a:r>
          <a:r>
            <a:rPr lang="ru-RU" sz="1700" b="0" i="0" u="none" kern="1200" dirty="0" err="1"/>
            <a:t>време</a:t>
          </a:r>
          <a:r>
            <a:rPr lang="ru-RU" sz="1700" b="0" i="0" u="none" kern="1200" dirty="0"/>
            <a:t> на </a:t>
          </a:r>
          <a:r>
            <a:rPr lang="ru-RU" sz="1700" b="0" i="0" u="none" kern="1200" dirty="0" err="1"/>
            <a:t>обедната</a:t>
          </a:r>
          <a:r>
            <a:rPr lang="ru-RU" sz="1700" b="0" i="0" u="none" kern="1200" dirty="0"/>
            <a:t> </a:t>
          </a:r>
          <a:r>
            <a:rPr lang="ru-RU" sz="1700" b="0" i="0" u="none" kern="1200" dirty="0" err="1"/>
            <a:t>почивка</a:t>
          </a:r>
          <a:r>
            <a:rPr lang="ru-RU" sz="1700" b="0" i="0" u="none" kern="1200" dirty="0"/>
            <a:t>. Дай </a:t>
          </a:r>
          <a:r>
            <a:rPr lang="ru-RU" sz="1700" b="0" i="0" u="none" kern="1200" dirty="0" err="1"/>
            <a:t>възможност</a:t>
          </a:r>
          <a:r>
            <a:rPr lang="ru-RU" sz="1700" b="0" i="0" u="none" kern="1200" dirty="0"/>
            <a:t> на ума си да </a:t>
          </a:r>
          <a:r>
            <a:rPr lang="ru-RU" sz="1700" b="0" i="0" u="none" kern="1200" dirty="0" err="1"/>
            <a:t>вникне</a:t>
          </a:r>
          <a:r>
            <a:rPr lang="ru-RU" sz="1700" b="0" i="0" u="none" kern="1200" dirty="0"/>
            <a:t> в проблема. </a:t>
          </a:r>
          <a:r>
            <a:rPr lang="ru-RU" sz="1700" b="0" i="0" u="none" kern="1200" dirty="0" err="1"/>
            <a:t>Опитай</a:t>
          </a:r>
          <a:r>
            <a:rPr lang="ru-RU" sz="1700" b="0" i="0" u="none" kern="1200" dirty="0"/>
            <a:t> се да </a:t>
          </a:r>
          <a:r>
            <a:rPr lang="ru-RU" sz="1700" b="0" i="0" u="none" kern="1200" dirty="0" err="1"/>
            <a:t>ограничиш</a:t>
          </a:r>
          <a:r>
            <a:rPr lang="ru-RU" sz="1700" b="0" i="0" u="none" kern="1200" dirty="0"/>
            <a:t> </a:t>
          </a:r>
          <a:r>
            <a:rPr lang="ru-RU" sz="1700" b="0" i="0" u="none" kern="1200" dirty="0" err="1"/>
            <a:t>телефонните</a:t>
          </a:r>
          <a:r>
            <a:rPr lang="ru-RU" sz="1700" b="0" i="0" u="none" kern="1200" dirty="0"/>
            <a:t> разговори, </a:t>
          </a:r>
          <a:r>
            <a:rPr lang="ru-RU" sz="1700" b="0" i="0" u="none" kern="1200" dirty="0" err="1"/>
            <a:t>текстовите</a:t>
          </a:r>
          <a:r>
            <a:rPr lang="ru-RU" sz="1700" b="0" i="0" u="none" kern="1200" dirty="0"/>
            <a:t> </a:t>
          </a:r>
          <a:r>
            <a:rPr lang="ru-RU" sz="1700" b="0" i="0" u="none" kern="1200" dirty="0" err="1"/>
            <a:t>съобщения</a:t>
          </a:r>
          <a:r>
            <a:rPr lang="ru-RU" sz="1700" b="0" i="0" u="none" kern="1200" dirty="0"/>
            <a:t> и </a:t>
          </a:r>
          <a:r>
            <a:rPr lang="ru-RU" sz="1700" b="0" i="0" u="none" kern="1200" dirty="0" err="1"/>
            <a:t>другите</a:t>
          </a:r>
          <a:r>
            <a:rPr lang="ru-RU" sz="1700" b="0" i="0" u="none" kern="1200" dirty="0"/>
            <a:t> </a:t>
          </a:r>
          <a:r>
            <a:rPr lang="ru-RU" sz="1700" b="0" i="0" u="none" kern="1200" dirty="0" err="1"/>
            <a:t>разсейващи</a:t>
          </a:r>
          <a:r>
            <a:rPr lang="ru-RU" sz="1700" b="0" i="0" u="none" kern="1200" dirty="0"/>
            <a:t> </a:t>
          </a:r>
          <a:r>
            <a:rPr lang="ru-RU" sz="1700" b="0" i="0" u="none" kern="1200" dirty="0" err="1"/>
            <a:t>дейности</a:t>
          </a:r>
          <a:r>
            <a:rPr lang="ru-RU" sz="1700" b="0" i="0" u="none" kern="1200" dirty="0"/>
            <a:t> по </a:t>
          </a:r>
          <a:r>
            <a:rPr lang="ru-RU" sz="1700" b="0" i="0" u="none" kern="1200" dirty="0" err="1"/>
            <a:t>време</a:t>
          </a:r>
          <a:r>
            <a:rPr lang="ru-RU" sz="1700" b="0" i="0" u="none" kern="1200" dirty="0"/>
            <a:t> на </a:t>
          </a:r>
          <a:r>
            <a:rPr lang="ru-RU" sz="1700" b="0" i="0" u="none" kern="1200" dirty="0" err="1"/>
            <a:t>това</a:t>
          </a:r>
          <a:r>
            <a:rPr lang="ru-RU" sz="1700" b="0" i="0" u="none" kern="1200" dirty="0"/>
            <a:t> тихо </a:t>
          </a:r>
          <a:r>
            <a:rPr lang="ru-RU" sz="1700" b="0" i="0" u="none" kern="1200" dirty="0" err="1"/>
            <a:t>време</a:t>
          </a:r>
          <a:r>
            <a:rPr lang="ru-RU" sz="1700" b="0" i="0" u="none" kern="1200" dirty="0"/>
            <a:t> за </a:t>
          </a:r>
          <a:r>
            <a:rPr lang="ru-RU" sz="1700" b="0" i="0" u="none" kern="1200" dirty="0" err="1"/>
            <a:t>размисъл</a:t>
          </a:r>
          <a:r>
            <a:rPr lang="ru-RU" sz="1700" b="0" i="0" u="none" kern="1200" dirty="0"/>
            <a:t>.</a:t>
          </a:r>
          <a:endParaRPr lang="bg-BG" sz="1700" b="0" kern="1200" dirty="0"/>
        </a:p>
      </dsp:txBody>
      <dsp:txXfrm>
        <a:off x="239403" y="1231152"/>
        <a:ext cx="5622042" cy="1756888"/>
      </dsp:txXfrm>
    </dsp:sp>
    <dsp:sp modelId="{CD00879B-85B3-44DE-8EC2-CE69441A50F4}">
      <dsp:nvSpPr>
        <dsp:cNvPr id="0" name=""/>
        <dsp:cNvSpPr/>
      </dsp:nvSpPr>
      <dsp:spPr>
        <a:xfrm>
          <a:off x="5151" y="977379"/>
          <a:ext cx="1229821" cy="18447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373B4-3325-4B54-BB4A-16063CD70F4D}">
      <dsp:nvSpPr>
        <dsp:cNvPr id="0" name=""/>
        <dsp:cNvSpPr/>
      </dsp:nvSpPr>
      <dsp:spPr>
        <a:xfrm>
          <a:off x="6296876"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ru-RU" sz="1700" b="0" i="0" u="none" kern="1200" dirty="0" err="1"/>
            <a:t>Бъди</a:t>
          </a:r>
          <a:r>
            <a:rPr lang="ru-RU" sz="1700" b="0" i="0" u="none" kern="1200" dirty="0"/>
            <a:t>  по детски </a:t>
          </a:r>
          <a:r>
            <a:rPr lang="ru-RU" sz="1700" b="0" i="0" u="none" kern="1200" dirty="0" err="1"/>
            <a:t>непринуден</a:t>
          </a:r>
          <a:r>
            <a:rPr lang="ru-RU" sz="1700" b="0" i="0" u="none" kern="1200" dirty="0"/>
            <a:t>. </a:t>
          </a:r>
          <a:r>
            <a:rPr lang="ru-RU" sz="1700" b="0" i="0" u="none" kern="1200" dirty="0" err="1"/>
            <a:t>Опитай</a:t>
          </a:r>
          <a:r>
            <a:rPr lang="ru-RU" sz="1700" b="0" i="0" u="none" kern="1200" dirty="0"/>
            <a:t> се да </a:t>
          </a:r>
          <a:r>
            <a:rPr lang="ru-RU" sz="1700" b="0" i="0" u="none" kern="1200" dirty="0" err="1"/>
            <a:t>погледнеш</a:t>
          </a:r>
          <a:r>
            <a:rPr lang="ru-RU" sz="1700" b="0" i="0" u="none" kern="1200" dirty="0"/>
            <a:t> на проблема </a:t>
          </a:r>
          <a:r>
            <a:rPr lang="ru-RU" sz="1700" b="0" i="0" u="none" kern="1200" dirty="0" err="1"/>
            <a:t>като</a:t>
          </a:r>
          <a:r>
            <a:rPr lang="ru-RU" sz="1700" b="0" i="0" u="none" kern="1200" dirty="0"/>
            <a:t> </a:t>
          </a:r>
          <a:r>
            <a:rPr lang="ru-RU" sz="1700" b="0" i="0" u="none" kern="1200" dirty="0" err="1"/>
            <a:t>едно</a:t>
          </a:r>
          <a:r>
            <a:rPr lang="ru-RU" sz="1700" b="0" i="0" u="none" kern="1200" dirty="0"/>
            <a:t> </a:t>
          </a:r>
          <a:r>
            <a:rPr lang="ru-RU" sz="1700" b="0" i="0" u="none" kern="1200" dirty="0" err="1"/>
            <a:t>дете</a:t>
          </a:r>
          <a:r>
            <a:rPr lang="ru-RU" sz="1700" b="0" i="0" u="none" kern="1200" dirty="0"/>
            <a:t>. </a:t>
          </a:r>
          <a:r>
            <a:rPr lang="ru-RU" sz="1700" b="0" i="0" u="none" kern="1200" dirty="0" err="1"/>
            <a:t>Някои</a:t>
          </a:r>
          <a:r>
            <a:rPr lang="ru-RU" sz="1700" b="0" i="0" u="none" kern="1200" dirty="0"/>
            <a:t> </a:t>
          </a:r>
          <a:r>
            <a:rPr lang="ru-RU" sz="1700" b="0" i="0" u="none" kern="1200" dirty="0" err="1"/>
            <a:t>вярват</a:t>
          </a:r>
          <a:r>
            <a:rPr lang="ru-RU" sz="1700" b="0" i="0" u="none" kern="1200" dirty="0"/>
            <a:t>, че </a:t>
          </a:r>
          <a:r>
            <a:rPr lang="ru-RU" sz="1700" b="0" i="0" u="none" kern="1200" dirty="0" err="1"/>
            <a:t>този</a:t>
          </a:r>
          <a:r>
            <a:rPr lang="ru-RU" sz="1700" b="0" i="0" u="none" kern="1200" dirty="0"/>
            <a:t> свеж подход е най-</a:t>
          </a:r>
          <a:r>
            <a:rPr lang="ru-RU" sz="1700" b="0" i="0" u="none" kern="1200" dirty="0" err="1"/>
            <a:t>важното</a:t>
          </a:r>
          <a:r>
            <a:rPr lang="ru-RU" sz="1700" b="0" i="0" u="none" kern="1200" dirty="0"/>
            <a:t> </a:t>
          </a:r>
          <a:r>
            <a:rPr lang="ru-RU" sz="1700" b="0" i="0" u="none" kern="1200" dirty="0" err="1"/>
            <a:t>разчупване</a:t>
          </a:r>
          <a:r>
            <a:rPr lang="ru-RU" sz="1700" b="0" i="0" u="none" kern="1200" dirty="0"/>
            <a:t> на </a:t>
          </a:r>
          <a:r>
            <a:rPr lang="ru-RU" sz="1700" b="0" i="0" u="none" kern="1200" dirty="0" err="1"/>
            <a:t>стереотипното</a:t>
          </a:r>
          <a:r>
            <a:rPr lang="ru-RU" sz="1700" b="0" i="0" u="none" kern="1200" dirty="0"/>
            <a:t> </a:t>
          </a:r>
          <a:r>
            <a:rPr lang="ru-RU" sz="1700" b="0" i="0" u="none" kern="1200" dirty="0" err="1"/>
            <a:t>мислене</a:t>
          </a:r>
          <a:r>
            <a:rPr lang="ru-RU" sz="1700" b="0" i="0" u="none" kern="1200" dirty="0"/>
            <a:t>, </a:t>
          </a:r>
          <a:r>
            <a:rPr lang="ru-RU" sz="1700" b="0" i="0" u="none" kern="1200" dirty="0" err="1"/>
            <a:t>защото</a:t>
          </a:r>
          <a:r>
            <a:rPr lang="ru-RU" sz="1700" b="0" i="0" u="none" kern="1200" dirty="0"/>
            <a:t> </a:t>
          </a:r>
          <a:r>
            <a:rPr lang="ru-RU" sz="1700" b="0" i="0" u="none" kern="1200" dirty="0" err="1"/>
            <a:t>освобождава</a:t>
          </a:r>
          <a:r>
            <a:rPr lang="ru-RU" sz="1700" b="0" i="0" u="none" kern="1200" dirty="0"/>
            <a:t> ума от </a:t>
          </a:r>
          <a:r>
            <a:rPr lang="ru-RU" sz="1700" b="0" i="0" u="none" kern="1200" dirty="0" err="1"/>
            <a:t>ограниченията</a:t>
          </a:r>
          <a:r>
            <a:rPr lang="ru-RU" sz="1700" b="0" i="0" u="none" kern="1200" dirty="0"/>
            <a:t> на </a:t>
          </a:r>
          <a:r>
            <a:rPr lang="ru-RU" sz="1700" b="0" i="0" u="none" kern="1200" dirty="0" err="1"/>
            <a:t>традиционната</a:t>
          </a:r>
          <a:r>
            <a:rPr lang="ru-RU" sz="1700" b="0" i="0" u="none" kern="1200" dirty="0"/>
            <a:t> перспектива на „</a:t>
          </a:r>
          <a:r>
            <a:rPr lang="ru-RU" sz="1700" b="0" i="0" u="none" kern="1200" dirty="0" err="1"/>
            <a:t>възрастните</a:t>
          </a:r>
          <a:r>
            <a:rPr lang="ru-RU" sz="1700" b="0" i="0" u="none" kern="1200" dirty="0"/>
            <a:t>“.</a:t>
          </a:r>
          <a:endParaRPr lang="bg-BG" sz="1700" b="0" kern="1200" dirty="0"/>
        </a:p>
      </dsp:txBody>
      <dsp:txXfrm>
        <a:off x="6296876" y="1231152"/>
        <a:ext cx="5622042" cy="1756888"/>
      </dsp:txXfrm>
    </dsp:sp>
    <dsp:sp modelId="{B7F0815B-A738-4296-A63B-9E487851B52A}">
      <dsp:nvSpPr>
        <dsp:cNvPr id="0" name=""/>
        <dsp:cNvSpPr/>
      </dsp:nvSpPr>
      <dsp:spPr>
        <a:xfrm>
          <a:off x="6062625" y="977379"/>
          <a:ext cx="1229821" cy="18447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11D453-3909-4DEB-B0B2-02EAF8AA7B26}">
      <dsp:nvSpPr>
        <dsp:cNvPr id="0" name=""/>
        <dsp:cNvSpPr/>
      </dsp:nvSpPr>
      <dsp:spPr>
        <a:xfrm>
          <a:off x="12354350"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ru-RU" sz="1700" b="0" i="0" u="none" kern="1200" dirty="0" err="1"/>
            <a:t>Бъди</a:t>
          </a:r>
          <a:r>
            <a:rPr lang="ru-RU" sz="1700" b="0" i="0" u="none" kern="1200" dirty="0"/>
            <a:t> </a:t>
          </a:r>
          <a:r>
            <a:rPr lang="ru-RU" sz="1700" b="0" i="0" u="none" kern="1200" dirty="0" err="1"/>
            <a:t>непукист</a:t>
          </a:r>
          <a:r>
            <a:rPr lang="ru-RU" sz="1700" b="0" i="0" u="none" kern="1200" dirty="0"/>
            <a:t>. Най-</a:t>
          </a:r>
          <a:r>
            <a:rPr lang="ru-RU" sz="1700" b="0" i="0" u="none" kern="1200" dirty="0" err="1"/>
            <a:t>добрите</a:t>
          </a:r>
          <a:r>
            <a:rPr lang="ru-RU" sz="1700" b="0" i="0" u="none" kern="1200" dirty="0"/>
            <a:t> идеи и решения </a:t>
          </a:r>
          <a:r>
            <a:rPr lang="ru-RU" sz="1700" b="0" i="0" u="none" kern="1200" dirty="0" err="1"/>
            <a:t>идват</a:t>
          </a:r>
          <a:r>
            <a:rPr lang="ru-RU" sz="1700" b="0" i="0" u="none" kern="1200" dirty="0"/>
            <a:t> от </a:t>
          </a:r>
          <a:r>
            <a:rPr lang="ru-RU" sz="1700" b="0" i="0" u="none" kern="1200" dirty="0" err="1"/>
            <a:t>тези</a:t>
          </a:r>
          <a:r>
            <a:rPr lang="ru-RU" sz="1700" b="0" i="0" u="none" kern="1200" dirty="0"/>
            <a:t>, </a:t>
          </a:r>
          <a:r>
            <a:rPr lang="ru-RU" sz="1700" b="0" i="0" u="none" kern="1200" dirty="0" err="1"/>
            <a:t>които</a:t>
          </a:r>
          <a:r>
            <a:rPr lang="ru-RU" sz="1700" b="0" i="0" u="none" kern="1200" dirty="0"/>
            <a:t> не се </a:t>
          </a:r>
          <a:r>
            <a:rPr lang="ru-RU" sz="1700" b="0" i="0" u="none" kern="1200" dirty="0" err="1"/>
            <a:t>интересуват</a:t>
          </a:r>
          <a:r>
            <a:rPr lang="ru-RU" sz="1700" b="0" i="0" u="none" kern="1200" dirty="0"/>
            <a:t> от </a:t>
          </a:r>
          <a:r>
            <a:rPr lang="ru-RU" sz="1700" b="0" i="0" u="none" kern="1200" dirty="0" err="1"/>
            <a:t>чуждото</a:t>
          </a:r>
          <a:r>
            <a:rPr lang="ru-RU" sz="1700" b="0" i="0" u="none" kern="1200" dirty="0"/>
            <a:t> мнение.</a:t>
          </a:r>
          <a:endParaRPr lang="bg-BG" sz="1700" b="0" kern="1200" dirty="0"/>
        </a:p>
      </dsp:txBody>
      <dsp:txXfrm>
        <a:off x="12354350" y="1231152"/>
        <a:ext cx="5622042" cy="1756888"/>
      </dsp:txXfrm>
    </dsp:sp>
    <dsp:sp modelId="{DF9ABAA0-36D6-4ED5-B32E-D91E95D5534D}">
      <dsp:nvSpPr>
        <dsp:cNvPr id="0" name=""/>
        <dsp:cNvSpPr/>
      </dsp:nvSpPr>
      <dsp:spPr>
        <a:xfrm>
          <a:off x="12120098" y="977379"/>
          <a:ext cx="1229821" cy="18447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928E57-EA78-4272-B172-0CD2E858BCAF}">
      <dsp:nvSpPr>
        <dsp:cNvPr id="0" name=""/>
        <dsp:cNvSpPr/>
      </dsp:nvSpPr>
      <dsp:spPr>
        <a:xfrm>
          <a:off x="239403"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ru-RU" sz="1700" b="0" i="0" u="none" kern="1200" dirty="0" err="1"/>
            <a:t>Разчупи</a:t>
          </a:r>
          <a:r>
            <a:rPr lang="ru-RU" sz="1700" b="0" i="0" u="none" kern="1200" dirty="0"/>
            <a:t> </a:t>
          </a:r>
          <a:r>
            <a:rPr lang="ru-RU" sz="1700" b="0" i="0" u="none" kern="1200" dirty="0" err="1"/>
            <a:t>рутината</a:t>
          </a:r>
          <a:r>
            <a:rPr lang="ru-RU" sz="1700" b="0" i="0" u="none" kern="1200" dirty="0"/>
            <a:t>. </a:t>
          </a:r>
          <a:r>
            <a:rPr lang="ru-RU" sz="1700" b="0" i="0" u="none" kern="1200" dirty="0" err="1"/>
            <a:t>Паркирай</a:t>
          </a:r>
          <a:r>
            <a:rPr lang="ru-RU" sz="1700" b="0" i="0" u="none" kern="1200" dirty="0"/>
            <a:t> на различно </a:t>
          </a:r>
          <a:r>
            <a:rPr lang="ru-RU" sz="1700" b="0" i="0" u="none" kern="1200" dirty="0" err="1"/>
            <a:t>място</a:t>
          </a:r>
          <a:r>
            <a:rPr lang="ru-RU" sz="1700" b="0" i="0" u="none" kern="1200" dirty="0"/>
            <a:t>. Поговори с хора, </a:t>
          </a:r>
          <a:r>
            <a:rPr lang="ru-RU" sz="1700" b="0" i="0" u="none" kern="1200" dirty="0" err="1"/>
            <a:t>които</a:t>
          </a:r>
          <a:r>
            <a:rPr lang="ru-RU" sz="1700" b="0" i="0" u="none" kern="1200" dirty="0"/>
            <a:t> не </a:t>
          </a:r>
          <a:r>
            <a:rPr lang="ru-RU" sz="1700" b="0" i="0" u="none" kern="1200" dirty="0" err="1"/>
            <a:t>познаваш</a:t>
          </a:r>
          <a:r>
            <a:rPr lang="ru-RU" sz="1700" b="0" i="0" u="none" kern="1200" dirty="0"/>
            <a:t> добре. </a:t>
          </a:r>
          <a:r>
            <a:rPr lang="ru-RU" sz="1700" b="0" i="0" u="none" kern="1200" dirty="0" err="1"/>
            <a:t>Прочети</a:t>
          </a:r>
          <a:r>
            <a:rPr lang="ru-RU" sz="1700" b="0" i="0" u="none" kern="1200" dirty="0"/>
            <a:t> списание или блог, </a:t>
          </a:r>
          <a:r>
            <a:rPr lang="ru-RU" sz="1700" b="0" i="0" u="none" kern="1200" dirty="0" err="1"/>
            <a:t>към</a:t>
          </a:r>
          <a:r>
            <a:rPr lang="ru-RU" sz="1700" b="0" i="0" u="none" kern="1200" dirty="0"/>
            <a:t> </a:t>
          </a:r>
          <a:r>
            <a:rPr lang="ru-RU" sz="1700" b="0" i="0" u="none" kern="1200" dirty="0" err="1"/>
            <a:t>които</a:t>
          </a:r>
          <a:r>
            <a:rPr lang="ru-RU" sz="1700" b="0" i="0" u="none" kern="1200" dirty="0"/>
            <a:t> </a:t>
          </a:r>
          <a:r>
            <a:rPr lang="ru-RU" sz="1700" b="0" i="0" u="none" kern="1200" dirty="0" err="1"/>
            <a:t>обикновено</a:t>
          </a:r>
          <a:r>
            <a:rPr lang="ru-RU" sz="1700" b="0" i="0" u="none" kern="1200" dirty="0"/>
            <a:t> </a:t>
          </a:r>
          <a:r>
            <a:rPr lang="ru-RU" sz="1700" b="0" i="0" u="none" kern="1200" dirty="0" err="1"/>
            <a:t>нямаш</a:t>
          </a:r>
          <a:r>
            <a:rPr lang="ru-RU" sz="1700" b="0" i="0" u="none" kern="1200" dirty="0"/>
            <a:t> интерес. </a:t>
          </a:r>
          <a:r>
            <a:rPr lang="ru-RU" sz="1700" b="0" i="0" u="none" kern="1200" dirty="0" err="1"/>
            <a:t>Идеите</a:t>
          </a:r>
          <a:r>
            <a:rPr lang="ru-RU" sz="1700" b="0" i="0" u="none" kern="1200" dirty="0"/>
            <a:t> </a:t>
          </a:r>
          <a:r>
            <a:rPr lang="ru-RU" sz="1700" b="0" i="0" u="none" kern="1200" dirty="0" err="1"/>
            <a:t>може</a:t>
          </a:r>
          <a:r>
            <a:rPr lang="ru-RU" sz="1700" b="0" i="0" u="none" kern="1200" dirty="0"/>
            <a:t> да </a:t>
          </a:r>
          <a:r>
            <a:rPr lang="ru-RU" sz="1700" b="0" i="0" u="none" kern="1200" dirty="0" err="1"/>
            <a:t>дойдат</a:t>
          </a:r>
          <a:r>
            <a:rPr lang="ru-RU" sz="1700" b="0" i="0" u="none" kern="1200" dirty="0"/>
            <a:t> от много </a:t>
          </a:r>
          <a:r>
            <a:rPr lang="ru-RU" sz="1700" b="0" i="0" u="none" kern="1200" dirty="0" err="1"/>
            <a:t>различни</a:t>
          </a:r>
          <a:r>
            <a:rPr lang="ru-RU" sz="1700" b="0" i="0" u="none" kern="1200" dirty="0"/>
            <a:t> места.</a:t>
          </a:r>
          <a:endParaRPr lang="bg-BG" sz="1700" b="0" kern="1200" dirty="0"/>
        </a:p>
      </dsp:txBody>
      <dsp:txXfrm>
        <a:off x="239403" y="3442879"/>
        <a:ext cx="5622042" cy="1756888"/>
      </dsp:txXfrm>
    </dsp:sp>
    <dsp:sp modelId="{4125ED72-FC65-47F2-B0F9-A0962BA2EB99}">
      <dsp:nvSpPr>
        <dsp:cNvPr id="0" name=""/>
        <dsp:cNvSpPr/>
      </dsp:nvSpPr>
      <dsp:spPr>
        <a:xfrm>
          <a:off x="5151" y="3189106"/>
          <a:ext cx="1229821" cy="18447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63C4-A45C-4D03-A906-5DF4E8E898C9}">
      <dsp:nvSpPr>
        <dsp:cNvPr id="0" name=""/>
        <dsp:cNvSpPr/>
      </dsp:nvSpPr>
      <dsp:spPr>
        <a:xfrm>
          <a:off x="6296876"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bg-BG" sz="1700" kern="1200" dirty="0"/>
            <a:t>Запитай се „Ами, ако…“ Този въпрос ще стимулира мисленето ти и дискусиите в екипа.</a:t>
          </a:r>
          <a:endParaRPr lang="bg-BG" sz="1700" b="0" kern="1200" dirty="0"/>
        </a:p>
      </dsp:txBody>
      <dsp:txXfrm>
        <a:off x="6296876" y="3442879"/>
        <a:ext cx="5622042" cy="1756888"/>
      </dsp:txXfrm>
    </dsp:sp>
    <dsp:sp modelId="{5508947E-B55A-471B-A7AA-91BEE1183B6D}">
      <dsp:nvSpPr>
        <dsp:cNvPr id="0" name=""/>
        <dsp:cNvSpPr/>
      </dsp:nvSpPr>
      <dsp:spPr>
        <a:xfrm>
          <a:off x="6062625" y="3189106"/>
          <a:ext cx="1229821" cy="18447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A6A33-3B26-4B99-A8AA-466D3073D416}">
      <dsp:nvSpPr>
        <dsp:cNvPr id="0" name=""/>
        <dsp:cNvSpPr/>
      </dsp:nvSpPr>
      <dsp:spPr>
        <a:xfrm>
          <a:off x="12354350"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bg-BG" sz="1700" kern="1200" dirty="0"/>
            <a:t>Слушай. Никой няма монопол върху добрите идеи. Задавай въпроси и после слушай.</a:t>
          </a:r>
          <a:endParaRPr lang="bg-BG" sz="1700" b="0" kern="1200" dirty="0"/>
        </a:p>
      </dsp:txBody>
      <dsp:txXfrm>
        <a:off x="12354350" y="3442879"/>
        <a:ext cx="5622042" cy="1756888"/>
      </dsp:txXfrm>
    </dsp:sp>
    <dsp:sp modelId="{3CA8D89F-F346-4989-A2B8-0D9BE37E99D1}">
      <dsp:nvSpPr>
        <dsp:cNvPr id="0" name=""/>
        <dsp:cNvSpPr/>
      </dsp:nvSpPr>
      <dsp:spPr>
        <a:xfrm>
          <a:off x="12120098" y="3189106"/>
          <a:ext cx="1229821" cy="184473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B11D-4CD9-4ADC-8D7A-DB6A1A460124}">
      <dsp:nvSpPr>
        <dsp:cNvPr id="0" name=""/>
        <dsp:cNvSpPr/>
      </dsp:nvSpPr>
      <dsp:spPr>
        <a:xfrm>
          <a:off x="1391752"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bg-BG" sz="1800" kern="1200" dirty="0"/>
            <a:t>SWOT обозначава силните страни</a:t>
          </a:r>
          <a:r>
            <a:rPr lang="en-US" sz="1800" kern="1200" dirty="0"/>
            <a:t> (S)</a:t>
          </a:r>
          <a:r>
            <a:rPr lang="bg-BG" sz="1800" kern="1200" dirty="0"/>
            <a:t>, слабите страни (</a:t>
          </a:r>
          <a:r>
            <a:rPr lang="en-US" sz="1800" kern="1200" dirty="0"/>
            <a:t>W</a:t>
          </a:r>
          <a:r>
            <a:rPr lang="bg-BG" sz="1800" kern="1200" dirty="0"/>
            <a:t>), възможностите </a:t>
          </a:r>
          <a:r>
            <a:rPr lang="en-US" sz="1800" kern="1200" dirty="0"/>
            <a:t>(O) </a:t>
          </a:r>
          <a:r>
            <a:rPr lang="bg-BG" sz="1800" kern="1200" dirty="0"/>
            <a:t>и заплахите </a:t>
          </a:r>
          <a:r>
            <a:rPr lang="en-US" sz="1800" kern="1200" dirty="0"/>
            <a:t>(T)</a:t>
          </a:r>
          <a:endParaRPr lang="bg-BG" sz="1800" kern="1200" dirty="0"/>
        </a:p>
      </dsp:txBody>
      <dsp:txXfrm>
        <a:off x="1434673" y="48059"/>
        <a:ext cx="2368036" cy="1788847"/>
      </dsp:txXfrm>
    </dsp:sp>
    <dsp:sp modelId="{C74F1FBA-52DE-42AE-8E96-D4FEF2FE9708}">
      <dsp:nvSpPr>
        <dsp:cNvPr id="0" name=""/>
        <dsp:cNvSpPr/>
      </dsp:nvSpPr>
      <dsp:spPr>
        <a:xfrm>
          <a:off x="1391752"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Font typeface="+mj-lt"/>
            <a:buNone/>
          </a:pPr>
          <a:r>
            <a:rPr lang="bg-BG" sz="1800" b="1" kern="1200" dirty="0"/>
            <a:t>SWOT диаграма </a:t>
          </a:r>
          <a:endParaRPr lang="bg-BG" sz="1800" b="1" kern="1200" dirty="0">
            <a:solidFill>
              <a:schemeClr val="bg1"/>
            </a:solidFill>
          </a:endParaRPr>
        </a:p>
      </dsp:txBody>
      <dsp:txXfrm>
        <a:off x="1391752" y="1836906"/>
        <a:ext cx="1728083" cy="787660"/>
      </dsp:txXfrm>
    </dsp:sp>
    <dsp:sp modelId="{0A85ADB9-00FC-42E0-9C5E-0E302E61BA38}">
      <dsp:nvSpPr>
        <dsp:cNvPr id="0" name=""/>
        <dsp:cNvSpPr/>
      </dsp:nvSpPr>
      <dsp:spPr>
        <a:xfrm>
          <a:off x="3189252" y="1962019"/>
          <a:ext cx="858857" cy="85885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8906D-1AFA-47E7-8782-0C4347675304}">
      <dsp:nvSpPr>
        <dsp:cNvPr id="0" name=""/>
        <dsp:cNvSpPr/>
      </dsp:nvSpPr>
      <dsp:spPr>
        <a:xfrm>
          <a:off x="4260887"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bg-BG" sz="1800" kern="1200" dirty="0"/>
            <a:t>Позволява да планираш в детайли решенията, които вземаш</a:t>
          </a:r>
        </a:p>
      </dsp:txBody>
      <dsp:txXfrm>
        <a:off x="4303808" y="48059"/>
        <a:ext cx="2368036" cy="1788847"/>
      </dsp:txXfrm>
    </dsp:sp>
    <dsp:sp modelId="{0B6064E0-013A-42A9-9F77-94E61340CD19}">
      <dsp:nvSpPr>
        <dsp:cNvPr id="0" name=""/>
        <dsp:cNvSpPr/>
      </dsp:nvSpPr>
      <dsp:spPr>
        <a:xfrm>
          <a:off x="4260887"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Font typeface="+mj-lt"/>
            <a:buNone/>
          </a:pPr>
          <a:r>
            <a:rPr lang="bg-BG" sz="1800" b="1" kern="1200" dirty="0"/>
            <a:t>Диаграма за вземане на решения </a:t>
          </a:r>
          <a:endParaRPr lang="bg-BG" sz="1800" b="1" kern="1200" dirty="0">
            <a:solidFill>
              <a:schemeClr val="bg1"/>
            </a:solidFill>
          </a:endParaRPr>
        </a:p>
      </dsp:txBody>
      <dsp:txXfrm>
        <a:off x="4260887" y="1836906"/>
        <a:ext cx="1728083" cy="787660"/>
      </dsp:txXfrm>
    </dsp:sp>
    <dsp:sp modelId="{E78517FF-9095-433A-A091-EF90C5F4E2F3}">
      <dsp:nvSpPr>
        <dsp:cNvPr id="0" name=""/>
        <dsp:cNvSpPr/>
      </dsp:nvSpPr>
      <dsp:spPr>
        <a:xfrm>
          <a:off x="6058386" y="1962019"/>
          <a:ext cx="858857" cy="85885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59BEA0-3E00-46A2-83C7-3B4BFE76E76C}">
      <dsp:nvSpPr>
        <dsp:cNvPr id="0" name=""/>
        <dsp:cNvSpPr/>
      </dsp:nvSpPr>
      <dsp:spPr>
        <a:xfrm>
          <a:off x="7130021"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bg-BG" sz="1800" kern="1200" dirty="0"/>
            <a:t>Съдържа стойности, които ти позволяват да измериш и анализираш резултатите на системата, която управляваш</a:t>
          </a:r>
          <a:endParaRPr lang="bg-BG" sz="1800" kern="1200" dirty="0">
            <a:effectLst/>
            <a:latin typeface="Times New Roman" panose="02020603050405020304" pitchFamily="18" charset="0"/>
            <a:ea typeface="Times New Roman" panose="02020603050405020304" pitchFamily="18" charset="0"/>
          </a:endParaRPr>
        </a:p>
      </dsp:txBody>
      <dsp:txXfrm>
        <a:off x="7172942" y="48059"/>
        <a:ext cx="2368036" cy="1788847"/>
      </dsp:txXfrm>
    </dsp:sp>
    <dsp:sp modelId="{9FF61C04-8B93-46F8-8E4B-EE21713AE52A}">
      <dsp:nvSpPr>
        <dsp:cNvPr id="0" name=""/>
        <dsp:cNvSpPr/>
      </dsp:nvSpPr>
      <dsp:spPr>
        <a:xfrm>
          <a:off x="7130021"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bg-BG" sz="1800" b="1" kern="1200" dirty="0"/>
            <a:t>Матрица на решенията</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7130021" y="1836906"/>
        <a:ext cx="1728083" cy="787660"/>
      </dsp:txXfrm>
    </dsp:sp>
    <dsp:sp modelId="{194D0898-3896-4205-AF16-D9983EA92348}">
      <dsp:nvSpPr>
        <dsp:cNvPr id="0" name=""/>
        <dsp:cNvSpPr/>
      </dsp:nvSpPr>
      <dsp:spPr>
        <a:xfrm>
          <a:off x="8927521" y="1962019"/>
          <a:ext cx="858857" cy="85885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6C581-DDBE-448C-8385-277D56B428E2}">
      <dsp:nvSpPr>
        <dsp:cNvPr id="0" name=""/>
        <dsp:cNvSpPr/>
      </dsp:nvSpPr>
      <dsp:spPr>
        <a:xfrm>
          <a:off x="9999155"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bg-BG" sz="1800" kern="1200" dirty="0"/>
            <a:t>За определяне на приоритета на възможните промени чрез идентифициране на проблеми и разрешаването им</a:t>
          </a:r>
          <a:endParaRPr lang="bg-BG" sz="1800" kern="1200" dirty="0">
            <a:effectLst/>
            <a:latin typeface="Times New Roman" panose="02020603050405020304" pitchFamily="18" charset="0"/>
            <a:ea typeface="Times New Roman" panose="02020603050405020304" pitchFamily="18" charset="0"/>
          </a:endParaRPr>
        </a:p>
      </dsp:txBody>
      <dsp:txXfrm>
        <a:off x="10042076" y="48059"/>
        <a:ext cx="2368036" cy="1788847"/>
      </dsp:txXfrm>
    </dsp:sp>
    <dsp:sp modelId="{B5FAA3AE-1349-48A5-A3F2-B0231151CA74}">
      <dsp:nvSpPr>
        <dsp:cNvPr id="0" name=""/>
        <dsp:cNvSpPr/>
      </dsp:nvSpPr>
      <dsp:spPr>
        <a:xfrm>
          <a:off x="9999155"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bg-BG" sz="1800" b="1" kern="1200" dirty="0"/>
            <a:t>Анализ на </a:t>
          </a:r>
          <a:r>
            <a:rPr lang="bg-BG" sz="1800" b="1" kern="1200" dirty="0" err="1"/>
            <a:t>Парето</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9999155" y="1836906"/>
        <a:ext cx="1728083" cy="787660"/>
      </dsp:txXfrm>
    </dsp:sp>
    <dsp:sp modelId="{612BB3DA-356E-4B88-8EE2-59A963E6555F}">
      <dsp:nvSpPr>
        <dsp:cNvPr id="0" name=""/>
        <dsp:cNvSpPr/>
      </dsp:nvSpPr>
      <dsp:spPr>
        <a:xfrm>
          <a:off x="11796655" y="1962019"/>
          <a:ext cx="858857" cy="85885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4FBCC-4337-4C4D-8FA0-84F9B742D083}">
      <dsp:nvSpPr>
        <dsp:cNvPr id="0" name=""/>
        <dsp:cNvSpPr/>
      </dsp:nvSpPr>
      <dsp:spPr>
        <a:xfrm>
          <a:off x="12868289"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bg-BG" sz="1800" kern="1200" dirty="0"/>
            <a:t>Показва причините за настъпването на определено събитие</a:t>
          </a:r>
          <a:endParaRPr lang="bg-BG" sz="1800" kern="1200" dirty="0">
            <a:effectLst/>
            <a:latin typeface="Times New Roman" panose="02020603050405020304" pitchFamily="18" charset="0"/>
            <a:ea typeface="Times New Roman" panose="02020603050405020304" pitchFamily="18" charset="0"/>
          </a:endParaRPr>
        </a:p>
      </dsp:txBody>
      <dsp:txXfrm>
        <a:off x="12911210" y="48059"/>
        <a:ext cx="2368036" cy="1788847"/>
      </dsp:txXfrm>
    </dsp:sp>
    <dsp:sp modelId="{4C444C74-1602-45A8-89FA-3D9A89D6B051}">
      <dsp:nvSpPr>
        <dsp:cNvPr id="0" name=""/>
        <dsp:cNvSpPr/>
      </dsp:nvSpPr>
      <dsp:spPr>
        <a:xfrm>
          <a:off x="12868289"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bg-BG" sz="1800" b="1" kern="1200" dirty="0"/>
            <a:t>Диаграма на </a:t>
          </a:r>
          <a:r>
            <a:rPr lang="bg-BG" sz="1800" b="1" kern="1200" dirty="0" err="1"/>
            <a:t>Ишикава</a:t>
          </a:r>
          <a:r>
            <a:rPr lang="bg-BG" sz="1800" b="1" kern="1200" dirty="0"/>
            <a:t> </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12868289" y="1836906"/>
        <a:ext cx="1728083" cy="787660"/>
      </dsp:txXfrm>
    </dsp:sp>
    <dsp:sp modelId="{44D9A4F0-9C00-4148-A3B6-FA6FD22C0D75}">
      <dsp:nvSpPr>
        <dsp:cNvPr id="0" name=""/>
        <dsp:cNvSpPr/>
      </dsp:nvSpPr>
      <dsp:spPr>
        <a:xfrm>
          <a:off x="14665789" y="1962019"/>
          <a:ext cx="858857" cy="85885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4D84B9-7A21-4B9D-A3F5-BFCC676F5C8D}">
      <dsp:nvSpPr>
        <dsp:cNvPr id="0" name=""/>
        <dsp:cNvSpPr/>
      </dsp:nvSpPr>
      <dsp:spPr>
        <a:xfrm>
          <a:off x="1391752"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bg-BG" sz="1800" kern="1200" dirty="0"/>
            <a:t>Макет, по който да се анализират факторите с въздействие върху конкретна ситуация</a:t>
          </a:r>
          <a:endParaRPr lang="bg-BG" sz="1800" kern="1200" dirty="0">
            <a:effectLst/>
            <a:latin typeface="Times New Roman" panose="02020603050405020304" pitchFamily="18" charset="0"/>
            <a:ea typeface="Times New Roman" panose="02020603050405020304" pitchFamily="18" charset="0"/>
          </a:endParaRPr>
        </a:p>
      </dsp:txBody>
      <dsp:txXfrm>
        <a:off x="1434673" y="3289172"/>
        <a:ext cx="2368036" cy="1788847"/>
      </dsp:txXfrm>
    </dsp:sp>
    <dsp:sp modelId="{068307B9-9D57-416A-B6D8-5DAD5EEF4956}">
      <dsp:nvSpPr>
        <dsp:cNvPr id="0" name=""/>
        <dsp:cNvSpPr/>
      </dsp:nvSpPr>
      <dsp:spPr>
        <a:xfrm>
          <a:off x="1391752"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bg-BG" sz="1800" b="1" kern="1200" dirty="0"/>
            <a:t>Анализ на силовите полета</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1391752" y="5078020"/>
        <a:ext cx="1728083" cy="787660"/>
      </dsp:txXfrm>
    </dsp:sp>
    <dsp:sp modelId="{449128DC-52A6-4EE5-94C8-37D175FC74F6}">
      <dsp:nvSpPr>
        <dsp:cNvPr id="0" name=""/>
        <dsp:cNvSpPr/>
      </dsp:nvSpPr>
      <dsp:spPr>
        <a:xfrm>
          <a:off x="3189252" y="5203133"/>
          <a:ext cx="858857" cy="85885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60A62-BB3C-4F24-8685-9F4611F8A71D}">
      <dsp:nvSpPr>
        <dsp:cNvPr id="0" name=""/>
        <dsp:cNvSpPr/>
      </dsp:nvSpPr>
      <dsp:spPr>
        <a:xfrm>
          <a:off x="4260887"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bg-BG" sz="1800" kern="1200" dirty="0"/>
            <a:t>Диаграма за извеждане на стратегическите бизнес цели</a:t>
          </a:r>
          <a:endParaRPr lang="bg-BG" sz="1800" kern="1200" dirty="0">
            <a:effectLst/>
            <a:latin typeface="Times New Roman" panose="02020603050405020304" pitchFamily="18" charset="0"/>
            <a:ea typeface="Times New Roman" panose="02020603050405020304" pitchFamily="18" charset="0"/>
          </a:endParaRPr>
        </a:p>
      </dsp:txBody>
      <dsp:txXfrm>
        <a:off x="4303808" y="3289172"/>
        <a:ext cx="2368036" cy="1788847"/>
      </dsp:txXfrm>
    </dsp:sp>
    <dsp:sp modelId="{C3D66CD0-C784-4C70-B55E-3606D794871B}">
      <dsp:nvSpPr>
        <dsp:cNvPr id="0" name=""/>
        <dsp:cNvSpPr/>
      </dsp:nvSpPr>
      <dsp:spPr>
        <a:xfrm>
          <a:off x="4260887"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bg-BG" sz="1800" b="1" kern="1200" dirty="0"/>
            <a:t>Стратегическа карта</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4260887" y="5078020"/>
        <a:ext cx="1728083" cy="787660"/>
      </dsp:txXfrm>
    </dsp:sp>
    <dsp:sp modelId="{2169EF00-A42D-416F-ACD6-56265C3A8D4B}">
      <dsp:nvSpPr>
        <dsp:cNvPr id="0" name=""/>
        <dsp:cNvSpPr/>
      </dsp:nvSpPr>
      <dsp:spPr>
        <a:xfrm>
          <a:off x="6058386" y="5203133"/>
          <a:ext cx="858857" cy="85885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8AFCC-7602-434F-B05D-75B484C9D104}">
      <dsp:nvSpPr>
        <dsp:cNvPr id="0" name=""/>
        <dsp:cNvSpPr/>
      </dsp:nvSpPr>
      <dsp:spPr>
        <a:xfrm>
          <a:off x="7130021"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bg-BG" sz="1800" kern="1200" dirty="0"/>
            <a:t>Помага да се определи в кой момент бизнесът ще излезе на печалба</a:t>
          </a:r>
          <a:endParaRPr lang="bg-BG" sz="1800" kern="1200" dirty="0">
            <a:effectLst/>
            <a:latin typeface="Times New Roman" panose="02020603050405020304" pitchFamily="18" charset="0"/>
            <a:ea typeface="Times New Roman" panose="02020603050405020304" pitchFamily="18" charset="0"/>
          </a:endParaRPr>
        </a:p>
      </dsp:txBody>
      <dsp:txXfrm>
        <a:off x="7172942" y="3289172"/>
        <a:ext cx="2368036" cy="1788847"/>
      </dsp:txXfrm>
    </dsp:sp>
    <dsp:sp modelId="{7136B4E6-5E40-424D-A947-3337E387C920}">
      <dsp:nvSpPr>
        <dsp:cNvPr id="0" name=""/>
        <dsp:cNvSpPr/>
      </dsp:nvSpPr>
      <dsp:spPr>
        <a:xfrm>
          <a:off x="7130021"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bg-BG" sz="1800" b="1" kern="1200" dirty="0" err="1"/>
            <a:t>Брейкивън</a:t>
          </a:r>
          <a:r>
            <a:rPr lang="bg-BG" sz="1800" b="1" kern="1200" dirty="0"/>
            <a:t> анализ</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7130021" y="5078020"/>
        <a:ext cx="1728083" cy="787660"/>
      </dsp:txXfrm>
    </dsp:sp>
    <dsp:sp modelId="{A521F174-EA97-450E-B88D-06F681B9C952}">
      <dsp:nvSpPr>
        <dsp:cNvPr id="0" name=""/>
        <dsp:cNvSpPr/>
      </dsp:nvSpPr>
      <dsp:spPr>
        <a:xfrm>
          <a:off x="8927521" y="5203133"/>
          <a:ext cx="858857" cy="858857"/>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07FE6-618C-4CB7-B4EB-57633FCB9A1C}">
      <dsp:nvSpPr>
        <dsp:cNvPr id="0" name=""/>
        <dsp:cNvSpPr/>
      </dsp:nvSpPr>
      <dsp:spPr>
        <a:xfrm>
          <a:off x="9999155"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bg-BG" sz="1800" kern="1200" dirty="0"/>
            <a:t>Диаграма, чрез която се оценяват алтернативни бизнес решения</a:t>
          </a:r>
          <a:endParaRPr lang="bg-BG" sz="1800" kern="1200" dirty="0">
            <a:effectLst/>
            <a:latin typeface="Times New Roman" panose="02020603050405020304" pitchFamily="18" charset="0"/>
            <a:ea typeface="Times New Roman" panose="02020603050405020304" pitchFamily="18" charset="0"/>
          </a:endParaRPr>
        </a:p>
      </dsp:txBody>
      <dsp:txXfrm>
        <a:off x="10042076" y="3289172"/>
        <a:ext cx="2368036" cy="1788847"/>
      </dsp:txXfrm>
    </dsp:sp>
    <dsp:sp modelId="{958565C3-CF91-444C-849A-094C5724D56E}">
      <dsp:nvSpPr>
        <dsp:cNvPr id="0" name=""/>
        <dsp:cNvSpPr/>
      </dsp:nvSpPr>
      <dsp:spPr>
        <a:xfrm>
          <a:off x="9999155"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bg-BG" sz="1800" b="1" kern="1200" dirty="0"/>
            <a:t>Матрица на </a:t>
          </a:r>
          <a:r>
            <a:rPr lang="bg-BG" sz="1800" b="1" kern="1200" dirty="0" err="1"/>
            <a:t>Пуг</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9999155" y="5078020"/>
        <a:ext cx="1728083" cy="787660"/>
      </dsp:txXfrm>
    </dsp:sp>
    <dsp:sp modelId="{FDF0F564-5F68-4EAB-B82A-7CD219C0C0A8}">
      <dsp:nvSpPr>
        <dsp:cNvPr id="0" name=""/>
        <dsp:cNvSpPr/>
      </dsp:nvSpPr>
      <dsp:spPr>
        <a:xfrm>
          <a:off x="11796655" y="5203133"/>
          <a:ext cx="858857" cy="858857"/>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37656-9510-423F-BC19-A94BC9758D59}">
      <dsp:nvSpPr>
        <dsp:cNvPr id="0" name=""/>
        <dsp:cNvSpPr/>
      </dsp:nvSpPr>
      <dsp:spPr>
        <a:xfrm>
          <a:off x="12868289"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bg-BG" sz="1800" kern="1200" dirty="0"/>
            <a:t>Използва се за сравнение на показатели от финансовите отчети на компанията</a:t>
          </a:r>
          <a:endParaRPr lang="bg-BG" sz="1800" kern="1200" dirty="0">
            <a:effectLst/>
            <a:latin typeface="Times New Roman" panose="02020603050405020304" pitchFamily="18" charset="0"/>
            <a:ea typeface="Times New Roman" panose="02020603050405020304" pitchFamily="18" charset="0"/>
          </a:endParaRPr>
        </a:p>
      </dsp:txBody>
      <dsp:txXfrm>
        <a:off x="12911210" y="3289172"/>
        <a:ext cx="2368036" cy="1788847"/>
      </dsp:txXfrm>
    </dsp:sp>
    <dsp:sp modelId="{4D447E97-B003-4A89-BD6C-990EC8597641}">
      <dsp:nvSpPr>
        <dsp:cNvPr id="0" name=""/>
        <dsp:cNvSpPr/>
      </dsp:nvSpPr>
      <dsp:spPr>
        <a:xfrm>
          <a:off x="12868289"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bg-BG" sz="1800" b="1" kern="1200" dirty="0"/>
            <a:t>Коефициентен анализ</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12868289" y="5078020"/>
        <a:ext cx="1728083" cy="787660"/>
      </dsp:txXfrm>
    </dsp:sp>
    <dsp:sp modelId="{9C698B56-5FB1-4454-B2A5-C74E17267E90}">
      <dsp:nvSpPr>
        <dsp:cNvPr id="0" name=""/>
        <dsp:cNvSpPr/>
      </dsp:nvSpPr>
      <dsp:spPr>
        <a:xfrm>
          <a:off x="14665789" y="5203133"/>
          <a:ext cx="858857" cy="858857"/>
        </a:xfrm>
        <a:prstGeom prst="ellipse">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2000" b="-2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B1B58-4053-434E-B1F4-86D6478CBACB}">
      <dsp:nvSpPr>
        <dsp:cNvPr id="0" name=""/>
        <dsp:cNvSpPr/>
      </dsp:nvSpPr>
      <dsp:spPr>
        <a:xfrm>
          <a:off x="0" y="0"/>
          <a:ext cx="81678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8EF8B-4A52-4ED1-8747-D243A11AD625}">
      <dsp:nvSpPr>
        <dsp:cNvPr id="0" name=""/>
        <dsp:cNvSpPr/>
      </dsp:nvSpPr>
      <dsp:spPr>
        <a:xfrm>
          <a:off x="0" y="0"/>
          <a:ext cx="1633568" cy="543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ru-RU" sz="2200" b="1" kern="1200" dirty="0" err="1">
              <a:solidFill>
                <a:srgbClr val="002060"/>
              </a:solidFill>
              <a:effectLst/>
              <a:latin typeface="Calibri" panose="020F0502020204030204" pitchFamily="34" charset="0"/>
            </a:rPr>
            <a:t>Нашите</a:t>
          </a:r>
          <a:r>
            <a:rPr lang="ru-RU" sz="2200" b="1" kern="1200" dirty="0">
              <a:solidFill>
                <a:srgbClr val="002060"/>
              </a:solidFill>
              <a:effectLst/>
              <a:latin typeface="Calibri" panose="020F0502020204030204" pitchFamily="34" charset="0"/>
            </a:rPr>
            <a:t> </a:t>
          </a:r>
          <a:r>
            <a:rPr lang="ru-RU" sz="2200" b="1" kern="1200" dirty="0" err="1">
              <a:solidFill>
                <a:srgbClr val="002060"/>
              </a:solidFill>
              <a:effectLst/>
              <a:latin typeface="Calibri" panose="020F0502020204030204" pitchFamily="34" charset="0"/>
            </a:rPr>
            <a:t>предубеж-дения</a:t>
          </a:r>
          <a:r>
            <a:rPr lang="ru-RU" sz="2200" b="1" kern="1200" dirty="0">
              <a:solidFill>
                <a:srgbClr val="002060"/>
              </a:solidFill>
              <a:effectLst/>
              <a:latin typeface="Calibri" panose="020F0502020204030204" pitchFamily="34" charset="0"/>
            </a:rPr>
            <a:t> </a:t>
          </a:r>
          <a:r>
            <a:rPr lang="ru-RU" sz="2200" b="1" kern="1200" dirty="0" err="1">
              <a:solidFill>
                <a:srgbClr val="002060"/>
              </a:solidFill>
              <a:effectLst/>
              <a:latin typeface="Calibri" panose="020F0502020204030204" pitchFamily="34" charset="0"/>
            </a:rPr>
            <a:t>често</a:t>
          </a:r>
          <a:r>
            <a:rPr lang="ru-RU" sz="2200" b="1" kern="1200" dirty="0">
              <a:solidFill>
                <a:srgbClr val="002060"/>
              </a:solidFill>
              <a:effectLst/>
              <a:latin typeface="Calibri" panose="020F0502020204030204" pitchFamily="34" charset="0"/>
            </a:rPr>
            <a:t> водят до </a:t>
          </a:r>
          <a:r>
            <a:rPr lang="ru-RU" sz="2200" b="1" kern="1200" dirty="0" err="1">
              <a:solidFill>
                <a:srgbClr val="002060"/>
              </a:solidFill>
              <a:effectLst/>
              <a:latin typeface="Calibri" panose="020F0502020204030204" pitchFamily="34" charset="0"/>
            </a:rPr>
            <a:t>лоша</a:t>
          </a:r>
          <a:r>
            <a:rPr lang="ru-RU" sz="2200" b="1" kern="1200" dirty="0">
              <a:solidFill>
                <a:srgbClr val="002060"/>
              </a:solidFill>
              <a:effectLst/>
              <a:latin typeface="Calibri" panose="020F0502020204030204" pitchFamily="34" charset="0"/>
            </a:rPr>
            <a:t> </a:t>
          </a:r>
          <a:r>
            <a:rPr lang="ru-RU" sz="2200" b="1" kern="1200" dirty="0" err="1">
              <a:solidFill>
                <a:srgbClr val="002060"/>
              </a:solidFill>
              <a:effectLst/>
              <a:latin typeface="Calibri" panose="020F0502020204030204" pitchFamily="34" charset="0"/>
            </a:rPr>
            <a:t>преценка</a:t>
          </a:r>
          <a:r>
            <a:rPr lang="ru-RU" sz="2200" b="1" kern="1200" dirty="0">
              <a:solidFill>
                <a:srgbClr val="002060"/>
              </a:solidFill>
              <a:effectLst/>
              <a:latin typeface="Calibri" panose="020F0502020204030204" pitchFamily="34" charset="0"/>
            </a:rPr>
            <a:t>, </a:t>
          </a:r>
          <a:r>
            <a:rPr lang="ru-RU" sz="2200" b="1" kern="1200" dirty="0" err="1">
              <a:solidFill>
                <a:srgbClr val="002060"/>
              </a:solidFill>
              <a:effectLst/>
              <a:latin typeface="Calibri" panose="020F0502020204030204" pitchFamily="34" charset="0"/>
            </a:rPr>
            <a:t>когато</a:t>
          </a:r>
          <a:r>
            <a:rPr lang="ru-RU" sz="2200" b="1" kern="1200" dirty="0">
              <a:solidFill>
                <a:srgbClr val="002060"/>
              </a:solidFill>
              <a:effectLst/>
              <a:latin typeface="Calibri" panose="020F0502020204030204" pitchFamily="34" charset="0"/>
            </a:rPr>
            <a:t> им </a:t>
          </a:r>
          <a:r>
            <a:rPr lang="ru-RU" sz="2200" b="1" kern="1200" dirty="0" err="1">
              <a:solidFill>
                <a:srgbClr val="002060"/>
              </a:solidFill>
              <a:effectLst/>
              <a:latin typeface="Calibri" panose="020F0502020204030204" pitchFamily="34" charset="0"/>
            </a:rPr>
            <a:t>обръщаме</a:t>
          </a:r>
          <a:r>
            <a:rPr lang="ru-RU" sz="2200" b="1" kern="1200" dirty="0">
              <a:solidFill>
                <a:srgbClr val="002060"/>
              </a:solidFill>
              <a:effectLst/>
              <a:latin typeface="Calibri" panose="020F0502020204030204" pitchFamily="34" charset="0"/>
            </a:rPr>
            <a:t> </a:t>
          </a:r>
          <a:r>
            <a:rPr lang="ru-RU" sz="2200" b="1" kern="1200" dirty="0" err="1">
              <a:solidFill>
                <a:srgbClr val="002060"/>
              </a:solidFill>
              <a:effectLst/>
              <a:latin typeface="Calibri" panose="020F0502020204030204" pitchFamily="34" charset="0"/>
            </a:rPr>
            <a:t>твърде</a:t>
          </a:r>
          <a:r>
            <a:rPr lang="ru-RU" sz="2200" b="1" kern="1200" dirty="0">
              <a:solidFill>
                <a:srgbClr val="002060"/>
              </a:solidFill>
              <a:effectLst/>
              <a:latin typeface="Calibri" panose="020F0502020204030204" pitchFamily="34" charset="0"/>
            </a:rPr>
            <a:t> </a:t>
          </a:r>
          <a:r>
            <a:rPr lang="ru-RU" sz="2200" b="1" kern="1200" dirty="0" err="1">
              <a:solidFill>
                <a:srgbClr val="002060"/>
              </a:solidFill>
              <a:effectLst/>
              <a:latin typeface="Calibri" panose="020F0502020204030204" pitchFamily="34" charset="0"/>
            </a:rPr>
            <a:t>голямо</a:t>
          </a:r>
          <a:r>
            <a:rPr lang="ru-RU" sz="2200" b="1" kern="1200" dirty="0">
              <a:solidFill>
                <a:srgbClr val="002060"/>
              </a:solidFill>
              <a:effectLst/>
              <a:latin typeface="Calibri" panose="020F0502020204030204" pitchFamily="34" charset="0"/>
            </a:rPr>
            <a:t> внимание или не </a:t>
          </a:r>
          <a:r>
            <a:rPr lang="ru-RU" sz="2200" b="1" kern="1200" dirty="0" err="1">
              <a:solidFill>
                <a:srgbClr val="002060"/>
              </a:solidFill>
              <a:effectLst/>
              <a:latin typeface="Calibri" panose="020F0502020204030204" pitchFamily="34" charset="0"/>
            </a:rPr>
            <a:t>ги</a:t>
          </a:r>
          <a:r>
            <a:rPr lang="ru-RU" sz="2200" b="1" kern="1200" dirty="0">
              <a:solidFill>
                <a:srgbClr val="002060"/>
              </a:solidFill>
              <a:effectLst/>
              <a:latin typeface="Calibri" panose="020F0502020204030204" pitchFamily="34" charset="0"/>
            </a:rPr>
            <a:t> </a:t>
          </a:r>
          <a:r>
            <a:rPr lang="ru-RU" sz="2200" b="1" kern="1200" dirty="0" err="1">
              <a:solidFill>
                <a:srgbClr val="002060"/>
              </a:solidFill>
              <a:effectLst/>
              <a:latin typeface="Calibri" panose="020F0502020204030204" pitchFamily="34" charset="0"/>
            </a:rPr>
            <a:t>осмисляме</a:t>
          </a:r>
          <a:r>
            <a:rPr lang="ru-RU" sz="2200" b="1" kern="1200" dirty="0">
              <a:solidFill>
                <a:srgbClr val="002060"/>
              </a:solidFill>
              <a:effectLst/>
              <a:latin typeface="Calibri" panose="020F0502020204030204" pitchFamily="34" charset="0"/>
            </a:rPr>
            <a:t> </a:t>
          </a:r>
          <a:r>
            <a:rPr lang="ru-RU" sz="2200" b="1" kern="1200" dirty="0" err="1">
              <a:solidFill>
                <a:srgbClr val="002060"/>
              </a:solidFill>
              <a:effectLst/>
              <a:latin typeface="Calibri" panose="020F0502020204030204" pitchFamily="34" charset="0"/>
            </a:rPr>
            <a:t>правилно</a:t>
          </a:r>
          <a:endParaRPr lang="bg-BG" sz="2200" b="1" kern="1200" dirty="0"/>
        </a:p>
      </dsp:txBody>
      <dsp:txXfrm>
        <a:off x="0" y="0"/>
        <a:ext cx="1633568" cy="5434348"/>
      </dsp:txXfrm>
    </dsp:sp>
    <dsp:sp modelId="{38FC80D2-482F-430E-94FC-94C1D04A5A9C}">
      <dsp:nvSpPr>
        <dsp:cNvPr id="0" name=""/>
        <dsp:cNvSpPr/>
      </dsp:nvSpPr>
      <dsp:spPr>
        <a:xfrm>
          <a:off x="1756086" y="42787"/>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dirty="0" err="1">
              <a:solidFill>
                <a:srgbClr val="002060"/>
              </a:solidFill>
              <a:effectLst/>
              <a:latin typeface="Calibri" panose="020F0502020204030204" pitchFamily="34" charset="0"/>
            </a:rPr>
            <a:t>Поставянето</a:t>
          </a:r>
          <a:r>
            <a:rPr lang="ru-RU" sz="2000" kern="1200" dirty="0">
              <a:solidFill>
                <a:srgbClr val="002060"/>
              </a:solidFill>
              <a:effectLst/>
              <a:latin typeface="Calibri" panose="020F0502020204030204" pitchFamily="34" charset="0"/>
            </a:rPr>
            <a:t> на </a:t>
          </a:r>
          <a:r>
            <a:rPr lang="ru-RU" sz="2000" kern="1200" dirty="0" err="1">
              <a:solidFill>
                <a:srgbClr val="002060"/>
              </a:solidFill>
              <a:effectLst/>
              <a:latin typeface="Calibri" panose="020F0502020204030204" pitchFamily="34" charset="0"/>
            </a:rPr>
            <a:t>стереотипи</a:t>
          </a:r>
          <a:r>
            <a:rPr lang="ru-RU" sz="2000" kern="1200" dirty="0">
              <a:solidFill>
                <a:srgbClr val="002060"/>
              </a:solidFill>
              <a:effectLst/>
              <a:latin typeface="Calibri" panose="020F0502020204030204" pitchFamily="34" charset="0"/>
            </a:rPr>
            <a:t> на </a:t>
          </a:r>
          <a:r>
            <a:rPr lang="ru-RU" sz="2000" kern="1200" dirty="0" err="1">
              <a:solidFill>
                <a:srgbClr val="002060"/>
              </a:solidFill>
              <a:effectLst/>
              <a:latin typeface="Calibri" panose="020F0502020204030204" pitchFamily="34" charset="0"/>
            </a:rPr>
            <a:t>хората</a:t>
          </a:r>
          <a:endParaRPr lang="bg-BG" sz="2000" kern="1200" dirty="0"/>
        </a:p>
      </dsp:txBody>
      <dsp:txXfrm>
        <a:off x="1756086" y="42787"/>
        <a:ext cx="6411757" cy="855750"/>
      </dsp:txXfrm>
    </dsp:sp>
    <dsp:sp modelId="{61750D74-7C12-4EE2-804D-7943E157B8EB}">
      <dsp:nvSpPr>
        <dsp:cNvPr id="0" name=""/>
        <dsp:cNvSpPr/>
      </dsp:nvSpPr>
      <dsp:spPr>
        <a:xfrm>
          <a:off x="1633568" y="898538"/>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D2B48-CC5D-4232-8B10-12875EF6D65E}">
      <dsp:nvSpPr>
        <dsp:cNvPr id="0" name=""/>
        <dsp:cNvSpPr/>
      </dsp:nvSpPr>
      <dsp:spPr>
        <a:xfrm>
          <a:off x="1756086" y="941325"/>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dirty="0" err="1">
              <a:solidFill>
                <a:srgbClr val="002060"/>
              </a:solidFill>
              <a:effectLst/>
              <a:latin typeface="Calibri" panose="020F0502020204030204" pitchFamily="34" charset="0"/>
            </a:rPr>
            <a:t>Неглижирането</a:t>
          </a:r>
          <a:r>
            <a:rPr lang="ru-RU" sz="2000" kern="1200" dirty="0">
              <a:solidFill>
                <a:srgbClr val="002060"/>
              </a:solidFill>
              <a:effectLst/>
              <a:latin typeface="Calibri" panose="020F0502020204030204" pitchFamily="34" charset="0"/>
            </a:rPr>
            <a:t> на информация, </a:t>
          </a:r>
          <a:r>
            <a:rPr lang="ru-RU" sz="2000" kern="1200" dirty="0" err="1">
              <a:solidFill>
                <a:srgbClr val="002060"/>
              </a:solidFill>
              <a:effectLst/>
              <a:latin typeface="Calibri" panose="020F0502020204030204" pitchFamily="34" charset="0"/>
            </a:rPr>
            <a:t>която</a:t>
          </a:r>
          <a:r>
            <a:rPr lang="ru-RU" sz="2000" kern="1200" dirty="0">
              <a:solidFill>
                <a:srgbClr val="002060"/>
              </a:solidFill>
              <a:effectLst/>
              <a:latin typeface="Calibri" panose="020F0502020204030204" pitchFamily="34" charset="0"/>
            </a:rPr>
            <a:t> ни кара да се </a:t>
          </a:r>
          <a:r>
            <a:rPr lang="ru-RU" sz="2000" kern="1200" dirty="0" err="1">
              <a:solidFill>
                <a:srgbClr val="002060"/>
              </a:solidFill>
              <a:effectLst/>
              <a:latin typeface="Calibri" panose="020F0502020204030204" pitchFamily="34" charset="0"/>
            </a:rPr>
            <a:t>чувстваме</a:t>
          </a:r>
          <a:r>
            <a:rPr lang="ru-RU" sz="2000" kern="1200" dirty="0">
              <a:solidFill>
                <a:srgbClr val="002060"/>
              </a:solidFill>
              <a:effectLst/>
              <a:latin typeface="Calibri" panose="020F0502020204030204" pitchFamily="34" charset="0"/>
            </a:rPr>
            <a:t> неудобно</a:t>
          </a:r>
          <a:endParaRPr lang="bg-BG" sz="2000" kern="1200" dirty="0"/>
        </a:p>
      </dsp:txBody>
      <dsp:txXfrm>
        <a:off x="1756086" y="941325"/>
        <a:ext cx="6411757" cy="855750"/>
      </dsp:txXfrm>
    </dsp:sp>
    <dsp:sp modelId="{06517C5A-B155-47ED-B9D4-367336A40EA3}">
      <dsp:nvSpPr>
        <dsp:cNvPr id="0" name=""/>
        <dsp:cNvSpPr/>
      </dsp:nvSpPr>
      <dsp:spPr>
        <a:xfrm>
          <a:off x="1633568" y="1797076"/>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804BAC-A991-4915-A130-8610B94F77D5}">
      <dsp:nvSpPr>
        <dsp:cNvPr id="0" name=""/>
        <dsp:cNvSpPr/>
      </dsp:nvSpPr>
      <dsp:spPr>
        <a:xfrm>
          <a:off x="1756086" y="1839864"/>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dirty="0" err="1">
              <a:solidFill>
                <a:srgbClr val="002060"/>
              </a:solidFill>
              <a:effectLst/>
              <a:latin typeface="Calibri" panose="020F0502020204030204" pitchFamily="34" charset="0"/>
            </a:rPr>
            <a:t>Сравняването</a:t>
          </a:r>
          <a:r>
            <a:rPr lang="ru-RU" sz="2000" kern="1200" dirty="0">
              <a:solidFill>
                <a:srgbClr val="002060"/>
              </a:solidFill>
              <a:effectLst/>
              <a:latin typeface="Calibri" panose="020F0502020204030204" pitchFamily="34" charset="0"/>
            </a:rPr>
            <a:t> на </a:t>
          </a:r>
          <a:r>
            <a:rPr lang="ru-RU" sz="2000" kern="1200" dirty="0" err="1">
              <a:solidFill>
                <a:srgbClr val="002060"/>
              </a:solidFill>
              <a:effectLst/>
              <a:latin typeface="Calibri" panose="020F0502020204030204" pitchFamily="34" charset="0"/>
            </a:rPr>
            <a:t>всички</a:t>
          </a:r>
          <a:r>
            <a:rPr lang="ru-RU" sz="2000" kern="1200" dirty="0">
              <a:solidFill>
                <a:srgbClr val="002060"/>
              </a:solidFill>
              <a:effectLst/>
              <a:latin typeface="Calibri" panose="020F0502020204030204" pitchFamily="34" charset="0"/>
            </a:rPr>
            <a:t> </a:t>
          </a:r>
          <a:r>
            <a:rPr lang="ru-RU" sz="2000" kern="1200" dirty="0" err="1">
              <a:solidFill>
                <a:srgbClr val="002060"/>
              </a:solidFill>
              <a:effectLst/>
              <a:latin typeface="Calibri" panose="020F0502020204030204" pitchFamily="34" charset="0"/>
            </a:rPr>
            <a:t>останали</a:t>
          </a:r>
          <a:r>
            <a:rPr lang="ru-RU" sz="2000" kern="1200" dirty="0">
              <a:solidFill>
                <a:srgbClr val="002060"/>
              </a:solidFill>
              <a:effectLst/>
              <a:latin typeface="Calibri" panose="020F0502020204030204" pitchFamily="34" charset="0"/>
            </a:rPr>
            <a:t> с нас</a:t>
          </a:r>
          <a:endParaRPr lang="bg-BG" sz="2000" kern="1200" dirty="0"/>
        </a:p>
      </dsp:txBody>
      <dsp:txXfrm>
        <a:off x="1756086" y="1839864"/>
        <a:ext cx="6411757" cy="855750"/>
      </dsp:txXfrm>
    </dsp:sp>
    <dsp:sp modelId="{3436ECBF-CA62-4F04-A2CA-5C43EC9BF07B}">
      <dsp:nvSpPr>
        <dsp:cNvPr id="0" name=""/>
        <dsp:cNvSpPr/>
      </dsp:nvSpPr>
      <dsp:spPr>
        <a:xfrm>
          <a:off x="1633568" y="2695614"/>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1F9E1-6C46-4E40-8C7D-2489C5C35C59}">
      <dsp:nvSpPr>
        <dsp:cNvPr id="0" name=""/>
        <dsp:cNvSpPr/>
      </dsp:nvSpPr>
      <dsp:spPr>
        <a:xfrm>
          <a:off x="1756086" y="2738402"/>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dirty="0" err="1">
              <a:solidFill>
                <a:srgbClr val="002060"/>
              </a:solidFill>
              <a:effectLst/>
              <a:latin typeface="Calibri" panose="020F0502020204030204" pitchFamily="34" charset="0"/>
            </a:rPr>
            <a:t>Възприемането</a:t>
          </a:r>
          <a:r>
            <a:rPr lang="ru-RU" sz="2000" kern="1200" dirty="0">
              <a:solidFill>
                <a:srgbClr val="002060"/>
              </a:solidFill>
              <a:effectLst/>
              <a:latin typeface="Calibri" panose="020F0502020204030204" pitchFamily="34" charset="0"/>
            </a:rPr>
            <a:t> на </a:t>
          </a:r>
          <a:r>
            <a:rPr lang="ru-RU" sz="2000" kern="1200" dirty="0" err="1">
              <a:solidFill>
                <a:srgbClr val="002060"/>
              </a:solidFill>
              <a:effectLst/>
              <a:latin typeface="Calibri" panose="020F0502020204030204" pitchFamily="34" charset="0"/>
            </a:rPr>
            <a:t>другите</a:t>
          </a:r>
          <a:r>
            <a:rPr lang="ru-RU" sz="2000" kern="1200" dirty="0">
              <a:solidFill>
                <a:srgbClr val="002060"/>
              </a:solidFill>
              <a:effectLst/>
              <a:latin typeface="Calibri" panose="020F0502020204030204" pitchFamily="34" charset="0"/>
            </a:rPr>
            <a:t> </a:t>
          </a:r>
          <a:r>
            <a:rPr lang="ru-RU" sz="2000" kern="1200" dirty="0" err="1">
              <a:solidFill>
                <a:srgbClr val="002060"/>
              </a:solidFill>
              <a:effectLst/>
              <a:latin typeface="Calibri" panose="020F0502020204030204" pitchFamily="34" charset="0"/>
            </a:rPr>
            <a:t>през</a:t>
          </a:r>
          <a:r>
            <a:rPr lang="ru-RU" sz="2000" kern="1200" dirty="0">
              <a:solidFill>
                <a:srgbClr val="002060"/>
              </a:solidFill>
              <a:effectLst/>
              <a:latin typeface="Calibri" panose="020F0502020204030204" pitchFamily="34" charset="0"/>
            </a:rPr>
            <a:t> </a:t>
          </a:r>
          <a:r>
            <a:rPr lang="ru-RU" sz="2000" kern="1200" dirty="0" err="1">
              <a:solidFill>
                <a:srgbClr val="002060"/>
              </a:solidFill>
              <a:effectLst/>
              <a:latin typeface="Calibri" panose="020F0502020204030204" pitchFamily="34" charset="0"/>
            </a:rPr>
            <a:t>призмата</a:t>
          </a:r>
          <a:r>
            <a:rPr lang="ru-RU" sz="2000" kern="1200" dirty="0">
              <a:solidFill>
                <a:srgbClr val="002060"/>
              </a:solidFill>
              <a:effectLst/>
              <a:latin typeface="Calibri" panose="020F0502020204030204" pitchFamily="34" charset="0"/>
            </a:rPr>
            <a:t> на </a:t>
          </a:r>
          <a:r>
            <a:rPr lang="ru-RU" sz="2000" kern="1200" dirty="0" err="1">
              <a:solidFill>
                <a:srgbClr val="002060"/>
              </a:solidFill>
              <a:effectLst/>
              <a:latin typeface="Calibri" panose="020F0502020204030204" pitchFamily="34" charset="0"/>
            </a:rPr>
            <a:t>собствените</a:t>
          </a:r>
          <a:r>
            <a:rPr lang="ru-RU" sz="2000" kern="1200" dirty="0">
              <a:solidFill>
                <a:srgbClr val="002060"/>
              </a:solidFill>
              <a:effectLst/>
              <a:latin typeface="Calibri" panose="020F0502020204030204" pitchFamily="34" charset="0"/>
            </a:rPr>
            <a:t> ни </a:t>
          </a:r>
          <a:r>
            <a:rPr lang="ru-RU" sz="2000" kern="1200" dirty="0" err="1">
              <a:solidFill>
                <a:srgbClr val="002060"/>
              </a:solidFill>
              <a:effectLst/>
              <a:latin typeface="Calibri" panose="020F0502020204030204" pitchFamily="34" charset="0"/>
            </a:rPr>
            <a:t>особености</a:t>
          </a:r>
          <a:endParaRPr lang="bg-BG" sz="2000" kern="1200" dirty="0"/>
        </a:p>
      </dsp:txBody>
      <dsp:txXfrm>
        <a:off x="1756086" y="2738402"/>
        <a:ext cx="6411757" cy="855750"/>
      </dsp:txXfrm>
    </dsp:sp>
    <dsp:sp modelId="{40E01970-D43B-4235-A386-BDB62739765D}">
      <dsp:nvSpPr>
        <dsp:cNvPr id="0" name=""/>
        <dsp:cNvSpPr/>
      </dsp:nvSpPr>
      <dsp:spPr>
        <a:xfrm>
          <a:off x="1633568" y="3594153"/>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A5DC1B-58B4-4BE6-AFFA-F6A755E8D18E}">
      <dsp:nvSpPr>
        <dsp:cNvPr id="0" name=""/>
        <dsp:cNvSpPr/>
      </dsp:nvSpPr>
      <dsp:spPr>
        <a:xfrm>
          <a:off x="1756086" y="3636940"/>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dirty="0" err="1">
              <a:solidFill>
                <a:srgbClr val="002060"/>
              </a:solidFill>
              <a:effectLst/>
              <a:latin typeface="Calibri" panose="020F0502020204030204" pitchFamily="34" charset="0"/>
            </a:rPr>
            <a:t>Смесването</a:t>
          </a:r>
          <a:r>
            <a:rPr lang="ru-RU" sz="2000" kern="1200" dirty="0">
              <a:solidFill>
                <a:srgbClr val="002060"/>
              </a:solidFill>
              <a:effectLst/>
              <a:latin typeface="Calibri" panose="020F0502020204030204" pitchFamily="34" charset="0"/>
            </a:rPr>
            <a:t> на </a:t>
          </a:r>
          <a:r>
            <a:rPr lang="ru-RU" sz="2000" kern="1200" dirty="0" err="1">
              <a:solidFill>
                <a:srgbClr val="002060"/>
              </a:solidFill>
              <a:effectLst/>
              <a:latin typeface="Calibri" panose="020F0502020204030204" pitchFamily="34" charset="0"/>
            </a:rPr>
            <a:t>нуждите</a:t>
          </a:r>
          <a:r>
            <a:rPr lang="ru-RU" sz="2000" kern="1200" dirty="0">
              <a:solidFill>
                <a:srgbClr val="002060"/>
              </a:solidFill>
              <a:effectLst/>
              <a:latin typeface="Calibri" panose="020F0502020204030204" pitchFamily="34" charset="0"/>
            </a:rPr>
            <a:t> и </a:t>
          </a:r>
          <a:r>
            <a:rPr lang="ru-RU" sz="2000" kern="1200" dirty="0" err="1">
              <a:solidFill>
                <a:srgbClr val="002060"/>
              </a:solidFill>
              <a:effectLst/>
              <a:latin typeface="Calibri" panose="020F0502020204030204" pitchFamily="34" charset="0"/>
            </a:rPr>
            <a:t>емоциите</a:t>
          </a:r>
          <a:r>
            <a:rPr lang="ru-RU" sz="2000" kern="1200" dirty="0">
              <a:solidFill>
                <a:srgbClr val="002060"/>
              </a:solidFill>
              <a:effectLst/>
              <a:latin typeface="Calibri" panose="020F0502020204030204" pitchFamily="34" charset="0"/>
            </a:rPr>
            <a:t> ни с </a:t>
          </a:r>
          <a:r>
            <a:rPr lang="ru-RU" sz="2000" kern="1200" dirty="0" err="1">
              <a:solidFill>
                <a:srgbClr val="002060"/>
              </a:solidFill>
              <a:effectLst/>
              <a:latin typeface="Calibri" panose="020F0502020204030204" pitchFamily="34" charset="0"/>
            </a:rPr>
            <a:t>възприятието</a:t>
          </a:r>
          <a:r>
            <a:rPr lang="ru-RU" sz="2000" kern="1200" dirty="0">
              <a:solidFill>
                <a:srgbClr val="002060"/>
              </a:solidFill>
              <a:effectLst/>
              <a:latin typeface="Calibri" panose="020F0502020204030204" pitchFamily="34" charset="0"/>
            </a:rPr>
            <a:t> </a:t>
          </a:r>
          <a:endParaRPr lang="bg-BG" sz="2000" kern="1200" dirty="0"/>
        </a:p>
      </dsp:txBody>
      <dsp:txXfrm>
        <a:off x="1756086" y="3636940"/>
        <a:ext cx="6411757" cy="855750"/>
      </dsp:txXfrm>
    </dsp:sp>
    <dsp:sp modelId="{95A6E786-2F90-43F4-B7F2-103D3D5AE0C0}">
      <dsp:nvSpPr>
        <dsp:cNvPr id="0" name=""/>
        <dsp:cNvSpPr/>
      </dsp:nvSpPr>
      <dsp:spPr>
        <a:xfrm>
          <a:off x="1633568" y="4492691"/>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973863-D8DB-44B4-BB5E-514DE801935B}">
      <dsp:nvSpPr>
        <dsp:cNvPr id="0" name=""/>
        <dsp:cNvSpPr/>
      </dsp:nvSpPr>
      <dsp:spPr>
        <a:xfrm>
          <a:off x="1756086" y="4535479"/>
          <a:ext cx="6411757" cy="855750"/>
        </a:xfrm>
        <a:prstGeom prst="rect">
          <a:avLst/>
        </a:prstGeom>
        <a:solidFill>
          <a:schemeClr val="accent1"/>
        </a:solidFill>
        <a:ln w="25400" cap="flat" cmpd="sng" algn="ctr">
          <a:solidFill>
            <a:srgbClr val="152D54"/>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bg-BG" sz="2000" kern="1200" dirty="0"/>
            <a:t>Трябва да осъзнаваме по-добре всички тези предубеждения, ако искаме да подобрим преценката си</a:t>
          </a:r>
        </a:p>
      </dsp:txBody>
      <dsp:txXfrm>
        <a:off x="1756086" y="4535479"/>
        <a:ext cx="6411757" cy="855750"/>
      </dsp:txXfrm>
    </dsp:sp>
    <dsp:sp modelId="{B1A4313A-81DB-44B9-9EB5-15FA9C3CC34D}">
      <dsp:nvSpPr>
        <dsp:cNvPr id="0" name=""/>
        <dsp:cNvSpPr/>
      </dsp:nvSpPr>
      <dsp:spPr>
        <a:xfrm>
          <a:off x="1633568" y="5391229"/>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DA497-69A1-4280-9A8F-FB1B87CF4DF4}">
      <dsp:nvSpPr>
        <dsp:cNvPr id="0" name=""/>
        <dsp:cNvSpPr/>
      </dsp:nvSpPr>
      <dsp:spPr>
        <a:xfrm>
          <a:off x="177794"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err="1">
              <a:effectLst/>
              <a:latin typeface="Calibri" panose="020F0502020204030204" pitchFamily="34" charset="0"/>
            </a:rPr>
            <a:t>Разпознай</a:t>
          </a:r>
          <a:r>
            <a:rPr lang="ru-RU" sz="1600" kern="1200" dirty="0">
              <a:effectLst/>
              <a:latin typeface="Calibri" panose="020F0502020204030204" pitchFamily="34" charset="0"/>
            </a:rPr>
            <a:t> и си </a:t>
          </a:r>
          <a:r>
            <a:rPr lang="ru-RU" sz="1600" kern="1200" dirty="0" err="1">
              <a:effectLst/>
              <a:latin typeface="Calibri" panose="020F0502020204030204" pitchFamily="34" charset="0"/>
            </a:rPr>
            <a:t>изясни</a:t>
          </a:r>
          <a:r>
            <a:rPr lang="ru-RU" sz="1600" kern="1200" dirty="0">
              <a:effectLst/>
              <a:latin typeface="Calibri" panose="020F0502020204030204" pitchFamily="34" charset="0"/>
            </a:rPr>
            <a:t> </a:t>
          </a:r>
          <a:r>
            <a:rPr lang="ru-RU" sz="1600" kern="1200" dirty="0" err="1">
              <a:effectLst/>
              <a:latin typeface="Calibri" panose="020F0502020204030204" pitchFamily="34" charset="0"/>
            </a:rPr>
            <a:t>етичната</a:t>
          </a:r>
          <a:r>
            <a:rPr lang="ru-RU" sz="1600" kern="1200" dirty="0">
              <a:effectLst/>
              <a:latin typeface="Calibri" panose="020F0502020204030204" pitchFamily="34" charset="0"/>
            </a:rPr>
            <a:t> </a:t>
          </a:r>
          <a:r>
            <a:rPr lang="ru-RU" sz="1600" kern="1200" dirty="0" err="1">
              <a:effectLst/>
              <a:latin typeface="Calibri" panose="020F0502020204030204" pitchFamily="34" charset="0"/>
            </a:rPr>
            <a:t>дилема</a:t>
          </a:r>
          <a:endParaRPr lang="bg-BG" sz="1600" kern="1200" dirty="0"/>
        </a:p>
      </dsp:txBody>
      <dsp:txXfrm>
        <a:off x="177794" y="919837"/>
        <a:ext cx="4208954" cy="1315298"/>
      </dsp:txXfrm>
    </dsp:sp>
    <dsp:sp modelId="{CD00879B-85B3-44DE-8EC2-CE69441A50F4}">
      <dsp:nvSpPr>
        <dsp:cNvPr id="0" name=""/>
        <dsp:cNvSpPr/>
      </dsp:nvSpPr>
      <dsp:spPr>
        <a:xfrm>
          <a:off x="2421" y="729849"/>
          <a:ext cx="920708" cy="13810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302FE2-5CF9-4595-B290-84C1D3DDED03}">
      <dsp:nvSpPr>
        <dsp:cNvPr id="0" name=""/>
        <dsp:cNvSpPr/>
      </dsp:nvSpPr>
      <dsp:spPr>
        <a:xfrm>
          <a:off x="4765009"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bg-BG" sz="1600" kern="1200"/>
            <a:t>Събери всички налични факти</a:t>
          </a:r>
          <a:endParaRPr lang="bg-BG" sz="1600" kern="1200" dirty="0">
            <a:effectLst/>
            <a:latin typeface="Times New Roman" panose="02020603050405020304" pitchFamily="18" charset="0"/>
            <a:ea typeface="Times New Roman" panose="02020603050405020304" pitchFamily="18" charset="0"/>
          </a:endParaRPr>
        </a:p>
      </dsp:txBody>
      <dsp:txXfrm>
        <a:off x="4765009" y="919837"/>
        <a:ext cx="4208954" cy="1315298"/>
      </dsp:txXfrm>
    </dsp:sp>
    <dsp:sp modelId="{A8A475AA-1A46-4C69-9FA6-9F1A06A1271A}">
      <dsp:nvSpPr>
        <dsp:cNvPr id="0" name=""/>
        <dsp:cNvSpPr/>
      </dsp:nvSpPr>
      <dsp:spPr>
        <a:xfrm>
          <a:off x="4589636" y="729849"/>
          <a:ext cx="920708" cy="13810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BAA48-BC2B-4900-9E36-FA1821A19E9C}">
      <dsp:nvSpPr>
        <dsp:cNvPr id="0" name=""/>
        <dsp:cNvSpPr/>
      </dsp:nvSpPr>
      <dsp:spPr>
        <a:xfrm>
          <a:off x="9352223"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bg-BG" sz="1600" kern="1200"/>
            <a:t>Изброй всичките си възможности</a:t>
          </a:r>
          <a:endParaRPr lang="bg-BG" sz="1600" kern="1200" dirty="0">
            <a:effectLst/>
            <a:latin typeface="Times New Roman" panose="02020603050405020304" pitchFamily="18" charset="0"/>
            <a:ea typeface="Times New Roman" panose="02020603050405020304" pitchFamily="18" charset="0"/>
          </a:endParaRPr>
        </a:p>
      </dsp:txBody>
      <dsp:txXfrm>
        <a:off x="9352223" y="919837"/>
        <a:ext cx="4208954" cy="1315298"/>
      </dsp:txXfrm>
    </dsp:sp>
    <dsp:sp modelId="{B863D6DA-027C-46BD-956A-CC6793DA2C6D}">
      <dsp:nvSpPr>
        <dsp:cNvPr id="0" name=""/>
        <dsp:cNvSpPr/>
      </dsp:nvSpPr>
      <dsp:spPr>
        <a:xfrm>
          <a:off x="9176850" y="729849"/>
          <a:ext cx="920708" cy="13810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1884ED-9A57-43BC-96DD-ECF7265C08F1}">
      <dsp:nvSpPr>
        <dsp:cNvPr id="0" name=""/>
        <dsp:cNvSpPr/>
      </dsp:nvSpPr>
      <dsp:spPr>
        <a:xfrm>
          <a:off x="177794"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err="1">
              <a:effectLst/>
              <a:latin typeface="Calibri" panose="020F0502020204030204" pitchFamily="34" charset="0"/>
            </a:rPr>
            <a:t>Провери</a:t>
          </a:r>
          <a:r>
            <a:rPr lang="ru-RU" sz="1600" kern="1200" dirty="0">
              <a:effectLst/>
              <a:latin typeface="Calibri" panose="020F0502020204030204" pitchFamily="34" charset="0"/>
            </a:rPr>
            <a:t> всяка </a:t>
          </a:r>
          <a:r>
            <a:rPr lang="ru-RU" sz="1600" kern="1200" dirty="0" err="1">
              <a:effectLst/>
              <a:latin typeface="Calibri" panose="020F0502020204030204" pitchFamily="34" charset="0"/>
            </a:rPr>
            <a:t>възможност</a:t>
          </a:r>
          <a:r>
            <a:rPr lang="ru-RU" sz="1600" kern="1200" dirty="0">
              <a:effectLst/>
              <a:latin typeface="Calibri" panose="020F0502020204030204" pitchFamily="34" charset="0"/>
            </a:rPr>
            <a:t> </a:t>
          </a:r>
          <a:r>
            <a:rPr lang="ru-RU" sz="1600" kern="1200" dirty="0" err="1">
              <a:effectLst/>
              <a:latin typeface="Calibri" panose="020F0502020204030204" pitchFamily="34" charset="0"/>
            </a:rPr>
            <a:t>със</a:t>
          </a:r>
          <a:r>
            <a:rPr lang="ru-RU" sz="1600" kern="1200" dirty="0">
              <a:effectLst/>
              <a:latin typeface="Calibri" panose="020F0502020204030204" pitchFamily="34" charset="0"/>
            </a:rPr>
            <a:t> </a:t>
          </a:r>
          <a:r>
            <a:rPr lang="ru-RU" sz="1600" kern="1200" dirty="0" err="1">
              <a:effectLst/>
              <a:latin typeface="Calibri" panose="020F0502020204030204" pitchFamily="34" charset="0"/>
            </a:rPr>
            <a:t>следните</a:t>
          </a:r>
          <a:r>
            <a:rPr lang="ru-RU" sz="1600" kern="1200" dirty="0">
              <a:effectLst/>
              <a:latin typeface="Calibri" panose="020F0502020204030204" pitchFamily="34" charset="0"/>
            </a:rPr>
            <a:t> </a:t>
          </a:r>
          <a:r>
            <a:rPr lang="ru-RU" sz="1600" kern="1200" dirty="0" err="1">
              <a:effectLst/>
              <a:latin typeface="Calibri" panose="020F0502020204030204" pitchFamily="34" charset="0"/>
            </a:rPr>
            <a:t>въпроси</a:t>
          </a:r>
          <a:r>
            <a:rPr lang="ru-RU" sz="1600" kern="1200" dirty="0">
              <a:effectLst/>
              <a:latin typeface="Calibri" panose="020F0502020204030204" pitchFamily="34" charset="0"/>
            </a:rPr>
            <a:t>: Законно ли е? </a:t>
          </a:r>
          <a:r>
            <a:rPr lang="ru-RU" sz="1600" kern="1200" dirty="0" err="1">
              <a:effectLst/>
              <a:latin typeface="Calibri" panose="020F0502020204030204" pitchFamily="34" charset="0"/>
            </a:rPr>
            <a:t>Правилно</a:t>
          </a:r>
          <a:r>
            <a:rPr lang="ru-RU" sz="1600" kern="1200" dirty="0">
              <a:effectLst/>
              <a:latin typeface="Calibri" panose="020F0502020204030204" pitchFamily="34" charset="0"/>
            </a:rPr>
            <a:t> ли е? </a:t>
          </a:r>
          <a:r>
            <a:rPr lang="ru-RU" sz="1600" kern="1200" dirty="0" err="1">
              <a:effectLst/>
              <a:latin typeface="Calibri" panose="020F0502020204030204" pitchFamily="34" charset="0"/>
            </a:rPr>
            <a:t>Ще</a:t>
          </a:r>
          <a:r>
            <a:rPr lang="ru-RU" sz="1600" kern="1200" dirty="0">
              <a:effectLst/>
              <a:latin typeface="Calibri" panose="020F0502020204030204" pitchFamily="34" charset="0"/>
            </a:rPr>
            <a:t> </a:t>
          </a:r>
          <a:r>
            <a:rPr lang="ru-RU" sz="1600" kern="1200" dirty="0" err="1">
              <a:effectLst/>
              <a:latin typeface="Calibri" panose="020F0502020204030204" pitchFamily="34" charset="0"/>
            </a:rPr>
            <a:t>донесе</a:t>
          </a:r>
          <a:r>
            <a:rPr lang="ru-RU" sz="1600" kern="1200" dirty="0">
              <a:effectLst/>
              <a:latin typeface="Calibri" panose="020F0502020204030204" pitchFamily="34" charset="0"/>
            </a:rPr>
            <a:t> ли </a:t>
          </a:r>
          <a:r>
            <a:rPr lang="ru-RU" sz="1600" kern="1200" dirty="0" err="1">
              <a:effectLst/>
              <a:latin typeface="Calibri" panose="020F0502020204030204" pitchFamily="34" charset="0"/>
            </a:rPr>
            <a:t>полза</a:t>
          </a:r>
          <a:r>
            <a:rPr lang="ru-RU" sz="1600" kern="1200" dirty="0">
              <a:effectLst/>
              <a:latin typeface="Calibri" panose="020F0502020204030204" pitchFamily="34" charset="0"/>
            </a:rPr>
            <a:t>?</a:t>
          </a:r>
          <a:endParaRPr lang="bg-BG" sz="1600" kern="1200" dirty="0">
            <a:effectLst/>
            <a:latin typeface="Times New Roman" panose="02020603050405020304" pitchFamily="18" charset="0"/>
            <a:ea typeface="Times New Roman" panose="02020603050405020304" pitchFamily="18" charset="0"/>
          </a:endParaRPr>
        </a:p>
      </dsp:txBody>
      <dsp:txXfrm>
        <a:off x="177794" y="2575651"/>
        <a:ext cx="4208954" cy="1315298"/>
      </dsp:txXfrm>
    </dsp:sp>
    <dsp:sp modelId="{25FB04E8-AAB1-49D0-9656-A5189EBE5389}">
      <dsp:nvSpPr>
        <dsp:cNvPr id="0" name=""/>
        <dsp:cNvSpPr/>
      </dsp:nvSpPr>
      <dsp:spPr>
        <a:xfrm>
          <a:off x="2421" y="2385664"/>
          <a:ext cx="920708" cy="13810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A435D2-2075-41FB-81B6-7A8F22B6B21C}">
      <dsp:nvSpPr>
        <dsp:cNvPr id="0" name=""/>
        <dsp:cNvSpPr/>
      </dsp:nvSpPr>
      <dsp:spPr>
        <a:xfrm>
          <a:off x="4765009"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bg-BG" sz="1600" kern="1200"/>
            <a:t>Вземи своето решение</a:t>
          </a:r>
          <a:endParaRPr lang="bg-BG" sz="1600" kern="1200" dirty="0">
            <a:effectLst/>
            <a:latin typeface="Times New Roman" panose="02020603050405020304" pitchFamily="18" charset="0"/>
            <a:ea typeface="Times New Roman" panose="02020603050405020304" pitchFamily="18" charset="0"/>
          </a:endParaRPr>
        </a:p>
      </dsp:txBody>
      <dsp:txXfrm>
        <a:off x="4765009" y="2575651"/>
        <a:ext cx="4208954" cy="1315298"/>
      </dsp:txXfrm>
    </dsp:sp>
    <dsp:sp modelId="{4CFC800A-99C5-482C-BC2B-8752E387300D}">
      <dsp:nvSpPr>
        <dsp:cNvPr id="0" name=""/>
        <dsp:cNvSpPr/>
      </dsp:nvSpPr>
      <dsp:spPr>
        <a:xfrm>
          <a:off x="4589636" y="2385664"/>
          <a:ext cx="920708" cy="13810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75634B-E7B2-4FE3-AA21-F84344B675E4}">
      <dsp:nvSpPr>
        <dsp:cNvPr id="0" name=""/>
        <dsp:cNvSpPr/>
      </dsp:nvSpPr>
      <dsp:spPr>
        <a:xfrm>
          <a:off x="9352223"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bg-BG" sz="1600" kern="1200" dirty="0"/>
            <a:t>Провери отново решението с въпросите: Как ще се почувствам, ако семейството ми разбере? Как ще се почувствам, ако излезе в медиите?</a:t>
          </a:r>
          <a:endParaRPr lang="bg-BG" sz="1600" kern="1200" dirty="0">
            <a:effectLst/>
            <a:latin typeface="Times New Roman" panose="02020603050405020304" pitchFamily="18" charset="0"/>
            <a:ea typeface="Times New Roman" panose="02020603050405020304" pitchFamily="18" charset="0"/>
          </a:endParaRPr>
        </a:p>
      </dsp:txBody>
      <dsp:txXfrm>
        <a:off x="9352223" y="2575651"/>
        <a:ext cx="4208954" cy="1315298"/>
      </dsp:txXfrm>
    </dsp:sp>
    <dsp:sp modelId="{E1AE1B21-1766-41B8-BE3F-BC4BCBB91752}">
      <dsp:nvSpPr>
        <dsp:cNvPr id="0" name=""/>
        <dsp:cNvSpPr/>
      </dsp:nvSpPr>
      <dsp:spPr>
        <a:xfrm>
          <a:off x="9176850" y="2385664"/>
          <a:ext cx="920708" cy="138106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C5975-30B1-45F9-BDE4-2889E71327D7}">
      <dsp:nvSpPr>
        <dsp:cNvPr id="0" name=""/>
        <dsp:cNvSpPr/>
      </dsp:nvSpPr>
      <dsp:spPr>
        <a:xfrm>
          <a:off x="4765009" y="4231466"/>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bg-BG" sz="1600" kern="1200" dirty="0"/>
            <a:t>Тогава и само тогава премини към действие</a:t>
          </a:r>
          <a:endParaRPr lang="bg-BG" sz="1600" kern="1200" dirty="0">
            <a:effectLst/>
            <a:latin typeface="Times New Roman" panose="02020603050405020304" pitchFamily="18" charset="0"/>
            <a:ea typeface="Times New Roman" panose="02020603050405020304" pitchFamily="18" charset="0"/>
          </a:endParaRPr>
        </a:p>
      </dsp:txBody>
      <dsp:txXfrm>
        <a:off x="4765009" y="4231466"/>
        <a:ext cx="4208954" cy="1315298"/>
      </dsp:txXfrm>
    </dsp:sp>
    <dsp:sp modelId="{9B5029B5-C8FF-4111-AA9D-D0ADEED64AE4}">
      <dsp:nvSpPr>
        <dsp:cNvPr id="0" name=""/>
        <dsp:cNvSpPr/>
      </dsp:nvSpPr>
      <dsp:spPr>
        <a:xfrm>
          <a:off x="4589636" y="4041478"/>
          <a:ext cx="920708" cy="138106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A9370-7B3F-4987-BFBB-CBAD8373F4B9}">
      <dsp:nvSpPr>
        <dsp:cNvPr id="0" name=""/>
        <dsp:cNvSpPr/>
      </dsp:nvSpPr>
      <dsp:spPr>
        <a:xfrm>
          <a:off x="11465" y="0"/>
          <a:ext cx="2115818"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bg-BG" sz="2200" kern="1200" dirty="0">
              <a:solidFill>
                <a:srgbClr val="002060"/>
              </a:solidFill>
            </a:rPr>
            <a:t>Равнище в управленската йерархия</a:t>
          </a:r>
          <a:endParaRPr lang="bg-BG" sz="2200" b="1" kern="1200" dirty="0"/>
        </a:p>
      </dsp:txBody>
      <dsp:txXfrm>
        <a:off x="11465" y="0"/>
        <a:ext cx="2115818" cy="1692866"/>
      </dsp:txXfrm>
    </dsp:sp>
    <dsp:sp modelId="{2AF93BB1-46B7-4485-8746-A6F91CDCA291}">
      <dsp:nvSpPr>
        <dsp:cNvPr id="0" name=""/>
        <dsp:cNvSpPr/>
      </dsp:nvSpPr>
      <dsp:spPr>
        <a:xfrm>
          <a:off x="223047" y="1693348"/>
          <a:ext cx="1692654"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dirty="0"/>
            <a:t>Оперативни</a:t>
          </a:r>
        </a:p>
      </dsp:txBody>
      <dsp:txXfrm>
        <a:off x="255517" y="1725818"/>
        <a:ext cx="1627714" cy="1043661"/>
      </dsp:txXfrm>
    </dsp:sp>
    <dsp:sp modelId="{AFA24DA2-A59C-42AD-8880-9045CC3CF4EA}">
      <dsp:nvSpPr>
        <dsp:cNvPr id="0" name=""/>
        <dsp:cNvSpPr/>
      </dsp:nvSpPr>
      <dsp:spPr>
        <a:xfrm>
          <a:off x="223047" y="2972504"/>
          <a:ext cx="1692654"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dirty="0"/>
            <a:t>Тактически</a:t>
          </a:r>
        </a:p>
      </dsp:txBody>
      <dsp:txXfrm>
        <a:off x="255517" y="3004974"/>
        <a:ext cx="1627714" cy="1043661"/>
      </dsp:txXfrm>
    </dsp:sp>
    <dsp:sp modelId="{588412E3-8D36-437B-BC7D-106D012AD3E1}">
      <dsp:nvSpPr>
        <dsp:cNvPr id="0" name=""/>
        <dsp:cNvSpPr/>
      </dsp:nvSpPr>
      <dsp:spPr>
        <a:xfrm>
          <a:off x="223047" y="4251660"/>
          <a:ext cx="1692654"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Стратегически</a:t>
          </a:r>
        </a:p>
      </dsp:txBody>
      <dsp:txXfrm>
        <a:off x="255517" y="4284130"/>
        <a:ext cx="1627714" cy="1043661"/>
      </dsp:txXfrm>
    </dsp:sp>
    <dsp:sp modelId="{BA825E01-3491-4D48-830A-D72AA20C164E}">
      <dsp:nvSpPr>
        <dsp:cNvPr id="0" name=""/>
        <dsp:cNvSpPr/>
      </dsp:nvSpPr>
      <dsp:spPr>
        <a:xfrm>
          <a:off x="2285969" y="0"/>
          <a:ext cx="2115818"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kern="1200" dirty="0">
              <a:solidFill>
                <a:srgbClr val="002060"/>
              </a:solidFill>
            </a:rPr>
            <a:t>Обхват на въздействие</a:t>
          </a:r>
        </a:p>
      </dsp:txBody>
      <dsp:txXfrm>
        <a:off x="2285969" y="0"/>
        <a:ext cx="2115818" cy="1692866"/>
      </dsp:txXfrm>
    </dsp:sp>
    <dsp:sp modelId="{0F5092CF-E584-441F-958A-D3D417BAA92D}">
      <dsp:nvSpPr>
        <dsp:cNvPr id="0" name=""/>
        <dsp:cNvSpPr/>
      </dsp:nvSpPr>
      <dsp:spPr>
        <a:xfrm>
          <a:off x="2497551" y="1694519"/>
          <a:ext cx="1692654"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dirty="0"/>
            <a:t>Частни</a:t>
          </a:r>
        </a:p>
      </dsp:txBody>
      <dsp:txXfrm>
        <a:off x="2547127" y="1744095"/>
        <a:ext cx="1593502" cy="1602256"/>
      </dsp:txXfrm>
    </dsp:sp>
    <dsp:sp modelId="{F0C193AB-3802-45AD-B525-87F58D97C878}">
      <dsp:nvSpPr>
        <dsp:cNvPr id="0" name=""/>
        <dsp:cNvSpPr/>
      </dsp:nvSpPr>
      <dsp:spPr>
        <a:xfrm>
          <a:off x="2497551" y="3657683"/>
          <a:ext cx="1692654"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Общи</a:t>
          </a:r>
        </a:p>
      </dsp:txBody>
      <dsp:txXfrm>
        <a:off x="2547127" y="3707259"/>
        <a:ext cx="1593502" cy="1602256"/>
      </dsp:txXfrm>
    </dsp:sp>
    <dsp:sp modelId="{B779E694-655B-43B3-90A8-611E3432FB51}">
      <dsp:nvSpPr>
        <dsp:cNvPr id="0" name=""/>
        <dsp:cNvSpPr/>
      </dsp:nvSpPr>
      <dsp:spPr>
        <a:xfrm>
          <a:off x="4560474" y="0"/>
          <a:ext cx="2115818"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kern="1200" dirty="0">
              <a:solidFill>
                <a:srgbClr val="002060"/>
              </a:solidFill>
            </a:rPr>
            <a:t>Времеви период</a:t>
          </a:r>
        </a:p>
      </dsp:txBody>
      <dsp:txXfrm>
        <a:off x="4560474" y="0"/>
        <a:ext cx="2115818" cy="1692866"/>
      </dsp:txXfrm>
    </dsp:sp>
    <dsp:sp modelId="{BC871C0F-CD71-4B68-AAFB-393BF66516E5}">
      <dsp:nvSpPr>
        <dsp:cNvPr id="0" name=""/>
        <dsp:cNvSpPr/>
      </dsp:nvSpPr>
      <dsp:spPr>
        <a:xfrm>
          <a:off x="4772056" y="1693348"/>
          <a:ext cx="1692654"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dirty="0"/>
            <a:t>Краткосрочни</a:t>
          </a:r>
        </a:p>
      </dsp:txBody>
      <dsp:txXfrm>
        <a:off x="4804526" y="1725818"/>
        <a:ext cx="1627714" cy="1043661"/>
      </dsp:txXfrm>
    </dsp:sp>
    <dsp:sp modelId="{9D4A623D-1735-4417-BC7E-D3A99CF910AA}">
      <dsp:nvSpPr>
        <dsp:cNvPr id="0" name=""/>
        <dsp:cNvSpPr/>
      </dsp:nvSpPr>
      <dsp:spPr>
        <a:xfrm>
          <a:off x="4772056" y="2972504"/>
          <a:ext cx="1692654"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Средносрочни</a:t>
          </a:r>
        </a:p>
      </dsp:txBody>
      <dsp:txXfrm>
        <a:off x="4804526" y="3004974"/>
        <a:ext cx="1627714" cy="1043661"/>
      </dsp:txXfrm>
    </dsp:sp>
    <dsp:sp modelId="{C4DE9B02-B660-4B52-BC2F-96BACD7450F4}">
      <dsp:nvSpPr>
        <dsp:cNvPr id="0" name=""/>
        <dsp:cNvSpPr/>
      </dsp:nvSpPr>
      <dsp:spPr>
        <a:xfrm>
          <a:off x="4772056" y="4251660"/>
          <a:ext cx="1692654"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Дългосрочни</a:t>
          </a:r>
        </a:p>
      </dsp:txBody>
      <dsp:txXfrm>
        <a:off x="4804526" y="4284130"/>
        <a:ext cx="1627714" cy="1043661"/>
      </dsp:txXfrm>
    </dsp:sp>
    <dsp:sp modelId="{B537DCDF-FA15-4DD9-AA60-77D755E7BCB0}">
      <dsp:nvSpPr>
        <dsp:cNvPr id="0" name=""/>
        <dsp:cNvSpPr/>
      </dsp:nvSpPr>
      <dsp:spPr>
        <a:xfrm>
          <a:off x="6834978" y="0"/>
          <a:ext cx="2115818"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kern="1200" dirty="0">
              <a:solidFill>
                <a:srgbClr val="002060"/>
              </a:solidFill>
            </a:rPr>
            <a:t>Функции на управление</a:t>
          </a:r>
        </a:p>
      </dsp:txBody>
      <dsp:txXfrm>
        <a:off x="6834978" y="0"/>
        <a:ext cx="2115818" cy="1692866"/>
      </dsp:txXfrm>
    </dsp:sp>
    <dsp:sp modelId="{788E77A6-A086-4F41-B7EA-66F9DB7DBD82}">
      <dsp:nvSpPr>
        <dsp:cNvPr id="0" name=""/>
        <dsp:cNvSpPr/>
      </dsp:nvSpPr>
      <dsp:spPr>
        <a:xfrm>
          <a:off x="7046560" y="1693934"/>
          <a:ext cx="1692654"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Планови</a:t>
          </a:r>
        </a:p>
      </dsp:txBody>
      <dsp:txXfrm>
        <a:off x="7065680" y="1713054"/>
        <a:ext cx="1654414" cy="614563"/>
      </dsp:txXfrm>
    </dsp:sp>
    <dsp:sp modelId="{4179C380-75C2-4FF1-9367-11BD3812A929}">
      <dsp:nvSpPr>
        <dsp:cNvPr id="0" name=""/>
        <dsp:cNvSpPr/>
      </dsp:nvSpPr>
      <dsp:spPr>
        <a:xfrm>
          <a:off x="7046560" y="2447169"/>
          <a:ext cx="1692654"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dirty="0"/>
            <a:t>Организационни</a:t>
          </a:r>
        </a:p>
      </dsp:txBody>
      <dsp:txXfrm>
        <a:off x="7065680" y="2466289"/>
        <a:ext cx="1654414" cy="614563"/>
      </dsp:txXfrm>
    </dsp:sp>
    <dsp:sp modelId="{7E64CFCC-09C0-49E4-A08B-7072E4091CFD}">
      <dsp:nvSpPr>
        <dsp:cNvPr id="0" name=""/>
        <dsp:cNvSpPr/>
      </dsp:nvSpPr>
      <dsp:spPr>
        <a:xfrm>
          <a:off x="7046560" y="3200403"/>
          <a:ext cx="1692654"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Мотивационни</a:t>
          </a:r>
        </a:p>
      </dsp:txBody>
      <dsp:txXfrm>
        <a:off x="7065680" y="3219523"/>
        <a:ext cx="1654414" cy="614563"/>
      </dsp:txXfrm>
    </dsp:sp>
    <dsp:sp modelId="{62932E2B-44E0-475B-BF64-D2ED6D744A9A}">
      <dsp:nvSpPr>
        <dsp:cNvPr id="0" name=""/>
        <dsp:cNvSpPr/>
      </dsp:nvSpPr>
      <dsp:spPr>
        <a:xfrm>
          <a:off x="7046560" y="3953638"/>
          <a:ext cx="1692654"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Контролни</a:t>
          </a:r>
        </a:p>
      </dsp:txBody>
      <dsp:txXfrm>
        <a:off x="7065680" y="3972758"/>
        <a:ext cx="1654414" cy="614563"/>
      </dsp:txXfrm>
    </dsp:sp>
    <dsp:sp modelId="{D7E269A6-C838-4379-A242-396F1324D2AF}">
      <dsp:nvSpPr>
        <dsp:cNvPr id="0" name=""/>
        <dsp:cNvSpPr/>
      </dsp:nvSpPr>
      <dsp:spPr>
        <a:xfrm>
          <a:off x="7046560" y="4706873"/>
          <a:ext cx="1692654"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На промяната</a:t>
          </a:r>
        </a:p>
      </dsp:txBody>
      <dsp:txXfrm>
        <a:off x="7065680" y="4725993"/>
        <a:ext cx="1654414" cy="614563"/>
      </dsp:txXfrm>
    </dsp:sp>
    <dsp:sp modelId="{307F2600-E695-4204-8651-2A700023983C}">
      <dsp:nvSpPr>
        <dsp:cNvPr id="0" name=""/>
        <dsp:cNvSpPr/>
      </dsp:nvSpPr>
      <dsp:spPr>
        <a:xfrm>
          <a:off x="9109483" y="0"/>
          <a:ext cx="2115818"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kern="1200" dirty="0">
              <a:solidFill>
                <a:srgbClr val="002060"/>
              </a:solidFill>
            </a:rPr>
            <a:t>Повторяемост на ситуацията</a:t>
          </a:r>
        </a:p>
      </dsp:txBody>
      <dsp:txXfrm>
        <a:off x="9109483" y="0"/>
        <a:ext cx="2115818" cy="1692866"/>
      </dsp:txXfrm>
    </dsp:sp>
    <dsp:sp modelId="{102C6E29-CFA9-471C-9372-6199DF9ED98E}">
      <dsp:nvSpPr>
        <dsp:cNvPr id="0" name=""/>
        <dsp:cNvSpPr/>
      </dsp:nvSpPr>
      <dsp:spPr>
        <a:xfrm>
          <a:off x="9321065" y="1694519"/>
          <a:ext cx="1692654"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Програмирани</a:t>
          </a:r>
        </a:p>
      </dsp:txBody>
      <dsp:txXfrm>
        <a:off x="9370641" y="1744095"/>
        <a:ext cx="1593502" cy="1602256"/>
      </dsp:txXfrm>
    </dsp:sp>
    <dsp:sp modelId="{08E8423C-6455-4F00-B5AA-625AAB34C33F}">
      <dsp:nvSpPr>
        <dsp:cNvPr id="0" name=""/>
        <dsp:cNvSpPr/>
      </dsp:nvSpPr>
      <dsp:spPr>
        <a:xfrm>
          <a:off x="9321065" y="3657683"/>
          <a:ext cx="1692654"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Непрограмирани</a:t>
          </a:r>
        </a:p>
      </dsp:txBody>
      <dsp:txXfrm>
        <a:off x="9370641" y="3707259"/>
        <a:ext cx="1593502" cy="1602256"/>
      </dsp:txXfrm>
    </dsp:sp>
    <dsp:sp modelId="{8812F869-8E82-4DEC-8AED-505B02958EA0}">
      <dsp:nvSpPr>
        <dsp:cNvPr id="0" name=""/>
        <dsp:cNvSpPr/>
      </dsp:nvSpPr>
      <dsp:spPr>
        <a:xfrm>
          <a:off x="11383987" y="0"/>
          <a:ext cx="2115818"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kern="1200" dirty="0">
              <a:solidFill>
                <a:srgbClr val="002060"/>
              </a:solidFill>
            </a:rPr>
            <a:t>Предвидимост на ситуацията</a:t>
          </a:r>
        </a:p>
      </dsp:txBody>
      <dsp:txXfrm>
        <a:off x="11383987" y="0"/>
        <a:ext cx="2115818" cy="1692866"/>
      </dsp:txXfrm>
    </dsp:sp>
    <dsp:sp modelId="{BD3C206F-8C2C-4AC1-8ED1-7EFC9FA6BCC5}">
      <dsp:nvSpPr>
        <dsp:cNvPr id="0" name=""/>
        <dsp:cNvSpPr/>
      </dsp:nvSpPr>
      <dsp:spPr>
        <a:xfrm>
          <a:off x="11595569" y="1693348"/>
          <a:ext cx="1692654"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В условия на определеност</a:t>
          </a:r>
        </a:p>
      </dsp:txBody>
      <dsp:txXfrm>
        <a:off x="11628039" y="1725818"/>
        <a:ext cx="1627714" cy="1043661"/>
      </dsp:txXfrm>
    </dsp:sp>
    <dsp:sp modelId="{9B726692-19B4-41AB-8690-2BEF14BA1C39}">
      <dsp:nvSpPr>
        <dsp:cNvPr id="0" name=""/>
        <dsp:cNvSpPr/>
      </dsp:nvSpPr>
      <dsp:spPr>
        <a:xfrm>
          <a:off x="11595569" y="2972504"/>
          <a:ext cx="1692654"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В условия на риск</a:t>
          </a:r>
        </a:p>
      </dsp:txBody>
      <dsp:txXfrm>
        <a:off x="11628039" y="3004974"/>
        <a:ext cx="1627714" cy="1043661"/>
      </dsp:txXfrm>
    </dsp:sp>
    <dsp:sp modelId="{D756FD87-66DD-47CA-8188-AEE4CF006ECC}">
      <dsp:nvSpPr>
        <dsp:cNvPr id="0" name=""/>
        <dsp:cNvSpPr/>
      </dsp:nvSpPr>
      <dsp:spPr>
        <a:xfrm>
          <a:off x="11595569" y="4251660"/>
          <a:ext cx="1692654"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В условия на неопределеност</a:t>
          </a:r>
        </a:p>
      </dsp:txBody>
      <dsp:txXfrm>
        <a:off x="11628039" y="4284130"/>
        <a:ext cx="1627714" cy="1043661"/>
      </dsp:txXfrm>
    </dsp:sp>
    <dsp:sp modelId="{55130D1D-8C40-4765-9E23-1B5FB4F8646C}">
      <dsp:nvSpPr>
        <dsp:cNvPr id="0" name=""/>
        <dsp:cNvSpPr/>
      </dsp:nvSpPr>
      <dsp:spPr>
        <a:xfrm>
          <a:off x="13658492" y="0"/>
          <a:ext cx="2115818"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kern="1200" dirty="0">
              <a:solidFill>
                <a:srgbClr val="002060"/>
              </a:solidFill>
            </a:rPr>
            <a:t>Правата на участниците</a:t>
          </a:r>
        </a:p>
      </dsp:txBody>
      <dsp:txXfrm>
        <a:off x="13658492" y="0"/>
        <a:ext cx="2115818" cy="1692866"/>
      </dsp:txXfrm>
    </dsp:sp>
    <dsp:sp modelId="{69E7F98B-89FA-445F-A1F4-8A84C45078E0}">
      <dsp:nvSpPr>
        <dsp:cNvPr id="0" name=""/>
        <dsp:cNvSpPr/>
      </dsp:nvSpPr>
      <dsp:spPr>
        <a:xfrm>
          <a:off x="13870074" y="1694519"/>
          <a:ext cx="1692654"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dirty="0"/>
            <a:t>Еднолични</a:t>
          </a:r>
        </a:p>
      </dsp:txBody>
      <dsp:txXfrm>
        <a:off x="13919650" y="1744095"/>
        <a:ext cx="1593502" cy="1602256"/>
      </dsp:txXfrm>
    </dsp:sp>
    <dsp:sp modelId="{CA357248-2BD3-4104-8FF7-9DCA6B400D54}">
      <dsp:nvSpPr>
        <dsp:cNvPr id="0" name=""/>
        <dsp:cNvSpPr/>
      </dsp:nvSpPr>
      <dsp:spPr>
        <a:xfrm>
          <a:off x="13870074" y="3657683"/>
          <a:ext cx="1692654"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bg-BG" sz="1600" kern="1200"/>
            <a:t>Групови</a:t>
          </a:r>
        </a:p>
      </dsp:txBody>
      <dsp:txXfrm>
        <a:off x="13919650" y="3707259"/>
        <a:ext cx="1593502" cy="1602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3DA64-340D-4501-8494-2D83D385FA0A}">
      <dsp:nvSpPr>
        <dsp:cNvPr id="0" name=""/>
        <dsp:cNvSpPr/>
      </dsp:nvSpPr>
      <dsp:spPr>
        <a:xfrm>
          <a:off x="0" y="0"/>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bg-BG" sz="2000" kern="1200" dirty="0"/>
            <a:t>Рационален</a:t>
          </a:r>
        </a:p>
        <a:p>
          <a:pPr marL="171450" lvl="1" indent="-171450" algn="l" defTabSz="800100">
            <a:lnSpc>
              <a:spcPct val="90000"/>
            </a:lnSpc>
            <a:spcBef>
              <a:spcPct val="0"/>
            </a:spcBef>
            <a:spcAft>
              <a:spcPct val="15000"/>
            </a:spcAft>
            <a:buChar char="•"/>
          </a:pPr>
          <a:r>
            <a:rPr lang="ru-RU" sz="1800" b="0" i="0" u="none" kern="1200"/>
            <a:t>Може да бъде събрана и остойностена информацията за алтернативите</a:t>
          </a:r>
          <a:endParaRPr lang="bg-BG" sz="1800" b="0" i="0" u="none" kern="1200" dirty="0"/>
        </a:p>
        <a:p>
          <a:pPr marL="171450" lvl="1" indent="-171450" algn="l" defTabSz="800100">
            <a:lnSpc>
              <a:spcPct val="90000"/>
            </a:lnSpc>
            <a:spcBef>
              <a:spcPct val="0"/>
            </a:spcBef>
            <a:spcAft>
              <a:spcPct val="15000"/>
            </a:spcAft>
            <a:buChar char="•"/>
          </a:pPr>
          <a:r>
            <a:rPr lang="bg-BG" sz="1800" b="0" i="0" u="none" kern="1200" dirty="0"/>
            <a:t>Решението е важно</a:t>
          </a:r>
        </a:p>
        <a:p>
          <a:pPr marL="171450" lvl="1" indent="-171450" algn="l" defTabSz="800100">
            <a:lnSpc>
              <a:spcPct val="90000"/>
            </a:lnSpc>
            <a:spcBef>
              <a:spcPct val="0"/>
            </a:spcBef>
            <a:spcAft>
              <a:spcPct val="15000"/>
            </a:spcAft>
            <a:buChar char="•"/>
          </a:pPr>
          <a:r>
            <a:rPr lang="ru-RU" sz="1800" b="0" i="0" u="none" kern="1200" dirty="0"/>
            <a:t>Се опитваш да максимизираш резултата</a:t>
          </a:r>
          <a:endParaRPr lang="bg-BG" sz="1800" b="0" i="0" u="none" kern="1200" dirty="0"/>
        </a:p>
      </dsp:txBody>
      <dsp:txXfrm>
        <a:off x="2398689" y="0"/>
        <a:ext cx="9000900" cy="1187710"/>
      </dsp:txXfrm>
    </dsp:sp>
    <dsp:sp modelId="{45E3F38B-C148-4EE3-AEDD-27B6CCE8FE7E}">
      <dsp:nvSpPr>
        <dsp:cNvPr id="0" name=""/>
        <dsp:cNvSpPr/>
      </dsp:nvSpPr>
      <dsp:spPr>
        <a:xfrm>
          <a:off x="118771" y="118771"/>
          <a:ext cx="2279918" cy="950168"/>
        </a:xfrm>
        <a:prstGeom prst="roundRect">
          <a:avLst>
            <a:gd name="adj" fmla="val 10000"/>
          </a:avLst>
        </a:prstGeom>
        <a:blipFill>
          <a:blip xmlns:r="http://schemas.openxmlformats.org/officeDocument/2006/relationships" r:embed="rId1"/>
          <a:srcRect/>
          <a:stretch>
            <a:fillRect t="-29000" b="-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25F2F6-EC94-4ABC-8037-CE50E3522EB9}">
      <dsp:nvSpPr>
        <dsp:cNvPr id="0" name=""/>
        <dsp:cNvSpPr/>
      </dsp:nvSpPr>
      <dsp:spPr>
        <a:xfrm>
          <a:off x="0" y="1306481"/>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bg-BG" sz="2000" kern="1200" dirty="0"/>
            <a:t>Ограничено рационален</a:t>
          </a:r>
        </a:p>
        <a:p>
          <a:pPr marL="171450" lvl="1" indent="-171450" algn="l" defTabSz="800100">
            <a:lnSpc>
              <a:spcPct val="90000"/>
            </a:lnSpc>
            <a:spcBef>
              <a:spcPct val="0"/>
            </a:spcBef>
            <a:spcAft>
              <a:spcPct val="15000"/>
            </a:spcAft>
            <a:buChar char="•"/>
          </a:pPr>
          <a:r>
            <a:rPr lang="bg-BG" sz="1800" b="0" i="0" u="none" kern="1200"/>
            <a:t>Минималните критерии са ясни</a:t>
          </a:r>
          <a:endParaRPr lang="bg-BG" sz="1800" b="0" i="0" u="none" kern="1200" dirty="0"/>
        </a:p>
        <a:p>
          <a:pPr marL="171450" lvl="1" indent="-171450" algn="l" defTabSz="800100">
            <a:lnSpc>
              <a:spcPct val="90000"/>
            </a:lnSpc>
            <a:spcBef>
              <a:spcPct val="0"/>
            </a:spcBef>
            <a:spcAft>
              <a:spcPct val="15000"/>
            </a:spcAft>
            <a:buChar char="•"/>
          </a:pPr>
          <a:r>
            <a:rPr lang="ru-RU" sz="1800" b="0" i="0" u="none" kern="1200" dirty="0"/>
            <a:t>Нямаш време или не желаеш да отделиш много време за вземането на решение</a:t>
          </a:r>
          <a:endParaRPr lang="bg-BG" sz="1800" b="0" i="0" u="none" kern="1200" dirty="0"/>
        </a:p>
        <a:p>
          <a:pPr marL="171450" lvl="1" indent="-171450" algn="l" defTabSz="800100">
            <a:lnSpc>
              <a:spcPct val="90000"/>
            </a:lnSpc>
            <a:spcBef>
              <a:spcPct val="0"/>
            </a:spcBef>
            <a:spcAft>
              <a:spcPct val="15000"/>
            </a:spcAft>
            <a:buChar char="•"/>
          </a:pPr>
          <a:r>
            <a:rPr lang="ru-RU" sz="1800" b="0" i="0" u="none" kern="1200" dirty="0"/>
            <a:t>Не се опитваш да максимизираш резултата</a:t>
          </a:r>
          <a:endParaRPr lang="bg-BG" sz="1800" b="0" i="0" u="none" kern="1200" dirty="0"/>
        </a:p>
      </dsp:txBody>
      <dsp:txXfrm>
        <a:off x="2398689" y="1306481"/>
        <a:ext cx="9000900" cy="1187710"/>
      </dsp:txXfrm>
    </dsp:sp>
    <dsp:sp modelId="{75F722F5-1729-44A7-9658-103EA8B8AD28}">
      <dsp:nvSpPr>
        <dsp:cNvPr id="0" name=""/>
        <dsp:cNvSpPr/>
      </dsp:nvSpPr>
      <dsp:spPr>
        <a:xfrm>
          <a:off x="118771" y="1425252"/>
          <a:ext cx="2279918" cy="950168"/>
        </a:xfrm>
        <a:prstGeom prst="roundRect">
          <a:avLst>
            <a:gd name="adj" fmla="val 10000"/>
          </a:avLst>
        </a:prstGeom>
        <a:blipFill>
          <a:blip xmlns:r="http://schemas.openxmlformats.org/officeDocument/2006/relationships" r:embed="rId2"/>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31C1D0-FAA4-4873-A104-31BE77981FC6}">
      <dsp:nvSpPr>
        <dsp:cNvPr id="0" name=""/>
        <dsp:cNvSpPr/>
      </dsp:nvSpPr>
      <dsp:spPr>
        <a:xfrm>
          <a:off x="0" y="2612962"/>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bg-BG" sz="2000" kern="1200" dirty="0"/>
            <a:t>Интуитивен</a:t>
          </a:r>
        </a:p>
        <a:p>
          <a:pPr marL="171450" lvl="1" indent="-171450" algn="l" defTabSz="800100">
            <a:lnSpc>
              <a:spcPct val="90000"/>
            </a:lnSpc>
            <a:spcBef>
              <a:spcPct val="0"/>
            </a:spcBef>
            <a:spcAft>
              <a:spcPct val="15000"/>
            </a:spcAft>
            <a:buChar char="•"/>
          </a:pPr>
          <a:r>
            <a:rPr lang="bg-BG" sz="1800" b="0" i="0" u="none" kern="1200" dirty="0"/>
            <a:t>Целите са неясни</a:t>
          </a:r>
        </a:p>
        <a:p>
          <a:pPr marL="171450" lvl="1" indent="-171450" algn="l" defTabSz="800100">
            <a:lnSpc>
              <a:spcPct val="90000"/>
            </a:lnSpc>
            <a:spcBef>
              <a:spcPct val="0"/>
            </a:spcBef>
            <a:spcAft>
              <a:spcPct val="15000"/>
            </a:spcAft>
            <a:buChar char="•"/>
          </a:pPr>
          <a:r>
            <a:rPr lang="ru-RU" sz="1800" b="0" i="0" u="none" kern="1200" dirty="0"/>
            <a:t>Времето те притиска и парализата от анализа ще струва много</a:t>
          </a:r>
          <a:endParaRPr lang="bg-BG" sz="1800" b="0" i="0" u="none" kern="1200" dirty="0"/>
        </a:p>
        <a:p>
          <a:pPr marL="171450" lvl="1" indent="-171450" algn="l" defTabSz="800100">
            <a:lnSpc>
              <a:spcPct val="90000"/>
            </a:lnSpc>
            <a:spcBef>
              <a:spcPct val="0"/>
            </a:spcBef>
            <a:spcAft>
              <a:spcPct val="15000"/>
            </a:spcAft>
            <a:buChar char="•"/>
          </a:pPr>
          <a:r>
            <a:rPr lang="ru-RU" sz="1800" b="0" i="0" u="none" kern="1200" dirty="0"/>
            <a:t>Имаш опит с този тип проблеми</a:t>
          </a:r>
          <a:endParaRPr lang="bg-BG" sz="1800" b="0" i="0" u="none" kern="1200" dirty="0"/>
        </a:p>
      </dsp:txBody>
      <dsp:txXfrm>
        <a:off x="2398689" y="2612962"/>
        <a:ext cx="9000900" cy="1187710"/>
      </dsp:txXfrm>
    </dsp:sp>
    <dsp:sp modelId="{EBF2DA8C-3E51-4F31-AE7E-9E7087E570E6}">
      <dsp:nvSpPr>
        <dsp:cNvPr id="0" name=""/>
        <dsp:cNvSpPr/>
      </dsp:nvSpPr>
      <dsp:spPr>
        <a:xfrm>
          <a:off x="118771" y="2731733"/>
          <a:ext cx="2279918" cy="950168"/>
        </a:xfrm>
        <a:prstGeom prst="roundRect">
          <a:avLst>
            <a:gd name="adj" fmla="val 10000"/>
          </a:avLst>
        </a:prstGeom>
        <a:blipFill>
          <a:blip xmlns:r="http://schemas.openxmlformats.org/officeDocument/2006/relationships" r:embed="rId3"/>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1BABE2-F61E-4B67-BED8-3BC8CA6AE10D}">
      <dsp:nvSpPr>
        <dsp:cNvPr id="0" name=""/>
        <dsp:cNvSpPr/>
      </dsp:nvSpPr>
      <dsp:spPr>
        <a:xfrm>
          <a:off x="0" y="3919443"/>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bg-BG" sz="2000" kern="1200" dirty="0"/>
            <a:t>Творчески</a:t>
          </a:r>
        </a:p>
        <a:p>
          <a:pPr marL="171450" lvl="1" indent="-171450" algn="l" defTabSz="800100">
            <a:lnSpc>
              <a:spcPct val="90000"/>
            </a:lnSpc>
            <a:spcBef>
              <a:spcPct val="0"/>
            </a:spcBef>
            <a:spcAft>
              <a:spcPct val="15000"/>
            </a:spcAft>
            <a:buChar char="•"/>
          </a:pPr>
          <a:r>
            <a:rPr lang="ru-RU" sz="1800" b="0" i="0" u="none" kern="1200"/>
            <a:t>Решенията на проблема не са ясни</a:t>
          </a:r>
          <a:endParaRPr lang="bg-BG" sz="1800" b="0" i="0" u="none" kern="1200" dirty="0"/>
        </a:p>
        <a:p>
          <a:pPr marL="171450" lvl="1" indent="-171450" algn="l" defTabSz="800100">
            <a:lnSpc>
              <a:spcPct val="90000"/>
            </a:lnSpc>
            <a:spcBef>
              <a:spcPct val="0"/>
            </a:spcBef>
            <a:spcAft>
              <a:spcPct val="15000"/>
            </a:spcAft>
            <a:buChar char="•"/>
          </a:pPr>
          <a:r>
            <a:rPr lang="ru-RU" sz="1800" b="0" i="0" u="none" kern="1200"/>
            <a:t>Трябва да се разработят нови решения</a:t>
          </a:r>
          <a:endParaRPr lang="bg-BG" sz="1800" b="0" i="0" u="none" kern="1200"/>
        </a:p>
        <a:p>
          <a:pPr marL="171450" lvl="1" indent="-171450" algn="l" defTabSz="800100">
            <a:lnSpc>
              <a:spcPct val="90000"/>
            </a:lnSpc>
            <a:spcBef>
              <a:spcPct val="0"/>
            </a:spcBef>
            <a:spcAft>
              <a:spcPct val="15000"/>
            </a:spcAft>
            <a:buChar char="•"/>
          </a:pPr>
          <a:r>
            <a:rPr lang="ru-RU" sz="1800" b="0" i="0" u="none" kern="1200" dirty="0" err="1"/>
            <a:t>Имаш</a:t>
          </a:r>
          <a:r>
            <a:rPr lang="ru-RU" sz="1800" b="0" i="0" u="none" kern="1200" dirty="0"/>
            <a:t> </a:t>
          </a:r>
          <a:r>
            <a:rPr lang="ru-RU" sz="1800" b="0" i="0" u="none" kern="1200" dirty="0" err="1"/>
            <a:t>време</a:t>
          </a:r>
          <a:r>
            <a:rPr lang="ru-RU" sz="1800" b="0" i="0" u="none" kern="1200" dirty="0"/>
            <a:t> да </a:t>
          </a:r>
          <a:r>
            <a:rPr lang="ru-RU" sz="1800" b="0" i="0" u="none" kern="1200" dirty="0" err="1"/>
            <a:t>вникнеш</a:t>
          </a:r>
          <a:r>
            <a:rPr lang="ru-RU" sz="1800" b="0" i="0" u="none" kern="1200" dirty="0"/>
            <a:t> в проблема</a:t>
          </a:r>
          <a:endParaRPr lang="bg-BG" sz="1800" b="0" i="0" u="none" kern="1200" dirty="0"/>
        </a:p>
      </dsp:txBody>
      <dsp:txXfrm>
        <a:off x="2398689" y="3919443"/>
        <a:ext cx="9000900" cy="1187710"/>
      </dsp:txXfrm>
    </dsp:sp>
    <dsp:sp modelId="{7B13E8C8-33A8-4A22-B287-2401223D0CCD}">
      <dsp:nvSpPr>
        <dsp:cNvPr id="0" name=""/>
        <dsp:cNvSpPr/>
      </dsp:nvSpPr>
      <dsp:spPr>
        <a:xfrm>
          <a:off x="118771" y="4038214"/>
          <a:ext cx="2279918" cy="95016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0DFF-E6C8-40E8-9C5B-FA7076B9D865}">
      <dsp:nvSpPr>
        <dsp:cNvPr id="0" name=""/>
        <dsp:cNvSpPr/>
      </dsp:nvSpPr>
      <dsp:spPr>
        <a:xfrm>
          <a:off x="18008" y="-170837"/>
          <a:ext cx="3214521" cy="822695"/>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bg-BG" sz="2200" kern="1200" dirty="0"/>
            <a:t>Използвай процесен подход </a:t>
          </a:r>
          <a:endParaRPr lang="bg-BG" sz="2200" b="1" i="0" u="none" kern="1200" dirty="0">
            <a:solidFill>
              <a:prstClr val="white"/>
            </a:solidFill>
            <a:latin typeface="Calibri"/>
            <a:ea typeface="+mn-ea"/>
            <a:cs typeface="+mn-cs"/>
          </a:endParaRPr>
        </a:p>
      </dsp:txBody>
      <dsp:txXfrm>
        <a:off x="18008" y="-170837"/>
        <a:ext cx="3214521" cy="822695"/>
      </dsp:txXfrm>
    </dsp:sp>
    <dsp:sp modelId="{58824A5A-73C3-4CC4-80D7-D024A76913CB}">
      <dsp:nvSpPr>
        <dsp:cNvPr id="0" name=""/>
        <dsp:cNvSpPr/>
      </dsp:nvSpPr>
      <dsp:spPr>
        <a:xfrm>
          <a:off x="18008" y="651857"/>
          <a:ext cx="3214521" cy="4666499"/>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err="1">
              <a:solidFill>
                <a:schemeClr val="tx1"/>
              </a:solidFill>
              <a:effectLst/>
              <a:latin typeface="Calibri" panose="020F0502020204030204" pitchFamily="34" charset="0"/>
            </a:rPr>
            <a:t>Изясни</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границите</a:t>
          </a:r>
          <a:r>
            <a:rPr lang="ru-RU" sz="1800" kern="1200" dirty="0">
              <a:solidFill>
                <a:schemeClr val="tx1"/>
              </a:solidFill>
              <a:effectLst/>
              <a:latin typeface="Calibri" panose="020F0502020204030204" pitchFamily="34" charset="0"/>
            </a:rPr>
            <a:t> на проблема, за да си </a:t>
          </a:r>
          <a:r>
            <a:rPr lang="ru-RU" sz="1800" kern="1200" dirty="0" err="1">
              <a:solidFill>
                <a:schemeClr val="tx1"/>
              </a:solidFill>
              <a:effectLst/>
              <a:latin typeface="Calibri" panose="020F0502020204030204" pitchFamily="34" charset="0"/>
            </a:rPr>
            <a:t>сигурен</a:t>
          </a:r>
          <a:r>
            <a:rPr lang="ru-RU" sz="1800" kern="1200" dirty="0">
              <a:solidFill>
                <a:schemeClr val="tx1"/>
              </a:solidFill>
              <a:effectLst/>
              <a:latin typeface="Calibri" panose="020F0502020204030204" pitchFamily="34" charset="0"/>
            </a:rPr>
            <a:t>, че </a:t>
          </a:r>
          <a:r>
            <a:rPr lang="ru-RU" sz="1800" kern="1200" dirty="0" err="1">
              <a:solidFill>
                <a:schemeClr val="tx1"/>
              </a:solidFill>
              <a:effectLst/>
              <a:latin typeface="Calibri" panose="020F0502020204030204" pitchFamily="34" charset="0"/>
            </a:rPr>
            <a:t>ще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задаваш</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правилните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въпроси</a:t>
          </a:r>
          <a:r>
            <a:rPr lang="ru-RU" sz="1800" kern="1200" dirty="0">
              <a:solidFill>
                <a:schemeClr val="tx1"/>
              </a:solidFill>
              <a:effectLst/>
              <a:latin typeface="Calibri" panose="020F0502020204030204" pitchFamily="34" charset="0"/>
            </a:rPr>
            <a:t> и </a:t>
          </a:r>
          <a:r>
            <a:rPr lang="ru-RU" sz="1800" kern="1200" dirty="0" err="1">
              <a:solidFill>
                <a:schemeClr val="tx1"/>
              </a:solidFill>
              <a:effectLst/>
              <a:latin typeface="Calibri" panose="020F0502020204030204" pitchFamily="34" charset="0"/>
            </a:rPr>
            <a:t>всички</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ще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бъдат</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съгласни</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относно</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избора</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който</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трябва</a:t>
          </a:r>
          <a:r>
            <a:rPr lang="ru-RU" sz="1800" kern="1200" dirty="0">
              <a:solidFill>
                <a:schemeClr val="tx1"/>
              </a:solidFill>
              <a:effectLst/>
              <a:latin typeface="Calibri" panose="020F0502020204030204" pitchFamily="34" charset="0"/>
            </a:rPr>
            <a:t> да се </a:t>
          </a:r>
          <a:r>
            <a:rPr lang="ru-RU" sz="1800" kern="1200" dirty="0" err="1">
              <a:solidFill>
                <a:schemeClr val="tx1"/>
              </a:solidFill>
              <a:effectLst/>
              <a:latin typeface="Calibri" panose="020F0502020204030204" pitchFamily="34" charset="0"/>
            </a:rPr>
            <a:t>направи</a:t>
          </a:r>
          <a:r>
            <a:rPr lang="ru-RU" sz="1800" kern="1200" dirty="0">
              <a:solidFill>
                <a:schemeClr val="tx1"/>
              </a:solidFill>
              <a:effectLst/>
              <a:latin typeface="Calibri" panose="020F0502020204030204" pitchFamily="34" charset="0"/>
            </a:rPr>
            <a:t>.</a:t>
          </a:r>
          <a:endParaRPr lang="bg-BG" sz="1800" kern="1200" dirty="0">
            <a:solidFill>
              <a:schemeClr val="tx1"/>
            </a:solidFill>
          </a:endParaRPr>
        </a:p>
        <a:p>
          <a:pPr marL="171450" lvl="1" indent="-171450" algn="l" defTabSz="800100">
            <a:lnSpc>
              <a:spcPct val="90000"/>
            </a:lnSpc>
            <a:spcBef>
              <a:spcPct val="0"/>
            </a:spcBef>
            <a:spcAft>
              <a:spcPct val="15000"/>
            </a:spcAft>
            <a:buChar char="•"/>
          </a:pPr>
          <a:r>
            <a:rPr lang="ru-RU" sz="1800" kern="1200" dirty="0">
              <a:solidFill>
                <a:schemeClr val="tx1"/>
              </a:solidFill>
              <a:effectLst/>
              <a:latin typeface="Calibri" panose="020F0502020204030204" pitchFamily="34" charset="0"/>
            </a:rPr>
            <a:t>На </a:t>
          </a:r>
          <a:r>
            <a:rPr lang="ru-RU" sz="1800" kern="1200" dirty="0" err="1">
              <a:solidFill>
                <a:schemeClr val="tx1"/>
              </a:solidFill>
              <a:effectLst/>
              <a:latin typeface="Calibri" panose="020F0502020204030204" pitchFamily="34" charset="0"/>
            </a:rPr>
            <a:t>тази</a:t>
          </a:r>
          <a:r>
            <a:rPr lang="ru-RU" sz="1800" kern="1200" dirty="0">
              <a:solidFill>
                <a:schemeClr val="tx1"/>
              </a:solidFill>
              <a:effectLst/>
              <a:latin typeface="Calibri" panose="020F0502020204030204" pitchFamily="34" charset="0"/>
            </a:rPr>
            <a:t> основа </a:t>
          </a:r>
          <a:r>
            <a:rPr lang="ru-RU" sz="1800" kern="1200" dirty="0" err="1">
              <a:solidFill>
                <a:schemeClr val="tx1"/>
              </a:solidFill>
              <a:effectLst/>
              <a:latin typeface="Calibri" panose="020F0502020204030204" pitchFamily="34" charset="0"/>
            </a:rPr>
            <a:t>сформирай</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екипа</a:t>
          </a:r>
          <a:r>
            <a:rPr lang="ru-RU" sz="1800" kern="1200" dirty="0">
              <a:solidFill>
                <a:schemeClr val="tx1"/>
              </a:solidFill>
              <a:effectLst/>
              <a:latin typeface="Calibri" panose="020F0502020204030204" pitchFamily="34" charset="0"/>
            </a:rPr>
            <a:t> си и </a:t>
          </a:r>
          <a:r>
            <a:rPr lang="ru-RU" sz="1800" kern="1200" dirty="0" err="1">
              <a:solidFill>
                <a:schemeClr val="tx1"/>
              </a:solidFill>
              <a:effectLst/>
              <a:latin typeface="Calibri" panose="020F0502020204030204" pitchFamily="34" charset="0"/>
            </a:rPr>
            <a:t>управлявай</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неговата</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енергия</a:t>
          </a:r>
          <a:r>
            <a:rPr lang="ru-RU" sz="1800" kern="1200" dirty="0">
              <a:solidFill>
                <a:schemeClr val="tx1"/>
              </a:solidFill>
              <a:effectLst/>
              <a:latin typeface="Calibri" panose="020F0502020204030204" pitchFamily="34" charset="0"/>
            </a:rPr>
            <a:t> за </a:t>
          </a:r>
          <a:r>
            <a:rPr lang="ru-RU" sz="1800" kern="1200" dirty="0" err="1">
              <a:solidFill>
                <a:schemeClr val="tx1"/>
              </a:solidFill>
              <a:effectLst/>
              <a:latin typeface="Calibri" panose="020F0502020204030204" pitchFamily="34" charset="0"/>
            </a:rPr>
            <a:t>анализирането</a:t>
          </a:r>
          <a:r>
            <a:rPr lang="ru-RU" sz="1800" kern="1200" dirty="0">
              <a:solidFill>
                <a:schemeClr val="tx1"/>
              </a:solidFill>
              <a:effectLst/>
              <a:latin typeface="Calibri" panose="020F0502020204030204" pitchFamily="34" charset="0"/>
            </a:rPr>
            <a:t> на проблема и </a:t>
          </a:r>
          <a:r>
            <a:rPr lang="ru-RU" sz="1800" kern="1200" dirty="0" err="1">
              <a:solidFill>
                <a:schemeClr val="tx1"/>
              </a:solidFill>
              <a:effectLst/>
              <a:latin typeface="Calibri" panose="020F0502020204030204" pitchFamily="34" charset="0"/>
            </a:rPr>
            <a:t>изготвянето</a:t>
          </a:r>
          <a:r>
            <a:rPr lang="ru-RU" sz="1800" kern="1200" dirty="0">
              <a:solidFill>
                <a:schemeClr val="tx1"/>
              </a:solidFill>
              <a:effectLst/>
              <a:latin typeface="Calibri" panose="020F0502020204030204" pitchFamily="34" charset="0"/>
            </a:rPr>
            <a:t> на </a:t>
          </a:r>
          <a:r>
            <a:rPr lang="ru-RU" sz="1800" kern="1200" dirty="0" err="1">
              <a:solidFill>
                <a:schemeClr val="tx1"/>
              </a:solidFill>
              <a:effectLst/>
              <a:latin typeface="Calibri" panose="020F0502020204030204" pitchFamily="34" charset="0"/>
            </a:rPr>
            <a:t>изпълнимо</a:t>
          </a:r>
          <a:r>
            <a:rPr lang="ru-RU" sz="1800" kern="1200" dirty="0">
              <a:solidFill>
                <a:schemeClr val="tx1"/>
              </a:solidFill>
              <a:effectLst/>
              <a:latin typeface="Calibri" panose="020F0502020204030204" pitchFamily="34" charset="0"/>
            </a:rPr>
            <a:t> решение.</a:t>
          </a:r>
          <a:endParaRPr lang="bg-BG" sz="1800" kern="1200" dirty="0">
            <a:solidFill>
              <a:schemeClr val="tx1"/>
            </a:solidFill>
          </a:endParaRPr>
        </a:p>
        <a:p>
          <a:pPr marL="171450" lvl="1" indent="-171450" algn="l" defTabSz="800100">
            <a:lnSpc>
              <a:spcPct val="90000"/>
            </a:lnSpc>
            <a:spcBef>
              <a:spcPct val="0"/>
            </a:spcBef>
            <a:spcAft>
              <a:spcPct val="15000"/>
            </a:spcAft>
            <a:buChar char="•"/>
          </a:pPr>
          <a:r>
            <a:rPr lang="ru-RU" sz="1800" kern="1200" dirty="0" err="1">
              <a:solidFill>
                <a:schemeClr val="tx1"/>
              </a:solidFill>
              <a:effectLst/>
              <a:latin typeface="Calibri" panose="020F0502020204030204" pitchFamily="34" charset="0"/>
            </a:rPr>
            <a:t>Желаният</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резултат</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ще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бъде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постигнат</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ако</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следваш</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структуриран</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процес</a:t>
          </a:r>
          <a:r>
            <a:rPr lang="ru-RU" sz="1800" kern="1200" dirty="0">
              <a:solidFill>
                <a:schemeClr val="tx1"/>
              </a:solidFill>
              <a:effectLst/>
              <a:latin typeface="Calibri" panose="020F0502020204030204" pitchFamily="34" charset="0"/>
            </a:rPr>
            <a:t> с множество </a:t>
          </a:r>
          <a:r>
            <a:rPr lang="ru-RU" sz="1800" kern="1200" dirty="0" err="1">
              <a:solidFill>
                <a:schemeClr val="tx1"/>
              </a:solidFill>
              <a:effectLst/>
              <a:latin typeface="Calibri" panose="020F0502020204030204" pitchFamily="34" charset="0"/>
            </a:rPr>
            <a:t>етапи</a:t>
          </a:r>
          <a:r>
            <a:rPr lang="ru-RU" sz="1800" kern="1200" dirty="0">
              <a:solidFill>
                <a:schemeClr val="tx1"/>
              </a:solidFill>
              <a:effectLst/>
              <a:latin typeface="Calibri" panose="020F0502020204030204" pitchFamily="34" charset="0"/>
            </a:rPr>
            <a:t>.</a:t>
          </a:r>
          <a:endParaRPr lang="bg-BG" sz="1800" kern="1200" dirty="0">
            <a:solidFill>
              <a:schemeClr val="tx1"/>
            </a:solidFill>
          </a:endParaRPr>
        </a:p>
      </dsp:txBody>
      <dsp:txXfrm>
        <a:off x="18008" y="651857"/>
        <a:ext cx="3214521" cy="4666499"/>
      </dsp:txXfrm>
    </dsp:sp>
    <dsp:sp modelId="{71E1FE2A-F616-42E1-B7E6-D671C1F67FBB}">
      <dsp:nvSpPr>
        <dsp:cNvPr id="0" name=""/>
        <dsp:cNvSpPr/>
      </dsp:nvSpPr>
      <dsp:spPr>
        <a:xfrm>
          <a:off x="3682123" y="-170837"/>
          <a:ext cx="3214521" cy="822695"/>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bg-BG" sz="2200" kern="1200"/>
            <a:t>Включи екипа си в процеса </a:t>
          </a:r>
          <a:endParaRPr lang="bg-BG" sz="2200" b="1" i="0" u="none" kern="1200" dirty="0">
            <a:solidFill>
              <a:prstClr val="white"/>
            </a:solidFill>
            <a:latin typeface="Calibri"/>
            <a:ea typeface="+mn-ea"/>
            <a:cs typeface="+mn-cs"/>
          </a:endParaRPr>
        </a:p>
      </dsp:txBody>
      <dsp:txXfrm>
        <a:off x="3682123" y="-170837"/>
        <a:ext cx="3214521" cy="822695"/>
      </dsp:txXfrm>
    </dsp:sp>
    <dsp:sp modelId="{3853EFAB-B6E8-4257-8755-8DA9532ACB58}">
      <dsp:nvSpPr>
        <dsp:cNvPr id="0" name=""/>
        <dsp:cNvSpPr/>
      </dsp:nvSpPr>
      <dsp:spPr>
        <a:xfrm>
          <a:off x="3682123" y="651857"/>
          <a:ext cx="3214521" cy="46664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err="1">
              <a:solidFill>
                <a:schemeClr val="tx1"/>
              </a:solidFill>
              <a:effectLst/>
              <a:latin typeface="Calibri" panose="020F0502020204030204" pitchFamily="34" charset="0"/>
            </a:rPr>
            <a:t>Това</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ще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донесе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различни</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гледни</a:t>
          </a:r>
          <a:r>
            <a:rPr lang="ru-RU" sz="1800" kern="1200" dirty="0">
              <a:solidFill>
                <a:schemeClr val="tx1"/>
              </a:solidFill>
              <a:effectLst/>
              <a:latin typeface="Calibri" panose="020F0502020204030204" pitchFamily="34" charset="0"/>
            </a:rPr>
            <a:t> точки и </a:t>
          </a:r>
          <a:r>
            <a:rPr lang="ru-RU" sz="1800" kern="1200" dirty="0" err="1">
              <a:solidFill>
                <a:schemeClr val="tx1"/>
              </a:solidFill>
              <a:effectLst/>
              <a:latin typeface="Calibri" panose="020F0502020204030204" pitchFamily="34" charset="0"/>
            </a:rPr>
            <a:t>ще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стимулира</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творческото</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решаване</a:t>
          </a:r>
          <a:r>
            <a:rPr lang="ru-RU" sz="1800" kern="1200" dirty="0">
              <a:solidFill>
                <a:schemeClr val="tx1"/>
              </a:solidFill>
              <a:effectLst/>
              <a:latin typeface="Calibri" panose="020F0502020204030204" pitchFamily="34" charset="0"/>
            </a:rPr>
            <a:t> на проблема.</a:t>
          </a:r>
          <a:endParaRPr lang="bg-BG" sz="1800" kern="1200" dirty="0">
            <a:solidFill>
              <a:schemeClr val="tx1"/>
            </a:solidFill>
            <a:effectLst/>
            <a:latin typeface="Times New Roman" panose="02020603050405020304" pitchFamily="18" charset="0"/>
            <a:ea typeface="Times New Roman" panose="02020603050405020304" pitchFamily="18" charset="0"/>
          </a:endParaRPr>
        </a:p>
        <a:p>
          <a:pPr marL="171450" lvl="1" indent="-171450" algn="l" defTabSz="800100">
            <a:lnSpc>
              <a:spcPct val="90000"/>
            </a:lnSpc>
            <a:spcBef>
              <a:spcPct val="0"/>
            </a:spcBef>
            <a:spcAft>
              <a:spcPct val="15000"/>
            </a:spcAft>
            <a:buChar char="•"/>
          </a:pPr>
          <a:r>
            <a:rPr lang="ru-RU" sz="1800" kern="1200" dirty="0">
              <a:solidFill>
                <a:schemeClr val="tx1"/>
              </a:solidFill>
              <a:effectLst/>
              <a:latin typeface="Calibri" panose="020F0502020204030204" pitchFamily="34" charset="0"/>
            </a:rPr>
            <a:t>По </a:t>
          </a:r>
          <a:r>
            <a:rPr lang="ru-RU" sz="1800" kern="1200" dirty="0" err="1">
              <a:solidFill>
                <a:schemeClr val="tx1"/>
              </a:solidFill>
              <a:effectLst/>
              <a:latin typeface="Calibri" panose="020F0502020204030204" pitchFamily="34" charset="0"/>
            </a:rPr>
            <a:t>този</a:t>
          </a:r>
          <a:r>
            <a:rPr lang="ru-RU" sz="1800" kern="1200" dirty="0">
              <a:solidFill>
                <a:schemeClr val="tx1"/>
              </a:solidFill>
              <a:effectLst/>
              <a:latin typeface="Calibri" panose="020F0502020204030204" pitchFamily="34" charset="0"/>
            </a:rPr>
            <a:t> начин </a:t>
          </a:r>
          <a:r>
            <a:rPr lang="ru-RU" sz="1800" kern="1200" dirty="0" err="1">
              <a:solidFill>
                <a:schemeClr val="tx1"/>
              </a:solidFill>
              <a:effectLst/>
              <a:latin typeface="Calibri" panose="020F0502020204030204" pitchFamily="34" charset="0"/>
            </a:rPr>
            <a:t>ще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можеш</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пълноценно</a:t>
          </a:r>
          <a:r>
            <a:rPr lang="ru-RU" sz="1800" kern="1200" dirty="0">
              <a:solidFill>
                <a:schemeClr val="tx1"/>
              </a:solidFill>
              <a:effectLst/>
              <a:latin typeface="Calibri" panose="020F0502020204030204" pitchFamily="34" charset="0"/>
            </a:rPr>
            <a:t> да </a:t>
          </a:r>
          <a:r>
            <a:rPr lang="ru-RU" sz="1800" kern="1200" dirty="0" err="1">
              <a:solidFill>
                <a:schemeClr val="tx1"/>
              </a:solidFill>
              <a:effectLst/>
              <a:latin typeface="Calibri" panose="020F0502020204030204" pitchFamily="34" charset="0"/>
            </a:rPr>
            <a:t>използваш</a:t>
          </a:r>
          <a:r>
            <a:rPr lang="ru-RU" sz="1800" kern="1200" dirty="0">
              <a:solidFill>
                <a:schemeClr val="tx1"/>
              </a:solidFill>
              <a:effectLst/>
              <a:latin typeface="Calibri" panose="020F0502020204030204" pitchFamily="34" charset="0"/>
            </a:rPr>
            <a:t> опита и </a:t>
          </a:r>
          <a:r>
            <a:rPr lang="ru-RU" sz="1800" kern="1200" dirty="0" err="1">
              <a:solidFill>
                <a:schemeClr val="tx1"/>
              </a:solidFill>
              <a:effectLst/>
              <a:latin typeface="Calibri" panose="020F0502020204030204" pitchFamily="34" charset="0"/>
            </a:rPr>
            <a:t>познанията</a:t>
          </a:r>
          <a:r>
            <a:rPr lang="ru-RU" sz="1800" kern="1200" dirty="0">
              <a:solidFill>
                <a:schemeClr val="tx1"/>
              </a:solidFill>
              <a:effectLst/>
              <a:latin typeface="Calibri" panose="020F0502020204030204" pitchFamily="34" charset="0"/>
            </a:rPr>
            <a:t> на </a:t>
          </a:r>
          <a:r>
            <a:rPr lang="ru-RU" sz="1800" kern="1200" dirty="0" err="1">
              <a:solidFill>
                <a:schemeClr val="tx1"/>
              </a:solidFill>
              <a:effectLst/>
              <a:latin typeface="Calibri" panose="020F0502020204030204" pitchFamily="34" charset="0"/>
            </a:rPr>
            <a:t>хората</a:t>
          </a:r>
          <a:r>
            <a:rPr lang="ru-RU" sz="1800" kern="1200" dirty="0">
              <a:solidFill>
                <a:schemeClr val="tx1"/>
              </a:solidFill>
              <a:effectLst/>
              <a:latin typeface="Calibri" panose="020F0502020204030204" pitchFamily="34" charset="0"/>
            </a:rPr>
            <a:t> в </a:t>
          </a:r>
          <a:r>
            <a:rPr lang="ru-RU" sz="1800" kern="1200" dirty="0" err="1">
              <a:solidFill>
                <a:schemeClr val="tx1"/>
              </a:solidFill>
              <a:effectLst/>
              <a:latin typeface="Calibri" panose="020F0502020204030204" pitchFamily="34" charset="0"/>
            </a:rPr>
            <a:t>екипа</a:t>
          </a:r>
          <a:r>
            <a:rPr lang="ru-RU" sz="1800" kern="1200" dirty="0">
              <a:solidFill>
                <a:schemeClr val="tx1"/>
              </a:solidFill>
              <a:effectLst/>
              <a:latin typeface="Calibri" panose="020F0502020204030204" pitchFamily="34" charset="0"/>
            </a:rPr>
            <a:t>, а </a:t>
          </a:r>
          <a:r>
            <a:rPr lang="ru-RU" sz="1800" kern="1200" dirty="0" err="1">
              <a:solidFill>
                <a:schemeClr val="tx1"/>
              </a:solidFill>
              <a:effectLst/>
              <a:latin typeface="Calibri" panose="020F0502020204030204" pitchFamily="34" charset="0"/>
            </a:rPr>
            <a:t>това</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ще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доведе</a:t>
          </a:r>
          <a:r>
            <a:rPr lang="ru-RU" sz="1800" kern="1200" dirty="0">
              <a:solidFill>
                <a:schemeClr val="tx1"/>
              </a:solidFill>
              <a:effectLst/>
              <a:latin typeface="Calibri" panose="020F0502020204030204" pitchFamily="34" charset="0"/>
            </a:rPr>
            <a:t> до </a:t>
          </a:r>
          <a:r>
            <a:rPr lang="ru-RU" sz="1800" kern="1200" dirty="0" err="1">
              <a:solidFill>
                <a:schemeClr val="tx1"/>
              </a:solidFill>
              <a:effectLst/>
              <a:latin typeface="Calibri" panose="020F0502020204030204" pitchFamily="34" charset="0"/>
            </a:rPr>
            <a:t>повече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иновативни</a:t>
          </a:r>
          <a:r>
            <a:rPr lang="ru-RU" sz="1800" kern="1200" dirty="0">
              <a:solidFill>
                <a:schemeClr val="tx1"/>
              </a:solidFill>
              <a:effectLst/>
              <a:latin typeface="Calibri" panose="020F0502020204030204" pitchFamily="34" charset="0"/>
            </a:rPr>
            <a:t> решения и </a:t>
          </a:r>
          <a:r>
            <a:rPr lang="ru-RU" sz="1800" kern="1200" dirty="0" err="1">
              <a:solidFill>
                <a:schemeClr val="tx1"/>
              </a:solidFill>
              <a:effectLst/>
              <a:latin typeface="Calibri" panose="020F0502020204030204" pitchFamily="34" charset="0"/>
            </a:rPr>
            <a:t>ще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изведе</a:t>
          </a:r>
          <a:r>
            <a:rPr lang="ru-RU" sz="1800" kern="1200" dirty="0">
              <a:solidFill>
                <a:schemeClr val="tx1"/>
              </a:solidFill>
              <a:effectLst/>
              <a:latin typeface="Calibri" panose="020F0502020204030204" pitchFamily="34" charset="0"/>
            </a:rPr>
            <a:t> на </a:t>
          </a:r>
          <a:r>
            <a:rPr lang="ru-RU" sz="1800" kern="1200" dirty="0" err="1">
              <a:solidFill>
                <a:schemeClr val="tx1"/>
              </a:solidFill>
              <a:effectLst/>
              <a:latin typeface="Calibri" panose="020F0502020204030204" pitchFamily="34" charset="0"/>
            </a:rPr>
            <a:t>повърхността</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скритите</a:t>
          </a:r>
          <a:r>
            <a:rPr lang="ru-RU" sz="1800" kern="1200" dirty="0">
              <a:solidFill>
                <a:schemeClr val="tx1"/>
              </a:solidFill>
              <a:effectLst/>
              <a:latin typeface="Calibri" panose="020F0502020204030204" pitchFamily="34" charset="0"/>
            </a:rPr>
            <a:t> предубеждения в </a:t>
          </a:r>
          <a:r>
            <a:rPr lang="ru-RU" sz="1800" kern="1200" dirty="0" err="1">
              <a:solidFill>
                <a:schemeClr val="tx1"/>
              </a:solidFill>
              <a:effectLst/>
              <a:latin typeface="Calibri" panose="020F0502020204030204" pitchFamily="34" charset="0"/>
            </a:rPr>
            <a:t>групата</a:t>
          </a:r>
          <a:r>
            <a:rPr lang="ru-RU" sz="1800" kern="1200" dirty="0">
              <a:solidFill>
                <a:schemeClr val="tx1"/>
              </a:solidFill>
              <a:effectLst/>
              <a:latin typeface="Calibri" panose="020F0502020204030204" pitchFamily="34" charset="0"/>
            </a:rPr>
            <a:t>, за да </a:t>
          </a:r>
          <a:r>
            <a:rPr lang="ru-RU" sz="1800" kern="1200" dirty="0" err="1">
              <a:solidFill>
                <a:schemeClr val="tx1"/>
              </a:solidFill>
              <a:effectLst/>
              <a:latin typeface="Calibri" panose="020F0502020204030204" pitchFamily="34" charset="0"/>
            </a:rPr>
            <a:t>бъдат</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преодолени</a:t>
          </a:r>
          <a:r>
            <a:rPr lang="ru-RU" sz="1800" kern="1200" dirty="0">
              <a:solidFill>
                <a:schemeClr val="tx1"/>
              </a:solidFill>
              <a:effectLst/>
              <a:latin typeface="Calibri" panose="020F0502020204030204" pitchFamily="34" charset="0"/>
            </a:rPr>
            <a:t>.</a:t>
          </a:r>
          <a:endParaRPr lang="bg-BG" sz="1800" kern="1200" dirty="0">
            <a:solidFill>
              <a:schemeClr val="tx1"/>
            </a:solidFill>
            <a:effectLst/>
            <a:latin typeface="Times New Roman" panose="02020603050405020304" pitchFamily="18" charset="0"/>
            <a:ea typeface="Times New Roman" panose="02020603050405020304" pitchFamily="18" charset="0"/>
          </a:endParaRPr>
        </a:p>
      </dsp:txBody>
      <dsp:txXfrm>
        <a:off x="3682123" y="651857"/>
        <a:ext cx="3214521" cy="4666499"/>
      </dsp:txXfrm>
    </dsp:sp>
    <dsp:sp modelId="{D4AE30FB-382C-404C-A2F4-9FAB434DDD60}">
      <dsp:nvSpPr>
        <dsp:cNvPr id="0" name=""/>
        <dsp:cNvSpPr/>
      </dsp:nvSpPr>
      <dsp:spPr>
        <a:xfrm>
          <a:off x="7346239" y="-170837"/>
          <a:ext cx="3214521" cy="822695"/>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bg-BG" sz="2200" kern="1200" dirty="0"/>
            <a:t>Насърчавай нагласата за сътрудничество</a:t>
          </a:r>
          <a:endParaRPr lang="bg-BG" sz="2200" b="1" i="0" u="none" kern="1200" dirty="0">
            <a:solidFill>
              <a:prstClr val="white"/>
            </a:solidFill>
            <a:latin typeface="Calibri"/>
            <a:ea typeface="+mn-ea"/>
            <a:cs typeface="+mn-cs"/>
          </a:endParaRPr>
        </a:p>
      </dsp:txBody>
      <dsp:txXfrm>
        <a:off x="7346239" y="-170837"/>
        <a:ext cx="3214521" cy="822695"/>
      </dsp:txXfrm>
    </dsp:sp>
    <dsp:sp modelId="{B962DCE6-946F-403B-B57C-58E27FAEF961}">
      <dsp:nvSpPr>
        <dsp:cNvPr id="0" name=""/>
        <dsp:cNvSpPr/>
      </dsp:nvSpPr>
      <dsp:spPr>
        <a:xfrm>
          <a:off x="7346239" y="651857"/>
          <a:ext cx="3214521" cy="46664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err="1">
              <a:solidFill>
                <a:schemeClr val="tx1"/>
              </a:solidFill>
              <a:effectLst/>
              <a:latin typeface="Calibri" panose="020F0502020204030204" pitchFamily="34" charset="0"/>
            </a:rPr>
            <a:t>Трябва</a:t>
          </a:r>
          <a:r>
            <a:rPr lang="ru-RU" sz="1800" kern="1200" dirty="0">
              <a:solidFill>
                <a:schemeClr val="tx1"/>
              </a:solidFill>
              <a:effectLst/>
              <a:latin typeface="Calibri" panose="020F0502020204030204" pitchFamily="34" charset="0"/>
            </a:rPr>
            <a:t> да се </a:t>
          </a:r>
          <a:r>
            <a:rPr lang="ru-RU" sz="1800" kern="1200" dirty="0" err="1">
              <a:solidFill>
                <a:schemeClr val="tx1"/>
              </a:solidFill>
              <a:effectLst/>
              <a:latin typeface="Calibri" panose="020F0502020204030204" pitchFamily="34" charset="0"/>
            </a:rPr>
            <a:t>настроиш</a:t>
          </a:r>
          <a:r>
            <a:rPr lang="ru-RU" sz="1800" kern="1200" dirty="0">
              <a:solidFill>
                <a:schemeClr val="tx1"/>
              </a:solidFill>
              <a:effectLst/>
              <a:latin typeface="Calibri" panose="020F0502020204030204" pitchFamily="34" charset="0"/>
            </a:rPr>
            <a:t> да </a:t>
          </a:r>
          <a:r>
            <a:rPr lang="ru-RU" sz="1800" kern="1200" dirty="0" err="1">
              <a:solidFill>
                <a:schemeClr val="tx1"/>
              </a:solidFill>
              <a:effectLst/>
              <a:latin typeface="Calibri" panose="020F0502020204030204" pitchFamily="34" charset="0"/>
            </a:rPr>
            <a:t>задаваш</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въпроси</a:t>
          </a:r>
          <a:r>
            <a:rPr lang="ru-RU" sz="1800" kern="1200" dirty="0">
              <a:solidFill>
                <a:schemeClr val="tx1"/>
              </a:solidFill>
              <a:effectLst/>
              <a:latin typeface="Calibri" panose="020F0502020204030204" pitchFamily="34" charset="0"/>
            </a:rPr>
            <a:t> и </a:t>
          </a:r>
          <a:r>
            <a:rPr lang="ru-RU" sz="1800" kern="1200" dirty="0" err="1">
              <a:solidFill>
                <a:schemeClr val="tx1"/>
              </a:solidFill>
              <a:effectLst/>
              <a:latin typeface="Calibri" panose="020F0502020204030204" pitchFamily="34" charset="0"/>
            </a:rPr>
            <a:t>предизвикваш</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обсъждания</a:t>
          </a:r>
          <a:r>
            <a:rPr lang="ru-RU" sz="1800" kern="1200" dirty="0">
              <a:solidFill>
                <a:schemeClr val="tx1"/>
              </a:solidFill>
              <a:effectLst/>
              <a:latin typeface="Calibri" panose="020F0502020204030204" pitchFamily="34" charset="0"/>
            </a:rPr>
            <a:t> и </a:t>
          </a:r>
          <a:r>
            <a:rPr lang="ru-RU" sz="1800" kern="1200" dirty="0" err="1">
              <a:solidFill>
                <a:schemeClr val="tx1"/>
              </a:solidFill>
              <a:effectLst/>
              <a:latin typeface="Calibri" panose="020F0502020204030204" pitchFamily="34" charset="0"/>
            </a:rPr>
            <a:t>така</a:t>
          </a:r>
          <a:r>
            <a:rPr lang="ru-RU" sz="1800" kern="1200" dirty="0">
              <a:solidFill>
                <a:schemeClr val="tx1"/>
              </a:solidFill>
              <a:effectLst/>
              <a:latin typeface="Calibri" panose="020F0502020204030204" pitchFamily="34" charset="0"/>
            </a:rPr>
            <a:t> да се </a:t>
          </a:r>
          <a:r>
            <a:rPr lang="ru-RU" sz="1800" kern="1200" dirty="0" err="1">
              <a:solidFill>
                <a:schemeClr val="tx1"/>
              </a:solidFill>
              <a:effectLst/>
              <a:latin typeface="Calibri" panose="020F0502020204030204" pitchFamily="34" charset="0"/>
            </a:rPr>
            <a:t>търси</a:t>
          </a:r>
          <a:r>
            <a:rPr lang="ru-RU" sz="1800" kern="1200" dirty="0">
              <a:solidFill>
                <a:schemeClr val="tx1"/>
              </a:solidFill>
              <a:effectLst/>
              <a:latin typeface="Calibri" panose="020F0502020204030204" pitchFamily="34" charset="0"/>
            </a:rPr>
            <a:t> решение на </a:t>
          </a:r>
          <a:r>
            <a:rPr lang="ru-RU" sz="1800" kern="1200" dirty="0" err="1">
              <a:solidFill>
                <a:schemeClr val="tx1"/>
              </a:solidFill>
              <a:effectLst/>
              <a:latin typeface="Calibri" panose="020F0502020204030204" pitchFamily="34" charset="0"/>
            </a:rPr>
            <a:t>проблемите</a:t>
          </a:r>
          <a:r>
            <a:rPr lang="ru-RU" sz="1800" kern="1200" dirty="0">
              <a:solidFill>
                <a:schemeClr val="tx1"/>
              </a:solidFill>
              <a:effectLst/>
              <a:latin typeface="Calibri" panose="020F0502020204030204" pitchFamily="34" charset="0"/>
            </a:rPr>
            <a:t> чрез </a:t>
          </a:r>
          <a:r>
            <a:rPr lang="ru-RU" sz="1800" kern="1200" dirty="0" err="1">
              <a:solidFill>
                <a:schemeClr val="tx1"/>
              </a:solidFill>
              <a:effectLst/>
              <a:latin typeface="Calibri" panose="020F0502020204030204" pitchFamily="34" charset="0"/>
            </a:rPr>
            <a:t>сътрудничество</a:t>
          </a:r>
          <a:r>
            <a:rPr lang="ru-RU" sz="1800" kern="1200" dirty="0">
              <a:solidFill>
                <a:schemeClr val="tx1"/>
              </a:solidFill>
              <a:effectLst/>
              <a:latin typeface="Calibri" panose="020F0502020204030204" pitchFamily="34" charset="0"/>
            </a:rPr>
            <a:t>.</a:t>
          </a:r>
          <a:endParaRPr lang="bg-BG" sz="1800" kern="1200" dirty="0">
            <a:solidFill>
              <a:schemeClr val="tx1"/>
            </a:solidFill>
            <a:effectLst/>
            <a:latin typeface="Times New Roman" panose="02020603050405020304" pitchFamily="18" charset="0"/>
            <a:ea typeface="Times New Roman" panose="02020603050405020304" pitchFamily="18" charset="0"/>
          </a:endParaRPr>
        </a:p>
        <a:p>
          <a:pPr marL="171450" lvl="1" indent="-171450" algn="l" defTabSz="800100">
            <a:lnSpc>
              <a:spcPct val="90000"/>
            </a:lnSpc>
            <a:spcBef>
              <a:spcPct val="0"/>
            </a:spcBef>
            <a:spcAft>
              <a:spcPct val="15000"/>
            </a:spcAft>
            <a:buChar char="•"/>
          </a:pPr>
          <a:r>
            <a:rPr lang="ru-RU" sz="1800" kern="1200">
              <a:solidFill>
                <a:schemeClr val="tx1"/>
              </a:solidFill>
              <a:effectLst/>
              <a:latin typeface="Calibri" panose="020F0502020204030204" pitchFamily="34" charset="0"/>
            </a:rPr>
            <a:t>При </a:t>
          </a:r>
          <a:r>
            <a:rPr lang="ru-RU" sz="1800" kern="1200" dirty="0" err="1">
              <a:solidFill>
                <a:schemeClr val="tx1"/>
              </a:solidFill>
              <a:effectLst/>
              <a:latin typeface="Calibri" panose="020F0502020204030204" pitchFamily="34" charset="0"/>
            </a:rPr>
            <a:t>обсъжданията</a:t>
          </a:r>
          <a:r>
            <a:rPr lang="ru-RU" sz="1800" kern="1200" dirty="0">
              <a:solidFill>
                <a:schemeClr val="tx1"/>
              </a:solidFill>
              <a:effectLst/>
              <a:latin typeface="Calibri" panose="020F0502020204030204" pitchFamily="34" charset="0"/>
            </a:rPr>
            <a:t> се </a:t>
          </a:r>
          <a:r>
            <a:rPr lang="ru-RU" sz="1800" kern="1200" dirty="0" err="1">
              <a:solidFill>
                <a:schemeClr val="tx1"/>
              </a:solidFill>
              <a:effectLst/>
              <a:latin typeface="Calibri" panose="020F0502020204030204" pitchFamily="34" charset="0"/>
            </a:rPr>
            <a:t>проверяват</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различни</a:t>
          </a:r>
          <a:r>
            <a:rPr lang="ru-RU" sz="1800" kern="1200" dirty="0">
              <a:solidFill>
                <a:schemeClr val="tx1"/>
              </a:solidFill>
              <a:effectLst/>
              <a:latin typeface="Calibri" panose="020F0502020204030204" pitchFamily="34" charset="0"/>
            </a:rPr>
            <a:t> предположения, </a:t>
          </a:r>
          <a:r>
            <a:rPr lang="ru-RU" sz="1800" kern="1200" dirty="0" err="1">
              <a:solidFill>
                <a:schemeClr val="tx1"/>
              </a:solidFill>
              <a:effectLst/>
              <a:latin typeface="Calibri" panose="020F0502020204030204" pitchFamily="34" charset="0"/>
            </a:rPr>
            <a:t>изказват</a:t>
          </a:r>
          <a:r>
            <a:rPr lang="ru-RU" sz="1800" kern="1200" dirty="0">
              <a:solidFill>
                <a:schemeClr val="tx1"/>
              </a:solidFill>
              <a:effectLst/>
              <a:latin typeface="Calibri" panose="020F0502020204030204" pitchFamily="34" charset="0"/>
            </a:rPr>
            <a:t> се </a:t>
          </a:r>
          <a:r>
            <a:rPr lang="ru-RU" sz="1800" kern="1200" dirty="0" err="1">
              <a:solidFill>
                <a:schemeClr val="tx1"/>
              </a:solidFill>
              <a:effectLst/>
              <a:latin typeface="Calibri" panose="020F0502020204030204" pitchFamily="34" charset="0"/>
            </a:rPr>
            <a:t>умерени</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аргументи</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разглеждат</a:t>
          </a:r>
          <a:r>
            <a:rPr lang="ru-RU" sz="1800" kern="1200" dirty="0">
              <a:solidFill>
                <a:schemeClr val="tx1"/>
              </a:solidFill>
              <a:effectLst/>
              <a:latin typeface="Calibri" panose="020F0502020204030204" pitchFamily="34" charset="0"/>
            </a:rPr>
            <a:t> се </a:t>
          </a:r>
          <a:r>
            <a:rPr lang="ru-RU" sz="1800" kern="1200" dirty="0" err="1">
              <a:solidFill>
                <a:schemeClr val="tx1"/>
              </a:solidFill>
              <a:effectLst/>
              <a:latin typeface="Calibri" panose="020F0502020204030204" pitchFamily="34" charset="0"/>
            </a:rPr>
            <a:t>алтернативи</a:t>
          </a:r>
          <a:r>
            <a:rPr lang="ru-RU" sz="1800" kern="1200" dirty="0">
              <a:solidFill>
                <a:schemeClr val="tx1"/>
              </a:solidFill>
              <a:effectLst/>
              <a:latin typeface="Calibri" panose="020F0502020204030204" pitchFamily="34" charset="0"/>
            </a:rPr>
            <a:t> в условия на </a:t>
          </a:r>
          <a:r>
            <a:rPr lang="ru-RU" sz="1800" kern="1200" dirty="0" err="1">
              <a:solidFill>
                <a:schemeClr val="tx1"/>
              </a:solidFill>
              <a:effectLst/>
              <a:latin typeface="Calibri" panose="020F0502020204030204" pitchFamily="34" charset="0"/>
            </a:rPr>
            <a:t>откритост</a:t>
          </a:r>
          <a:r>
            <a:rPr lang="ru-RU" sz="1800" kern="1200" dirty="0">
              <a:solidFill>
                <a:schemeClr val="tx1"/>
              </a:solidFill>
              <a:effectLst/>
              <a:latin typeface="Calibri" panose="020F0502020204030204" pitchFamily="34" charset="0"/>
            </a:rPr>
            <a:t> и </a:t>
          </a:r>
          <a:r>
            <a:rPr lang="ru-RU" sz="1800" kern="1200" dirty="0" err="1">
              <a:solidFill>
                <a:schemeClr val="tx1"/>
              </a:solidFill>
              <a:effectLst/>
              <a:latin typeface="Calibri" panose="020F0502020204030204" pitchFamily="34" charset="0"/>
            </a:rPr>
            <a:t>градивна</a:t>
          </a:r>
          <a:r>
            <a:rPr lang="ru-RU" sz="1800" kern="1200" dirty="0">
              <a:solidFill>
                <a:schemeClr val="tx1"/>
              </a:solidFill>
              <a:effectLst/>
              <a:latin typeface="Calibri" panose="020F0502020204030204" pitchFamily="34" charset="0"/>
            </a:rPr>
            <a:t> критика.</a:t>
          </a:r>
          <a:endParaRPr lang="bg-BG" sz="1800" kern="1200" dirty="0">
            <a:solidFill>
              <a:schemeClr val="tx1"/>
            </a:solidFill>
            <a:effectLst/>
            <a:latin typeface="Times New Roman" panose="02020603050405020304" pitchFamily="18" charset="0"/>
            <a:ea typeface="Times New Roman" panose="02020603050405020304" pitchFamily="18" charset="0"/>
          </a:endParaRPr>
        </a:p>
      </dsp:txBody>
      <dsp:txXfrm>
        <a:off x="7346239" y="651857"/>
        <a:ext cx="3214521" cy="4666499"/>
      </dsp:txXfrm>
    </dsp:sp>
    <dsp:sp modelId="{22058898-BB98-44FC-9586-B40277A4F9B5}">
      <dsp:nvSpPr>
        <dsp:cNvPr id="0" name=""/>
        <dsp:cNvSpPr/>
      </dsp:nvSpPr>
      <dsp:spPr>
        <a:xfrm>
          <a:off x="11010354" y="-170837"/>
          <a:ext cx="3214521" cy="822695"/>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bg-BG" sz="2200" kern="1200" dirty="0"/>
            <a:t>Създай и поддържай усещане за сигурност</a:t>
          </a:r>
          <a:endParaRPr lang="bg-BG" sz="2200" b="1" i="0" u="none" kern="1200" dirty="0">
            <a:solidFill>
              <a:prstClr val="white"/>
            </a:solidFill>
            <a:latin typeface="Calibri"/>
            <a:ea typeface="+mn-ea"/>
            <a:cs typeface="+mn-cs"/>
          </a:endParaRPr>
        </a:p>
      </dsp:txBody>
      <dsp:txXfrm>
        <a:off x="11010354" y="-170837"/>
        <a:ext cx="3214521" cy="822695"/>
      </dsp:txXfrm>
    </dsp:sp>
    <dsp:sp modelId="{22F1A544-E753-4065-8505-09A97EF157FF}">
      <dsp:nvSpPr>
        <dsp:cNvPr id="0" name=""/>
        <dsp:cNvSpPr/>
      </dsp:nvSpPr>
      <dsp:spPr>
        <a:xfrm>
          <a:off x="11010354" y="651857"/>
          <a:ext cx="3214521" cy="46664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a:solidFill>
                <a:schemeClr val="tx1"/>
              </a:solidFill>
              <a:effectLst/>
              <a:latin typeface="Calibri" panose="020F0502020204030204" pitchFamily="34" charset="0"/>
            </a:rPr>
            <a:t>За да </a:t>
          </a:r>
          <a:r>
            <a:rPr lang="ru-RU" sz="1800" kern="1200" dirty="0" err="1">
              <a:solidFill>
                <a:schemeClr val="tx1"/>
              </a:solidFill>
              <a:effectLst/>
              <a:latin typeface="Calibri" panose="020F0502020204030204" pitchFamily="34" charset="0"/>
            </a:rPr>
            <a:t>може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членовете</a:t>
          </a:r>
          <a:r>
            <a:rPr lang="ru-RU" sz="1800" kern="1200" dirty="0">
              <a:solidFill>
                <a:schemeClr val="tx1"/>
              </a:solidFill>
              <a:effectLst/>
              <a:latin typeface="Calibri" panose="020F0502020204030204" pitchFamily="34" charset="0"/>
            </a:rPr>
            <a:t> на </a:t>
          </a:r>
          <a:r>
            <a:rPr lang="ru-RU" sz="1800" kern="1200" dirty="0" err="1">
              <a:solidFill>
                <a:schemeClr val="tx1"/>
              </a:solidFill>
              <a:effectLst/>
              <a:latin typeface="Calibri" panose="020F0502020204030204" pitchFamily="34" charset="0"/>
            </a:rPr>
            <a:t>екипа</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ти</a:t>
          </a:r>
          <a:r>
            <a:rPr lang="ru-RU" sz="1800" kern="1200" dirty="0">
              <a:solidFill>
                <a:schemeClr val="tx1"/>
              </a:solidFill>
              <a:effectLst/>
              <a:latin typeface="Calibri" panose="020F0502020204030204" pitchFamily="34" charset="0"/>
            </a:rPr>
            <a:t> да се </a:t>
          </a:r>
          <a:r>
            <a:rPr lang="ru-RU" sz="1800" kern="1200" dirty="0" err="1">
              <a:solidFill>
                <a:schemeClr val="tx1"/>
              </a:solidFill>
              <a:effectLst/>
              <a:latin typeface="Calibri" panose="020F0502020204030204" pitchFamily="34" charset="0"/>
            </a:rPr>
            <a:t>чувстват</a:t>
          </a:r>
          <a:r>
            <a:rPr lang="ru-RU" sz="1800" kern="1200" dirty="0">
              <a:solidFill>
                <a:schemeClr val="tx1"/>
              </a:solidFill>
              <a:effectLst/>
              <a:latin typeface="Calibri" panose="020F0502020204030204" pitchFamily="34" charset="0"/>
            </a:rPr>
            <a:t> удобно при </a:t>
          </a:r>
          <a:r>
            <a:rPr lang="ru-RU" sz="1800" kern="1200" dirty="0" err="1">
              <a:solidFill>
                <a:schemeClr val="tx1"/>
              </a:solidFill>
              <a:effectLst/>
              <a:latin typeface="Calibri" panose="020F0502020204030204" pitchFamily="34" charset="0"/>
            </a:rPr>
            <a:t>споделянето</a:t>
          </a:r>
          <a:r>
            <a:rPr lang="ru-RU" sz="1800" kern="1200" dirty="0">
              <a:solidFill>
                <a:schemeClr val="tx1"/>
              </a:solidFill>
              <a:effectLst/>
              <a:latin typeface="Calibri" panose="020F0502020204030204" pitchFamily="34" charset="0"/>
            </a:rPr>
            <a:t> на </a:t>
          </a:r>
          <a:r>
            <a:rPr lang="ru-RU" sz="1800" kern="1200" dirty="0" err="1">
              <a:solidFill>
                <a:schemeClr val="tx1"/>
              </a:solidFill>
              <a:effectLst/>
              <a:latin typeface="Calibri" panose="020F0502020204030204" pitchFamily="34" charset="0"/>
            </a:rPr>
            <a:t>своите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различни</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гледни</a:t>
          </a:r>
          <a:r>
            <a:rPr lang="ru-RU" sz="1800" kern="1200" dirty="0">
              <a:solidFill>
                <a:schemeClr val="tx1"/>
              </a:solidFill>
              <a:effectLst/>
              <a:latin typeface="Calibri" panose="020F0502020204030204" pitchFamily="34" charset="0"/>
            </a:rPr>
            <a:t> точки и да </a:t>
          </a:r>
          <a:r>
            <a:rPr lang="ru-RU" sz="1800" kern="1200" dirty="0" err="1">
              <a:solidFill>
                <a:schemeClr val="tx1"/>
              </a:solidFill>
              <a:effectLst/>
              <a:latin typeface="Calibri" panose="020F0502020204030204" pitchFamily="34" charset="0"/>
            </a:rPr>
            <a:t>работят</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съвместно</a:t>
          </a:r>
          <a:r>
            <a:rPr lang="ru-RU" sz="1800" kern="1200" dirty="0">
              <a:solidFill>
                <a:schemeClr val="tx1"/>
              </a:solidFill>
              <a:effectLst/>
              <a:latin typeface="Calibri" panose="020F0502020204030204" pitchFamily="34" charset="0"/>
            </a:rPr>
            <a:t>, е от </a:t>
          </a:r>
          <a:r>
            <a:rPr lang="ru-RU" sz="1800" kern="1200" dirty="0" err="1">
              <a:solidFill>
                <a:schemeClr val="tx1"/>
              </a:solidFill>
              <a:effectLst/>
              <a:latin typeface="Calibri" panose="020F0502020204030204" pitchFamily="34" charset="0"/>
            </a:rPr>
            <a:t>изключителна</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важност</a:t>
          </a:r>
          <a:r>
            <a:rPr lang="ru-RU" sz="1800" kern="1200" dirty="0">
              <a:solidFill>
                <a:schemeClr val="tx1"/>
              </a:solidFill>
              <a:effectLst/>
              <a:latin typeface="Calibri" panose="020F0502020204030204" pitchFamily="34" charset="0"/>
            </a:rPr>
            <a:t> да </a:t>
          </a:r>
          <a:r>
            <a:rPr lang="ru-RU" sz="1800" kern="1200" dirty="0" err="1">
              <a:solidFill>
                <a:schemeClr val="tx1"/>
              </a:solidFill>
              <a:effectLst/>
              <a:latin typeface="Calibri" panose="020F0502020204030204" pitchFamily="34" charset="0"/>
            </a:rPr>
            <a:t>създадеш</a:t>
          </a:r>
          <a:r>
            <a:rPr lang="ru-RU" sz="1800" kern="1200" dirty="0">
              <a:solidFill>
                <a:schemeClr val="tx1"/>
              </a:solidFill>
              <a:effectLst/>
              <a:latin typeface="Calibri" panose="020F0502020204030204" pitchFamily="34" charset="0"/>
            </a:rPr>
            <a:t> и </a:t>
          </a:r>
          <a:r>
            <a:rPr lang="ru-RU" sz="1800" kern="1200" dirty="0" err="1">
              <a:solidFill>
                <a:schemeClr val="tx1"/>
              </a:solidFill>
              <a:effectLst/>
              <a:latin typeface="Calibri" panose="020F0502020204030204" pitchFamily="34" charset="0"/>
            </a:rPr>
            <a:t>поддържаш</a:t>
          </a:r>
          <a:r>
            <a:rPr lang="ru-RU" sz="1800" kern="1200" dirty="0">
              <a:solidFill>
                <a:schemeClr val="tx1"/>
              </a:solidFill>
              <a:effectLst/>
              <a:latin typeface="Calibri" panose="020F0502020204030204" pitchFamily="34" charset="0"/>
            </a:rPr>
            <a:t> среда на </a:t>
          </a:r>
          <a:r>
            <a:rPr lang="ru-RU" sz="1800" kern="1200" dirty="0" err="1">
              <a:solidFill>
                <a:schemeClr val="tx1"/>
              </a:solidFill>
              <a:effectLst/>
              <a:latin typeface="Calibri" panose="020F0502020204030204" pitchFamily="34" charset="0"/>
            </a:rPr>
            <a:t>психологическа</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сигурност</a:t>
          </a:r>
          <a:r>
            <a:rPr lang="ru-RU" sz="1800" kern="1200" dirty="0">
              <a:solidFill>
                <a:schemeClr val="tx1"/>
              </a:solidFill>
              <a:effectLst/>
              <a:latin typeface="Calibri" panose="020F0502020204030204" pitchFamily="34" charset="0"/>
            </a:rPr>
            <a:t>.</a:t>
          </a:r>
          <a:endParaRPr lang="bg-BG" sz="1800" kern="1200" dirty="0">
            <a:solidFill>
              <a:schemeClr val="tx1"/>
            </a:solidFill>
            <a:effectLst/>
            <a:latin typeface="Times New Roman" panose="02020603050405020304" pitchFamily="18" charset="0"/>
            <a:ea typeface="Times New Roman" panose="02020603050405020304" pitchFamily="18" charset="0"/>
          </a:endParaRPr>
        </a:p>
        <a:p>
          <a:pPr marL="171450" lvl="1" indent="-171450" algn="l" defTabSz="800100">
            <a:lnSpc>
              <a:spcPct val="90000"/>
            </a:lnSpc>
            <a:spcBef>
              <a:spcPct val="0"/>
            </a:spcBef>
            <a:spcAft>
              <a:spcPct val="15000"/>
            </a:spcAft>
            <a:buChar char="•"/>
          </a:pPr>
          <a:r>
            <a:rPr lang="ru-RU" sz="1800" kern="1200" dirty="0">
              <a:solidFill>
                <a:schemeClr val="tx1"/>
              </a:solidFill>
              <a:effectLst/>
              <a:latin typeface="Calibri" panose="020F0502020204030204" pitchFamily="34" charset="0"/>
            </a:rPr>
            <a:t>За да </a:t>
          </a:r>
          <a:r>
            <a:rPr lang="ru-RU" sz="1800" kern="1200" dirty="0" err="1">
              <a:solidFill>
                <a:schemeClr val="tx1"/>
              </a:solidFill>
              <a:effectLst/>
              <a:latin typeface="Calibri" panose="020F0502020204030204" pitchFamily="34" charset="0"/>
            </a:rPr>
            <a:t>постигнеш</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това</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усещане</a:t>
          </a:r>
          <a:r>
            <a:rPr lang="ru-RU" sz="1800" kern="1200" dirty="0">
              <a:solidFill>
                <a:schemeClr val="tx1"/>
              </a:solidFill>
              <a:effectLst/>
              <a:latin typeface="Calibri" panose="020F0502020204030204" pitchFamily="34" charset="0"/>
            </a:rPr>
            <a:t> за </a:t>
          </a:r>
          <a:r>
            <a:rPr lang="ru-RU" sz="1800" kern="1200" dirty="0" err="1">
              <a:solidFill>
                <a:schemeClr val="tx1"/>
              </a:solidFill>
              <a:effectLst/>
              <a:latin typeface="Calibri" panose="020F0502020204030204" pitchFamily="34" charset="0"/>
            </a:rPr>
            <a:t>сигурност</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проявявай</a:t>
          </a:r>
          <a:r>
            <a:rPr lang="ru-RU" sz="1800" kern="1200" dirty="0">
              <a:solidFill>
                <a:schemeClr val="tx1"/>
              </a:solidFill>
              <a:effectLst/>
              <a:latin typeface="Calibri" panose="020F0502020204030204" pitchFamily="34" charset="0"/>
            </a:rPr>
            <a:t> уважение и отдавай </a:t>
          </a:r>
          <a:r>
            <a:rPr lang="ru-RU" sz="1800" kern="1200" dirty="0" err="1">
              <a:solidFill>
                <a:schemeClr val="tx1"/>
              </a:solidFill>
              <a:effectLst/>
              <a:latin typeface="Calibri" panose="020F0502020204030204" pitchFamily="34" charset="0"/>
            </a:rPr>
            <a:t>дължимото</a:t>
          </a:r>
          <a:r>
            <a:rPr lang="ru-RU" sz="1800" kern="1200" dirty="0">
              <a:solidFill>
                <a:schemeClr val="tx1"/>
              </a:solidFill>
              <a:effectLst/>
              <a:latin typeface="Calibri" panose="020F0502020204030204" pitchFamily="34" charset="0"/>
            </a:rPr>
            <a:t> внимание на </a:t>
          </a:r>
          <a:r>
            <a:rPr lang="ru-RU" sz="1800" kern="1200" dirty="0" err="1">
              <a:solidFill>
                <a:schemeClr val="tx1"/>
              </a:solidFill>
              <a:effectLst/>
              <a:latin typeface="Calibri" panose="020F0502020204030204" pitchFamily="34" charset="0"/>
            </a:rPr>
            <a:t>изслушването</a:t>
          </a:r>
          <a:r>
            <a:rPr lang="ru-RU" sz="1800" kern="1200" dirty="0">
              <a:solidFill>
                <a:schemeClr val="tx1"/>
              </a:solidFill>
              <a:effectLst/>
              <a:latin typeface="Calibri" panose="020F0502020204030204" pitchFamily="34" charset="0"/>
            </a:rPr>
            <a:t> на </a:t>
          </a:r>
          <a:r>
            <a:rPr lang="ru-RU" sz="1800" kern="1200" dirty="0" err="1">
              <a:solidFill>
                <a:schemeClr val="tx1"/>
              </a:solidFill>
              <a:effectLst/>
              <a:latin typeface="Calibri" panose="020F0502020204030204" pitchFamily="34" charset="0"/>
            </a:rPr>
            <a:t>мнението</a:t>
          </a:r>
          <a:r>
            <a:rPr lang="ru-RU" sz="1800" kern="1200" dirty="0">
              <a:solidFill>
                <a:schemeClr val="tx1"/>
              </a:solidFill>
              <a:effectLst/>
              <a:latin typeface="Calibri" panose="020F0502020204030204" pitchFamily="34" charset="0"/>
            </a:rPr>
            <a:t> на </a:t>
          </a:r>
          <a:r>
            <a:rPr lang="ru-RU" sz="1800" kern="1200" dirty="0" err="1">
              <a:solidFill>
                <a:schemeClr val="tx1"/>
              </a:solidFill>
              <a:effectLst/>
              <a:latin typeface="Calibri" panose="020F0502020204030204" pitchFamily="34" charset="0"/>
            </a:rPr>
            <a:t>всеки</a:t>
          </a:r>
          <a:r>
            <a:rPr lang="ru-RU" sz="1800" kern="1200" dirty="0">
              <a:solidFill>
                <a:schemeClr val="tx1"/>
              </a:solidFill>
              <a:effectLst/>
              <a:latin typeface="Calibri" panose="020F0502020204030204" pitchFamily="34" charset="0"/>
            </a:rPr>
            <a:t> един член на </a:t>
          </a:r>
          <a:r>
            <a:rPr lang="ru-RU" sz="1800" kern="1200" dirty="0" err="1">
              <a:solidFill>
                <a:schemeClr val="tx1"/>
              </a:solidFill>
              <a:effectLst/>
              <a:latin typeface="Calibri" panose="020F0502020204030204" pitchFamily="34" charset="0"/>
            </a:rPr>
            <a:t>екипа</a:t>
          </a:r>
          <a:r>
            <a:rPr lang="ru-RU" sz="1800" kern="1200" dirty="0">
              <a:solidFill>
                <a:schemeClr val="tx1"/>
              </a:solidFill>
              <a:effectLst/>
              <a:latin typeface="Calibri" panose="020F0502020204030204" pitchFamily="34" charset="0"/>
            </a:rPr>
            <a:t>.</a:t>
          </a:r>
          <a:endParaRPr lang="bg-BG" sz="1800" kern="1200" dirty="0">
            <a:solidFill>
              <a:schemeClr val="tx1"/>
            </a:solidFill>
            <a:effectLst/>
            <a:latin typeface="Times New Roman" panose="02020603050405020304" pitchFamily="18" charset="0"/>
            <a:ea typeface="Times New Roman" panose="02020603050405020304" pitchFamily="18" charset="0"/>
          </a:endParaRPr>
        </a:p>
      </dsp:txBody>
      <dsp:txXfrm>
        <a:off x="11010354" y="651857"/>
        <a:ext cx="3214521" cy="4666499"/>
      </dsp:txXfrm>
    </dsp:sp>
    <dsp:sp modelId="{4B3D52F7-9FEF-4D71-8033-92AD1EA3EC59}">
      <dsp:nvSpPr>
        <dsp:cNvPr id="0" name=""/>
        <dsp:cNvSpPr/>
      </dsp:nvSpPr>
      <dsp:spPr>
        <a:xfrm>
          <a:off x="14674469" y="-170837"/>
          <a:ext cx="3214521" cy="822695"/>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bg-BG" sz="2200" kern="1200"/>
            <a:t>Повтаряй целите на решението</a:t>
          </a:r>
          <a:endParaRPr lang="bg-BG" sz="2200" b="1" i="0" u="none" kern="1200" dirty="0">
            <a:solidFill>
              <a:prstClr val="white"/>
            </a:solidFill>
            <a:latin typeface="Calibri"/>
            <a:ea typeface="+mn-ea"/>
            <a:cs typeface="+mn-cs"/>
          </a:endParaRPr>
        </a:p>
      </dsp:txBody>
      <dsp:txXfrm>
        <a:off x="14674469" y="-170837"/>
        <a:ext cx="3214521" cy="822695"/>
      </dsp:txXfrm>
    </dsp:sp>
    <dsp:sp modelId="{DE40C9B8-1EA1-4CC1-A45D-C3AE8A69EC94}">
      <dsp:nvSpPr>
        <dsp:cNvPr id="0" name=""/>
        <dsp:cNvSpPr/>
      </dsp:nvSpPr>
      <dsp:spPr>
        <a:xfrm>
          <a:off x="14674469" y="651857"/>
          <a:ext cx="3214521" cy="46664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a:solidFill>
                <a:schemeClr val="tx1"/>
              </a:solidFill>
              <a:effectLst/>
              <a:latin typeface="Calibri" panose="020F0502020204030204" pitchFamily="34" charset="0"/>
            </a:rPr>
            <a:t>Целите, </a:t>
          </a:r>
          <a:r>
            <a:rPr lang="ru-RU" sz="1800" kern="1200" dirty="0" err="1">
              <a:solidFill>
                <a:schemeClr val="tx1"/>
              </a:solidFill>
              <a:effectLst/>
              <a:latin typeface="Calibri" panose="020F0502020204030204" pitchFamily="34" charset="0"/>
            </a:rPr>
            <a:t>към</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които</a:t>
          </a:r>
          <a:r>
            <a:rPr lang="ru-RU" sz="1800" kern="1200" dirty="0">
              <a:solidFill>
                <a:schemeClr val="tx1"/>
              </a:solidFill>
              <a:effectLst/>
              <a:latin typeface="Calibri" panose="020F0502020204030204" pitchFamily="34" charset="0"/>
            </a:rPr>
            <a:t> се стремите, </a:t>
          </a:r>
          <a:r>
            <a:rPr lang="ru-RU" sz="1800" kern="1200" dirty="0" err="1">
              <a:solidFill>
                <a:schemeClr val="tx1"/>
              </a:solidFill>
              <a:effectLst/>
              <a:latin typeface="Calibri" panose="020F0502020204030204" pitchFamily="34" charset="0"/>
            </a:rPr>
            <a:t>трябва</a:t>
          </a:r>
          <a:r>
            <a:rPr lang="ru-RU" sz="1800" kern="1200" dirty="0">
              <a:solidFill>
                <a:schemeClr val="tx1"/>
              </a:solidFill>
              <a:effectLst/>
              <a:latin typeface="Calibri" panose="020F0502020204030204" pitchFamily="34" charset="0"/>
            </a:rPr>
            <a:t> да </a:t>
          </a:r>
          <a:r>
            <a:rPr lang="ru-RU" sz="1800" kern="1200" dirty="0" err="1">
              <a:solidFill>
                <a:schemeClr val="tx1"/>
              </a:solidFill>
              <a:effectLst/>
              <a:latin typeface="Calibri" panose="020F0502020204030204" pitchFamily="34" charset="0"/>
            </a:rPr>
            <a:t>бъдат</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ясни</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още</a:t>
          </a:r>
          <a:r>
            <a:rPr lang="ru-RU" sz="1800" kern="1200" dirty="0">
              <a:solidFill>
                <a:schemeClr val="tx1"/>
              </a:solidFill>
              <a:effectLst/>
              <a:latin typeface="Calibri" panose="020F0502020204030204" pitchFamily="34" charset="0"/>
            </a:rPr>
            <a:t> в </a:t>
          </a:r>
          <a:r>
            <a:rPr lang="ru-RU" sz="1800" kern="1200" dirty="0" err="1">
              <a:solidFill>
                <a:schemeClr val="tx1"/>
              </a:solidFill>
              <a:effectLst/>
              <a:latin typeface="Calibri" panose="020F0502020204030204" pitchFamily="34" charset="0"/>
            </a:rPr>
            <a:t>самото</a:t>
          </a:r>
          <a:r>
            <a:rPr lang="ru-RU" sz="1800" kern="1200" dirty="0">
              <a:solidFill>
                <a:schemeClr val="tx1"/>
              </a:solidFill>
              <a:effectLst/>
              <a:latin typeface="Calibri" panose="020F0502020204030204" pitchFamily="34" charset="0"/>
            </a:rPr>
            <a:t> начало на </a:t>
          </a:r>
          <a:r>
            <a:rPr lang="ru-RU" sz="1800" kern="1200" dirty="0" err="1">
              <a:solidFill>
                <a:schemeClr val="tx1"/>
              </a:solidFill>
              <a:effectLst/>
              <a:latin typeface="Calibri" panose="020F0502020204030204" pitchFamily="34" charset="0"/>
            </a:rPr>
            <a:t>процеса</a:t>
          </a:r>
          <a:r>
            <a:rPr lang="ru-RU" sz="1800" kern="1200" dirty="0">
              <a:solidFill>
                <a:schemeClr val="tx1"/>
              </a:solidFill>
              <a:effectLst/>
              <a:latin typeface="Calibri" panose="020F0502020204030204" pitchFamily="34" charset="0"/>
            </a:rPr>
            <a:t> на </a:t>
          </a:r>
          <a:r>
            <a:rPr lang="ru-RU" sz="1800" kern="1200" dirty="0" err="1">
              <a:solidFill>
                <a:schemeClr val="tx1"/>
              </a:solidFill>
              <a:effectLst/>
              <a:latin typeface="Calibri" panose="020F0502020204030204" pitchFamily="34" charset="0"/>
            </a:rPr>
            <a:t>вземане</a:t>
          </a:r>
          <a:r>
            <a:rPr lang="ru-RU" sz="1800" kern="1200" dirty="0">
              <a:solidFill>
                <a:schemeClr val="tx1"/>
              </a:solidFill>
              <a:effectLst/>
              <a:latin typeface="Calibri" panose="020F0502020204030204" pitchFamily="34" charset="0"/>
            </a:rPr>
            <a:t> на решение и многократно </a:t>
          </a:r>
          <a:r>
            <a:rPr lang="ru-RU" sz="1800" kern="1200" dirty="0" err="1">
              <a:solidFill>
                <a:schemeClr val="tx1"/>
              </a:solidFill>
              <a:effectLst/>
              <a:latin typeface="Calibri" panose="020F0502020204030204" pitchFamily="34" charset="0"/>
            </a:rPr>
            <a:t>повтаряни</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впоследствие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Така</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ще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сме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сигурни</a:t>
          </a:r>
          <a:r>
            <a:rPr lang="ru-RU" sz="1800" kern="1200" dirty="0">
              <a:solidFill>
                <a:schemeClr val="tx1"/>
              </a:solidFill>
              <a:effectLst/>
              <a:latin typeface="Calibri" panose="020F0502020204030204" pitchFamily="34" charset="0"/>
            </a:rPr>
            <a:t>, че </a:t>
          </a:r>
          <a:r>
            <a:rPr lang="ru-RU" sz="1800" kern="1200" dirty="0" err="1">
              <a:solidFill>
                <a:schemeClr val="tx1"/>
              </a:solidFill>
              <a:effectLst/>
              <a:latin typeface="Calibri" panose="020F0502020204030204" pitchFamily="34" charset="0"/>
            </a:rPr>
            <a:t>накрая</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ще</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бъдат</a:t>
          </a:r>
          <a:r>
            <a:rPr lang="ru-RU" sz="1800" kern="1200" dirty="0">
              <a:solidFill>
                <a:schemeClr val="tx1"/>
              </a:solidFill>
              <a:effectLst/>
              <a:latin typeface="Calibri" panose="020F0502020204030204" pitchFamily="34" charset="0"/>
            </a:rPr>
            <a:t> </a:t>
          </a:r>
          <a:r>
            <a:rPr lang="ru-RU" sz="1800" kern="1200" dirty="0" err="1">
              <a:solidFill>
                <a:schemeClr val="tx1"/>
              </a:solidFill>
              <a:effectLst/>
              <a:latin typeface="Calibri" panose="020F0502020204030204" pitchFamily="34" charset="0"/>
            </a:rPr>
            <a:t>постигнати</a:t>
          </a:r>
          <a:r>
            <a:rPr lang="ru-RU" sz="1800" kern="1200" dirty="0">
              <a:solidFill>
                <a:schemeClr val="tx1"/>
              </a:solidFill>
              <a:effectLst/>
              <a:latin typeface="Calibri" panose="020F0502020204030204" pitchFamily="34" charset="0"/>
            </a:rPr>
            <a:t>.</a:t>
          </a:r>
          <a:endParaRPr lang="bg-BG" sz="1800" kern="1200" dirty="0">
            <a:solidFill>
              <a:schemeClr val="tx1"/>
            </a:solidFill>
            <a:effectLst/>
            <a:latin typeface="Times New Roman" panose="02020603050405020304" pitchFamily="18" charset="0"/>
            <a:ea typeface="Times New Roman" panose="02020603050405020304" pitchFamily="18" charset="0"/>
          </a:endParaRPr>
        </a:p>
      </dsp:txBody>
      <dsp:txXfrm>
        <a:off x="14674469" y="651857"/>
        <a:ext cx="3214521" cy="46664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5317F-EF9A-404B-AA00-A2E343E4595F}">
      <dsp:nvSpPr>
        <dsp:cNvPr id="0" name=""/>
        <dsp:cNvSpPr/>
      </dsp:nvSpPr>
      <dsp:spPr>
        <a:xfrm>
          <a:off x="0" y="425732"/>
          <a:ext cx="7960890" cy="3787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b="1" kern="1200" dirty="0"/>
            <a:t>Постановки на теорията за рационалния избор</a:t>
          </a:r>
          <a:endParaRPr lang="bg-BG" sz="2800" kern="1200" dirty="0"/>
        </a:p>
      </dsp:txBody>
      <dsp:txXfrm>
        <a:off x="0" y="425732"/>
        <a:ext cx="7960890" cy="1136358"/>
      </dsp:txXfrm>
    </dsp:sp>
    <dsp:sp modelId="{171051CF-E7FC-41E1-931F-B60B639CFD44}">
      <dsp:nvSpPr>
        <dsp:cNvPr id="0" name=""/>
        <dsp:cNvSpPr/>
      </dsp:nvSpPr>
      <dsp:spPr>
        <a:xfrm>
          <a:off x="804364" y="1321669"/>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bg-BG" sz="1800" kern="1200" dirty="0"/>
            <a:t>Целите са ясни, съвместими и има съгласие по тях.</a:t>
          </a:r>
        </a:p>
      </dsp:txBody>
      <dsp:txXfrm>
        <a:off x="818399" y="1335704"/>
        <a:ext cx="6340642" cy="451125"/>
      </dsp:txXfrm>
    </dsp:sp>
    <dsp:sp modelId="{33C6CE03-03CE-46AB-A9B3-49CC78EAAED7}">
      <dsp:nvSpPr>
        <dsp:cNvPr id="0" name=""/>
        <dsp:cNvSpPr/>
      </dsp:nvSpPr>
      <dsp:spPr>
        <a:xfrm>
          <a:off x="804364" y="187458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bg-BG" sz="1800" kern="1200" dirty="0"/>
            <a:t>Хората, които вземат решения, могат да претеглят всички алтернативи и техните въздействия.</a:t>
          </a:r>
        </a:p>
      </dsp:txBody>
      <dsp:txXfrm>
        <a:off x="818399" y="1888622"/>
        <a:ext cx="6340642" cy="451125"/>
      </dsp:txXfrm>
    </dsp:sp>
    <dsp:sp modelId="{90C5B8C6-41A1-48B2-8D38-F98CC3B68800}">
      <dsp:nvSpPr>
        <dsp:cNvPr id="0" name=""/>
        <dsp:cNvSpPr/>
      </dsp:nvSpPr>
      <dsp:spPr>
        <a:xfrm>
          <a:off x="804364" y="2427505"/>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bg-BG" sz="1800" kern="1200" dirty="0"/>
            <a:t>Хората, които вземат решения, оценяват едновременно всички алтернативи.</a:t>
          </a:r>
        </a:p>
      </dsp:txBody>
      <dsp:txXfrm>
        <a:off x="818399" y="2441540"/>
        <a:ext cx="6340642" cy="451125"/>
      </dsp:txXfrm>
    </dsp:sp>
    <dsp:sp modelId="{698333C1-ADCA-40E7-A7D4-19A45FEB1942}">
      <dsp:nvSpPr>
        <dsp:cNvPr id="0" name=""/>
        <dsp:cNvSpPr/>
      </dsp:nvSpPr>
      <dsp:spPr>
        <a:xfrm>
          <a:off x="804364" y="2980422"/>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bg-BG" sz="1800" kern="1200" dirty="0"/>
            <a:t>Хората, които вземат решения, прилагат ясни стандарти за оценка на алтернативите.</a:t>
          </a:r>
        </a:p>
      </dsp:txBody>
      <dsp:txXfrm>
        <a:off x="818399" y="2994457"/>
        <a:ext cx="6340642" cy="451125"/>
      </dsp:txXfrm>
    </dsp:sp>
    <dsp:sp modelId="{4110AFD8-1133-4CF6-AE5B-41F326207010}">
      <dsp:nvSpPr>
        <dsp:cNvPr id="0" name=""/>
        <dsp:cNvSpPr/>
      </dsp:nvSpPr>
      <dsp:spPr>
        <a:xfrm>
          <a:off x="804364" y="3533340"/>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bg-BG" sz="1800" kern="1200" dirty="0"/>
            <a:t>Хората, които вземат решения, използват фактология за избора на алтернатива.</a:t>
          </a:r>
        </a:p>
      </dsp:txBody>
      <dsp:txXfrm>
        <a:off x="818399" y="3547375"/>
        <a:ext cx="6340642" cy="451125"/>
      </dsp:txXfrm>
    </dsp:sp>
    <dsp:sp modelId="{482EF49B-E5B6-4261-9A90-701B105E24F9}">
      <dsp:nvSpPr>
        <dsp:cNvPr id="0" name=""/>
        <dsp:cNvSpPr/>
      </dsp:nvSpPr>
      <dsp:spPr>
        <a:xfrm>
          <a:off x="804364" y="408625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bg-BG" sz="1800" kern="1200" dirty="0"/>
            <a:t>Хората, които вземат решения, избират алтернативата, която има най-висока стойност.</a:t>
          </a:r>
        </a:p>
      </dsp:txBody>
      <dsp:txXfrm>
        <a:off x="818399" y="4100292"/>
        <a:ext cx="6340642" cy="451125"/>
      </dsp:txXfrm>
    </dsp:sp>
    <dsp:sp modelId="{8F34CF33-6E47-4B46-BA80-2211531DC94B}">
      <dsp:nvSpPr>
        <dsp:cNvPr id="0" name=""/>
        <dsp:cNvSpPr/>
      </dsp:nvSpPr>
      <dsp:spPr>
        <a:xfrm>
          <a:off x="8566233" y="408475"/>
          <a:ext cx="7960890" cy="38568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b="1" kern="1200" dirty="0"/>
            <a:t>Наблюдения от организационното поведение</a:t>
          </a:r>
          <a:endParaRPr lang="bg-BG" sz="2800" kern="1200" dirty="0"/>
        </a:p>
      </dsp:txBody>
      <dsp:txXfrm>
        <a:off x="8566233" y="408475"/>
        <a:ext cx="7960890" cy="1157066"/>
      </dsp:txXfrm>
    </dsp:sp>
    <dsp:sp modelId="{85C9D9F2-7B4C-4408-8211-BB3599D635FF}">
      <dsp:nvSpPr>
        <dsp:cNvPr id="0" name=""/>
        <dsp:cNvSpPr/>
      </dsp:nvSpPr>
      <dsp:spPr>
        <a:xfrm>
          <a:off x="9362322" y="1338926"/>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bg-BG" sz="1800" kern="1200" dirty="0"/>
            <a:t>Целите са неясни, противоречиви и нямат пълна подкрепа.</a:t>
          </a:r>
        </a:p>
      </dsp:txBody>
      <dsp:txXfrm>
        <a:off x="9376357" y="1352961"/>
        <a:ext cx="6340642" cy="451125"/>
      </dsp:txXfrm>
    </dsp:sp>
    <dsp:sp modelId="{1DB5237F-B2AE-482C-B069-B62EF6D5EF41}">
      <dsp:nvSpPr>
        <dsp:cNvPr id="0" name=""/>
        <dsp:cNvSpPr/>
      </dsp:nvSpPr>
      <dsp:spPr>
        <a:xfrm>
          <a:off x="9362322" y="1891844"/>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bg-BG" sz="1800" kern="1200" dirty="0"/>
            <a:t>Хората, които вземат решения, разполагат с ограничени възможности за обработка на информация.</a:t>
          </a:r>
        </a:p>
      </dsp:txBody>
      <dsp:txXfrm>
        <a:off x="9376357" y="1905879"/>
        <a:ext cx="6340642" cy="451125"/>
      </dsp:txXfrm>
    </dsp:sp>
    <dsp:sp modelId="{7A21C7A2-6110-4375-8213-FB305962BCE7}">
      <dsp:nvSpPr>
        <dsp:cNvPr id="0" name=""/>
        <dsp:cNvSpPr/>
      </dsp:nvSpPr>
      <dsp:spPr>
        <a:xfrm>
          <a:off x="9362322" y="2444762"/>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bg-BG" sz="1800" kern="1200" dirty="0"/>
            <a:t>Хората, които вземат решения, оценяват алтернативите една по една.</a:t>
          </a:r>
        </a:p>
      </dsp:txBody>
      <dsp:txXfrm>
        <a:off x="9376357" y="2458797"/>
        <a:ext cx="6340642" cy="451125"/>
      </dsp:txXfrm>
    </dsp:sp>
    <dsp:sp modelId="{104D4D14-F232-46B7-980C-097B5562C0C5}">
      <dsp:nvSpPr>
        <dsp:cNvPr id="0" name=""/>
        <dsp:cNvSpPr/>
      </dsp:nvSpPr>
      <dsp:spPr>
        <a:xfrm>
          <a:off x="9362322" y="2997679"/>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bg-BG" sz="1800" kern="1200" dirty="0"/>
            <a:t>Хората, които вземат решения, сравняват алтернативите спрямо предпочитаното от тях решение.</a:t>
          </a:r>
        </a:p>
      </dsp:txBody>
      <dsp:txXfrm>
        <a:off x="9376357" y="3011714"/>
        <a:ext cx="6340642" cy="451125"/>
      </dsp:txXfrm>
    </dsp:sp>
    <dsp:sp modelId="{19A2FD7F-3846-4DE0-90F4-F49A689932D7}">
      <dsp:nvSpPr>
        <dsp:cNvPr id="0" name=""/>
        <dsp:cNvSpPr/>
      </dsp:nvSpPr>
      <dsp:spPr>
        <a:xfrm>
          <a:off x="9362322" y="355059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bg-BG" sz="1800" kern="1200" dirty="0"/>
            <a:t>Хората, които вземат решения, използват изкривена от тяхното възприятие информация.</a:t>
          </a:r>
        </a:p>
      </dsp:txBody>
      <dsp:txXfrm>
        <a:off x="9376357" y="3564632"/>
        <a:ext cx="6340642" cy="451125"/>
      </dsp:txXfrm>
    </dsp:sp>
    <dsp:sp modelId="{B898D5B2-A89C-4174-8F17-729F464AF100}">
      <dsp:nvSpPr>
        <dsp:cNvPr id="0" name=""/>
        <dsp:cNvSpPr/>
      </dsp:nvSpPr>
      <dsp:spPr>
        <a:xfrm>
          <a:off x="9362322" y="4103514"/>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bg-BG" sz="1800" kern="1200" dirty="0"/>
            <a:t>Хората, които вземат решения, избират алтернативата, която е достатъчно добра (удовлетворяваща).</a:t>
          </a:r>
        </a:p>
      </dsp:txBody>
      <dsp:txXfrm>
        <a:off x="9376357" y="4117549"/>
        <a:ext cx="6340642" cy="4511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50B8-894C-458D-9890-3DB86B3C9D70}">
      <dsp:nvSpPr>
        <dsp:cNvPr id="0" name=""/>
        <dsp:cNvSpPr/>
      </dsp:nvSpPr>
      <dsp:spPr>
        <a:xfrm>
          <a:off x="6362665" y="2341122"/>
          <a:ext cx="1988226" cy="196112"/>
        </a:xfrm>
        <a:custGeom>
          <a:avLst/>
          <a:gdLst/>
          <a:ahLst/>
          <a:cxnLst/>
          <a:rect l="0" t="0" r="0" b="0"/>
          <a:pathLst>
            <a:path>
              <a:moveTo>
                <a:pt x="0" y="0"/>
              </a:moveTo>
              <a:lnTo>
                <a:pt x="0" y="98834"/>
              </a:lnTo>
              <a:lnTo>
                <a:pt x="1988226" y="98834"/>
              </a:lnTo>
              <a:lnTo>
                <a:pt x="1988226"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098A66-C629-445E-A9A6-32A236438F44}">
      <dsp:nvSpPr>
        <dsp:cNvPr id="0" name=""/>
        <dsp:cNvSpPr/>
      </dsp:nvSpPr>
      <dsp:spPr>
        <a:xfrm>
          <a:off x="6256197" y="2341122"/>
          <a:ext cx="106467" cy="194555"/>
        </a:xfrm>
        <a:custGeom>
          <a:avLst/>
          <a:gdLst/>
          <a:ahLst/>
          <a:cxnLst/>
          <a:rect l="0" t="0" r="0" b="0"/>
          <a:pathLst>
            <a:path>
              <a:moveTo>
                <a:pt x="106467" y="0"/>
              </a:moveTo>
              <a:lnTo>
                <a:pt x="106467" y="97277"/>
              </a:lnTo>
              <a:lnTo>
                <a:pt x="0" y="97277"/>
              </a:lnTo>
              <a:lnTo>
                <a:pt x="0" y="19455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41541-C148-4AA8-A59B-76EB7CD57D3A}">
      <dsp:nvSpPr>
        <dsp:cNvPr id="0" name=""/>
        <dsp:cNvSpPr/>
      </dsp:nvSpPr>
      <dsp:spPr>
        <a:xfrm>
          <a:off x="5398934" y="2341122"/>
          <a:ext cx="963730" cy="211875"/>
        </a:xfrm>
        <a:custGeom>
          <a:avLst/>
          <a:gdLst/>
          <a:ahLst/>
          <a:cxnLst/>
          <a:rect l="0" t="0" r="0" b="0"/>
          <a:pathLst>
            <a:path>
              <a:moveTo>
                <a:pt x="963730" y="0"/>
              </a:moveTo>
              <a:lnTo>
                <a:pt x="963730" y="114597"/>
              </a:lnTo>
              <a:lnTo>
                <a:pt x="0" y="114597"/>
              </a:lnTo>
              <a:lnTo>
                <a:pt x="0" y="21187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124923-C89B-4C5F-A29F-9AA9E0BFE016}">
      <dsp:nvSpPr>
        <dsp:cNvPr id="0" name=""/>
        <dsp:cNvSpPr/>
      </dsp:nvSpPr>
      <dsp:spPr>
        <a:xfrm>
          <a:off x="3655284" y="1522432"/>
          <a:ext cx="2707381" cy="196112"/>
        </a:xfrm>
        <a:custGeom>
          <a:avLst/>
          <a:gdLst/>
          <a:ahLst/>
          <a:cxnLst/>
          <a:rect l="0" t="0" r="0" b="0"/>
          <a:pathLst>
            <a:path>
              <a:moveTo>
                <a:pt x="0" y="0"/>
              </a:moveTo>
              <a:lnTo>
                <a:pt x="0" y="98834"/>
              </a:lnTo>
              <a:lnTo>
                <a:pt x="2707381" y="98834"/>
              </a:lnTo>
              <a:lnTo>
                <a:pt x="2707381" y="1961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63B014-B179-4B5A-B3C2-FAD4710732AF}">
      <dsp:nvSpPr>
        <dsp:cNvPr id="0" name=""/>
        <dsp:cNvSpPr/>
      </dsp:nvSpPr>
      <dsp:spPr>
        <a:xfrm>
          <a:off x="2519286" y="3159812"/>
          <a:ext cx="1823198" cy="196112"/>
        </a:xfrm>
        <a:custGeom>
          <a:avLst/>
          <a:gdLst/>
          <a:ahLst/>
          <a:cxnLst/>
          <a:rect l="0" t="0" r="0" b="0"/>
          <a:pathLst>
            <a:path>
              <a:moveTo>
                <a:pt x="0" y="0"/>
              </a:moveTo>
              <a:lnTo>
                <a:pt x="0" y="98834"/>
              </a:lnTo>
              <a:lnTo>
                <a:pt x="1823198" y="98834"/>
              </a:lnTo>
              <a:lnTo>
                <a:pt x="1823198"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ABF595-45D2-47A6-95E9-11FD15B4A275}">
      <dsp:nvSpPr>
        <dsp:cNvPr id="0" name=""/>
        <dsp:cNvSpPr/>
      </dsp:nvSpPr>
      <dsp:spPr>
        <a:xfrm>
          <a:off x="2519286" y="3159812"/>
          <a:ext cx="111109" cy="196112"/>
        </a:xfrm>
        <a:custGeom>
          <a:avLst/>
          <a:gdLst/>
          <a:ahLst/>
          <a:cxnLst/>
          <a:rect l="0" t="0" r="0" b="0"/>
          <a:pathLst>
            <a:path>
              <a:moveTo>
                <a:pt x="0" y="0"/>
              </a:moveTo>
              <a:lnTo>
                <a:pt x="0" y="98834"/>
              </a:lnTo>
              <a:lnTo>
                <a:pt x="111109" y="98834"/>
              </a:lnTo>
              <a:lnTo>
                <a:pt x="111109"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2A176A-E547-44F2-91BC-75D1393A7099}">
      <dsp:nvSpPr>
        <dsp:cNvPr id="0" name=""/>
        <dsp:cNvSpPr/>
      </dsp:nvSpPr>
      <dsp:spPr>
        <a:xfrm>
          <a:off x="839152" y="3159812"/>
          <a:ext cx="1680134" cy="196112"/>
        </a:xfrm>
        <a:custGeom>
          <a:avLst/>
          <a:gdLst/>
          <a:ahLst/>
          <a:cxnLst/>
          <a:rect l="0" t="0" r="0" b="0"/>
          <a:pathLst>
            <a:path>
              <a:moveTo>
                <a:pt x="1680134" y="0"/>
              </a:moveTo>
              <a:lnTo>
                <a:pt x="1680134" y="98834"/>
              </a:lnTo>
              <a:lnTo>
                <a:pt x="0" y="98834"/>
              </a:lnTo>
              <a:lnTo>
                <a:pt x="0"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D23F0-4FA3-4982-87C5-7DA0BE30158F}">
      <dsp:nvSpPr>
        <dsp:cNvPr id="0" name=""/>
        <dsp:cNvSpPr/>
      </dsp:nvSpPr>
      <dsp:spPr>
        <a:xfrm>
          <a:off x="1489395" y="2341122"/>
          <a:ext cx="1029890" cy="196112"/>
        </a:xfrm>
        <a:custGeom>
          <a:avLst/>
          <a:gdLst/>
          <a:ahLst/>
          <a:cxnLst/>
          <a:rect l="0" t="0" r="0" b="0"/>
          <a:pathLst>
            <a:path>
              <a:moveTo>
                <a:pt x="0" y="0"/>
              </a:moveTo>
              <a:lnTo>
                <a:pt x="0" y="98834"/>
              </a:lnTo>
              <a:lnTo>
                <a:pt x="1029890" y="98834"/>
              </a:lnTo>
              <a:lnTo>
                <a:pt x="1029890"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8FA01F-5F7B-416E-B754-F8BC3AF18A19}">
      <dsp:nvSpPr>
        <dsp:cNvPr id="0" name=""/>
        <dsp:cNvSpPr/>
      </dsp:nvSpPr>
      <dsp:spPr>
        <a:xfrm>
          <a:off x="316441" y="2341122"/>
          <a:ext cx="1172954" cy="196112"/>
        </a:xfrm>
        <a:custGeom>
          <a:avLst/>
          <a:gdLst/>
          <a:ahLst/>
          <a:cxnLst/>
          <a:rect l="0" t="0" r="0" b="0"/>
          <a:pathLst>
            <a:path>
              <a:moveTo>
                <a:pt x="1172954" y="0"/>
              </a:moveTo>
              <a:lnTo>
                <a:pt x="1172954" y="98834"/>
              </a:lnTo>
              <a:lnTo>
                <a:pt x="0" y="98834"/>
              </a:lnTo>
              <a:lnTo>
                <a:pt x="0"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CBB21-CBA3-4B18-BB2B-718EED4B61EE}">
      <dsp:nvSpPr>
        <dsp:cNvPr id="0" name=""/>
        <dsp:cNvSpPr/>
      </dsp:nvSpPr>
      <dsp:spPr>
        <a:xfrm>
          <a:off x="1489395" y="1522432"/>
          <a:ext cx="2165888" cy="196112"/>
        </a:xfrm>
        <a:custGeom>
          <a:avLst/>
          <a:gdLst/>
          <a:ahLst/>
          <a:cxnLst/>
          <a:rect l="0" t="0" r="0" b="0"/>
          <a:pathLst>
            <a:path>
              <a:moveTo>
                <a:pt x="2165888" y="0"/>
              </a:moveTo>
              <a:lnTo>
                <a:pt x="2165888" y="98834"/>
              </a:lnTo>
              <a:lnTo>
                <a:pt x="0" y="98834"/>
              </a:lnTo>
              <a:lnTo>
                <a:pt x="0" y="1961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10845-5D9C-416D-9F03-D8E8CADEAD47}">
      <dsp:nvSpPr>
        <dsp:cNvPr id="0" name=""/>
        <dsp:cNvSpPr/>
      </dsp:nvSpPr>
      <dsp:spPr>
        <a:xfrm>
          <a:off x="3343995" y="899854"/>
          <a:ext cx="622577" cy="6225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A88FB-9344-4EEE-B2C3-2A1FF6C6F9E3}">
      <dsp:nvSpPr>
        <dsp:cNvPr id="0" name=""/>
        <dsp:cNvSpPr/>
      </dsp:nvSpPr>
      <dsp:spPr>
        <a:xfrm>
          <a:off x="4134211" y="310335"/>
          <a:ext cx="2016853"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bg-BG" sz="1800" kern="1200" dirty="0">
              <a:solidFill>
                <a:srgbClr val="002060"/>
              </a:solidFill>
            </a:rPr>
            <a:t>Да запиша ли магистратура веднага след бакалавърската степен</a:t>
          </a:r>
          <a:r>
            <a:rPr lang="en-US" sz="1800" kern="1200" dirty="0">
              <a:solidFill>
                <a:srgbClr val="002060"/>
              </a:solidFill>
            </a:rPr>
            <a:t>?</a:t>
          </a:r>
          <a:endParaRPr lang="en-US" sz="1800" kern="1200" dirty="0"/>
        </a:p>
      </dsp:txBody>
      <dsp:txXfrm>
        <a:off x="4134211" y="310335"/>
        <a:ext cx="2016853" cy="622577"/>
      </dsp:txXfrm>
    </dsp:sp>
    <dsp:sp modelId="{8EBB05D2-4C36-45FA-BD26-945E31F8DC6B}">
      <dsp:nvSpPr>
        <dsp:cNvPr id="0" name=""/>
        <dsp:cNvSpPr/>
      </dsp:nvSpPr>
      <dsp:spPr>
        <a:xfrm>
          <a:off x="1178106" y="1718544"/>
          <a:ext cx="622577" cy="62257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6FFBD-7A71-42DB-84B9-6E9530217B45}">
      <dsp:nvSpPr>
        <dsp:cNvPr id="0" name=""/>
        <dsp:cNvSpPr/>
      </dsp:nvSpPr>
      <dsp:spPr>
        <a:xfrm>
          <a:off x="1854083" y="1706310"/>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bg-BG" sz="1800" kern="1200" dirty="0">
              <a:solidFill>
                <a:srgbClr val="002060"/>
              </a:solidFill>
            </a:rPr>
            <a:t>Да</a:t>
          </a:r>
          <a:endParaRPr lang="en-US" sz="1800" kern="1200" dirty="0"/>
        </a:p>
      </dsp:txBody>
      <dsp:txXfrm>
        <a:off x="1854083" y="1706310"/>
        <a:ext cx="933866" cy="622577"/>
      </dsp:txXfrm>
    </dsp:sp>
    <dsp:sp modelId="{3C53D7F3-C0E9-4F5E-A8C1-8D34E8E98FD6}">
      <dsp:nvSpPr>
        <dsp:cNvPr id="0" name=""/>
        <dsp:cNvSpPr/>
      </dsp:nvSpPr>
      <dsp:spPr>
        <a:xfrm>
          <a:off x="5152" y="2537234"/>
          <a:ext cx="622577" cy="62257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1C41D-D907-4F87-A380-65254B227FD9}">
      <dsp:nvSpPr>
        <dsp:cNvPr id="0" name=""/>
        <dsp:cNvSpPr/>
      </dsp:nvSpPr>
      <dsp:spPr>
        <a:xfrm>
          <a:off x="441227" y="2566252"/>
          <a:ext cx="1915379"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70000"/>
            </a:lnSpc>
            <a:spcBef>
              <a:spcPct val="0"/>
            </a:spcBef>
            <a:spcAft>
              <a:spcPct val="35000"/>
            </a:spcAft>
            <a:buNone/>
          </a:pPr>
          <a:r>
            <a:rPr lang="bg-BG" sz="1800" kern="1200">
              <a:solidFill>
                <a:srgbClr val="002060"/>
              </a:solidFill>
            </a:rPr>
            <a:t>В ИУ-Варна</a:t>
          </a:r>
          <a:endParaRPr lang="en-US" sz="1800" kern="1200" dirty="0"/>
        </a:p>
      </dsp:txBody>
      <dsp:txXfrm>
        <a:off x="441227" y="2566252"/>
        <a:ext cx="1915379" cy="622577"/>
      </dsp:txXfrm>
    </dsp:sp>
    <dsp:sp modelId="{BA7B312D-E3FC-4ACA-A538-F2D541E55DC1}">
      <dsp:nvSpPr>
        <dsp:cNvPr id="0" name=""/>
        <dsp:cNvSpPr/>
      </dsp:nvSpPr>
      <dsp:spPr>
        <a:xfrm>
          <a:off x="2207997" y="2537234"/>
          <a:ext cx="622577" cy="62257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8F040-0190-436C-9DD8-008B4EBD562F}">
      <dsp:nvSpPr>
        <dsp:cNvPr id="0" name=""/>
        <dsp:cNvSpPr/>
      </dsp:nvSpPr>
      <dsp:spPr>
        <a:xfrm>
          <a:off x="2838527" y="2535677"/>
          <a:ext cx="1219994"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bg-BG" sz="1800" kern="1200" dirty="0">
              <a:solidFill>
                <a:srgbClr val="002060"/>
              </a:solidFill>
            </a:rPr>
            <a:t>В чужбина</a:t>
          </a:r>
          <a:endParaRPr lang="en-US" sz="1800" kern="1200" dirty="0"/>
        </a:p>
      </dsp:txBody>
      <dsp:txXfrm>
        <a:off x="2838527" y="2535677"/>
        <a:ext cx="1219994" cy="622577"/>
      </dsp:txXfrm>
    </dsp:sp>
    <dsp:sp modelId="{369A46A8-8506-48B6-A769-097E91772739}">
      <dsp:nvSpPr>
        <dsp:cNvPr id="0" name=""/>
        <dsp:cNvSpPr/>
      </dsp:nvSpPr>
      <dsp:spPr>
        <a:xfrm>
          <a:off x="527863" y="3355924"/>
          <a:ext cx="622577" cy="622577"/>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F011A-423A-4E77-B675-90461202FC2B}">
      <dsp:nvSpPr>
        <dsp:cNvPr id="0" name=""/>
        <dsp:cNvSpPr/>
      </dsp:nvSpPr>
      <dsp:spPr>
        <a:xfrm>
          <a:off x="1054504" y="3924866"/>
          <a:ext cx="1092175"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bg-BG" sz="1800" kern="1200" dirty="0">
              <a:solidFill>
                <a:srgbClr val="002060"/>
              </a:solidFill>
            </a:rPr>
            <a:t>Европа</a:t>
          </a:r>
          <a:endParaRPr lang="en-US" sz="1800" kern="1200" dirty="0"/>
        </a:p>
      </dsp:txBody>
      <dsp:txXfrm>
        <a:off x="1054504" y="3924866"/>
        <a:ext cx="1092175" cy="622577"/>
      </dsp:txXfrm>
    </dsp:sp>
    <dsp:sp modelId="{9CBD803D-5BA8-4DC9-B52F-9B4925C165F7}">
      <dsp:nvSpPr>
        <dsp:cNvPr id="0" name=""/>
        <dsp:cNvSpPr/>
      </dsp:nvSpPr>
      <dsp:spPr>
        <a:xfrm>
          <a:off x="2319106" y="3355924"/>
          <a:ext cx="622577" cy="622577"/>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B7C75-A450-4A22-B2AC-5EF7DAF29D1A}">
      <dsp:nvSpPr>
        <dsp:cNvPr id="0" name=""/>
        <dsp:cNvSpPr/>
      </dsp:nvSpPr>
      <dsp:spPr>
        <a:xfrm>
          <a:off x="2925192" y="3997534"/>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bg-BG" sz="1800" kern="1200">
              <a:solidFill>
                <a:srgbClr val="002060"/>
              </a:solidFill>
            </a:rPr>
            <a:t>САЩ</a:t>
          </a:r>
          <a:endParaRPr lang="en-US" sz="1800" kern="1200" dirty="0"/>
        </a:p>
      </dsp:txBody>
      <dsp:txXfrm>
        <a:off x="2925192" y="3997534"/>
        <a:ext cx="933866" cy="622577"/>
      </dsp:txXfrm>
    </dsp:sp>
    <dsp:sp modelId="{E99774AD-DC24-4B8D-A99D-B3E93EAACE1B}">
      <dsp:nvSpPr>
        <dsp:cNvPr id="0" name=""/>
        <dsp:cNvSpPr/>
      </dsp:nvSpPr>
      <dsp:spPr>
        <a:xfrm>
          <a:off x="4031195" y="3355924"/>
          <a:ext cx="622577" cy="622577"/>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4A285-9D41-4C2C-AB49-46E7F11C8034}">
      <dsp:nvSpPr>
        <dsp:cNvPr id="0" name=""/>
        <dsp:cNvSpPr/>
      </dsp:nvSpPr>
      <dsp:spPr>
        <a:xfrm>
          <a:off x="4012991" y="4059231"/>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bg-BG" sz="1800" kern="1200" dirty="0">
              <a:solidFill>
                <a:srgbClr val="002060"/>
              </a:solidFill>
            </a:rPr>
            <a:t>Азия</a:t>
          </a:r>
          <a:endParaRPr lang="en-US" sz="1800" kern="1200" dirty="0"/>
        </a:p>
      </dsp:txBody>
      <dsp:txXfrm>
        <a:off x="4012991" y="4059231"/>
        <a:ext cx="933866" cy="622577"/>
      </dsp:txXfrm>
    </dsp:sp>
    <dsp:sp modelId="{6511459C-BC2C-4E71-B68C-7448F4F552F4}">
      <dsp:nvSpPr>
        <dsp:cNvPr id="0" name=""/>
        <dsp:cNvSpPr/>
      </dsp:nvSpPr>
      <dsp:spPr>
        <a:xfrm>
          <a:off x="6051376" y="1718544"/>
          <a:ext cx="622577" cy="62257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2CF48-2D17-4B7B-9139-4A1C3CE58022}">
      <dsp:nvSpPr>
        <dsp:cNvPr id="0" name=""/>
        <dsp:cNvSpPr/>
      </dsp:nvSpPr>
      <dsp:spPr>
        <a:xfrm>
          <a:off x="6673954" y="1716987"/>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bg-BG" sz="1800" kern="1200" dirty="0"/>
            <a:t>Не</a:t>
          </a:r>
          <a:endParaRPr lang="en-US" sz="1800" kern="1200" dirty="0"/>
        </a:p>
      </dsp:txBody>
      <dsp:txXfrm>
        <a:off x="6673954" y="1716987"/>
        <a:ext cx="933866" cy="622577"/>
      </dsp:txXfrm>
    </dsp:sp>
    <dsp:sp modelId="{35CC67AD-D378-4488-B3D1-06AB56307F1E}">
      <dsp:nvSpPr>
        <dsp:cNvPr id="0" name=""/>
        <dsp:cNvSpPr/>
      </dsp:nvSpPr>
      <dsp:spPr>
        <a:xfrm>
          <a:off x="5087645" y="2552997"/>
          <a:ext cx="622577" cy="62257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CC356-FFAB-49A6-BECC-AC1E8D1E0928}">
      <dsp:nvSpPr>
        <dsp:cNvPr id="0" name=""/>
        <dsp:cNvSpPr/>
      </dsp:nvSpPr>
      <dsp:spPr>
        <a:xfrm>
          <a:off x="4742708" y="3512010"/>
          <a:ext cx="1273205"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bg-BG" sz="1800" kern="1200">
              <a:solidFill>
                <a:srgbClr val="002060"/>
              </a:solidFill>
            </a:rPr>
            <a:t>Може да запиша до 5 години</a:t>
          </a:r>
          <a:endParaRPr lang="en-US" sz="1800" kern="1200" dirty="0"/>
        </a:p>
      </dsp:txBody>
      <dsp:txXfrm>
        <a:off x="4742708" y="3512010"/>
        <a:ext cx="1273205" cy="622577"/>
      </dsp:txXfrm>
    </dsp:sp>
    <dsp:sp modelId="{256B8357-92C8-47B7-85C9-0D790A713D4C}">
      <dsp:nvSpPr>
        <dsp:cNvPr id="0" name=""/>
        <dsp:cNvSpPr/>
      </dsp:nvSpPr>
      <dsp:spPr>
        <a:xfrm>
          <a:off x="5944908" y="2535677"/>
          <a:ext cx="622577" cy="62257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825B4-5974-431A-AAEC-1F1072198867}">
      <dsp:nvSpPr>
        <dsp:cNvPr id="0" name=""/>
        <dsp:cNvSpPr/>
      </dsp:nvSpPr>
      <dsp:spPr>
        <a:xfrm>
          <a:off x="6588685" y="3714952"/>
          <a:ext cx="1699077" cy="600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bg-BG" sz="1800" kern="1200">
              <a:solidFill>
                <a:srgbClr val="002060"/>
              </a:solidFill>
            </a:rPr>
            <a:t>Може да запиша до 2 години във връзка с работата ми</a:t>
          </a:r>
          <a:endParaRPr lang="en-US" sz="1800" kern="1200" dirty="0"/>
        </a:p>
      </dsp:txBody>
      <dsp:txXfrm>
        <a:off x="6588685" y="3714952"/>
        <a:ext cx="1699077" cy="600551"/>
      </dsp:txXfrm>
    </dsp:sp>
    <dsp:sp modelId="{298D72E2-5EC7-4FDF-9F7E-6FCC79FD7E14}">
      <dsp:nvSpPr>
        <dsp:cNvPr id="0" name=""/>
        <dsp:cNvSpPr/>
      </dsp:nvSpPr>
      <dsp:spPr>
        <a:xfrm>
          <a:off x="8039603" y="2537234"/>
          <a:ext cx="622577" cy="62257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799FE-F204-467E-9E22-FC6DB8D60691}">
      <dsp:nvSpPr>
        <dsp:cNvPr id="0" name=""/>
        <dsp:cNvSpPr/>
      </dsp:nvSpPr>
      <dsp:spPr>
        <a:xfrm>
          <a:off x="8662180" y="2535677"/>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bg-BG" sz="1800" kern="1200" dirty="0">
              <a:solidFill>
                <a:srgbClr val="002060"/>
              </a:solidFill>
            </a:rPr>
            <a:t>Имам нужда от още </a:t>
          </a:r>
          <a:r>
            <a:rPr lang="bg-BG" sz="1800" kern="1200" dirty="0" err="1">
              <a:solidFill>
                <a:srgbClr val="002060"/>
              </a:solidFill>
            </a:rPr>
            <a:t>практи-чески</a:t>
          </a:r>
          <a:r>
            <a:rPr lang="bg-BG" sz="1800" kern="1200" dirty="0">
              <a:solidFill>
                <a:srgbClr val="002060"/>
              </a:solidFill>
            </a:rPr>
            <a:t> опит</a:t>
          </a:r>
          <a:endParaRPr lang="en-US" sz="1800" kern="1200" dirty="0"/>
        </a:p>
      </dsp:txBody>
      <dsp:txXfrm>
        <a:off x="8662180" y="2535677"/>
        <a:ext cx="933866" cy="622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A9757-09AD-4A55-9FA6-CB304F459BA6}">
      <dsp:nvSpPr>
        <dsp:cNvPr id="0" name=""/>
        <dsp:cNvSpPr/>
      </dsp:nvSpPr>
      <dsp:spPr>
        <a:xfrm>
          <a:off x="2176" y="103242"/>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solidFill>
                <a:prstClr val="white"/>
              </a:solidFill>
              <a:latin typeface="Calibri"/>
              <a:ea typeface="+mn-ea"/>
              <a:cs typeface="+mn-cs"/>
            </a:rPr>
            <a:t>Проблемите</a:t>
          </a:r>
          <a:r>
            <a:rPr lang="ru-RU" sz="1800" kern="1200" dirty="0">
              <a:solidFill>
                <a:prstClr val="white"/>
              </a:solidFill>
              <a:latin typeface="Calibri"/>
              <a:ea typeface="+mn-ea"/>
              <a:cs typeface="+mn-cs"/>
            </a:rPr>
            <a:t> не </a:t>
          </a:r>
          <a:r>
            <a:rPr lang="ru-RU" sz="1800" kern="1200" dirty="0" err="1">
              <a:solidFill>
                <a:prstClr val="white"/>
              </a:solidFill>
              <a:latin typeface="Calibri"/>
              <a:ea typeface="+mn-ea"/>
              <a:cs typeface="+mn-cs"/>
            </a:rPr>
            <a:t>са</a:t>
          </a:r>
          <a:r>
            <a:rPr lang="ru-RU" sz="1800" kern="1200" dirty="0">
              <a:solidFill>
                <a:prstClr val="white"/>
              </a:solidFill>
              <a:latin typeface="Calibri"/>
              <a:ea typeface="+mn-ea"/>
              <a:cs typeface="+mn-cs"/>
            </a:rPr>
            <a:t> </a:t>
          </a:r>
          <a:r>
            <a:rPr lang="ru-RU" sz="1800" kern="1200" dirty="0" err="1">
              <a:solidFill>
                <a:prstClr val="white"/>
              </a:solidFill>
              <a:latin typeface="Calibri"/>
              <a:ea typeface="+mn-ea"/>
              <a:cs typeface="+mn-cs"/>
            </a:rPr>
            <a:t>структурирани</a:t>
          </a:r>
          <a:r>
            <a:rPr lang="ru-RU" sz="1800" kern="1200" dirty="0">
              <a:solidFill>
                <a:prstClr val="white"/>
              </a:solidFill>
              <a:latin typeface="Calibri"/>
              <a:ea typeface="+mn-ea"/>
              <a:cs typeface="+mn-cs"/>
            </a:rPr>
            <a:t> по начин, </a:t>
          </a:r>
          <a:r>
            <a:rPr lang="ru-RU" sz="1800" kern="1200" dirty="0" err="1">
              <a:solidFill>
                <a:prstClr val="white"/>
              </a:solidFill>
              <a:latin typeface="Calibri"/>
              <a:ea typeface="+mn-ea"/>
              <a:cs typeface="+mn-cs"/>
            </a:rPr>
            <a:t>подходящ</a:t>
          </a:r>
          <a:r>
            <a:rPr lang="ru-RU" sz="1800" kern="1200" dirty="0">
              <a:solidFill>
                <a:prstClr val="white"/>
              </a:solidFill>
              <a:latin typeface="Calibri"/>
              <a:ea typeface="+mn-ea"/>
              <a:cs typeface="+mn-cs"/>
            </a:rPr>
            <a:t> за </a:t>
          </a:r>
          <a:r>
            <a:rPr lang="ru-RU" sz="1800" kern="1200" dirty="0" err="1">
              <a:solidFill>
                <a:prstClr val="white"/>
              </a:solidFill>
              <a:latin typeface="Calibri"/>
              <a:ea typeface="+mn-ea"/>
              <a:cs typeface="+mn-cs"/>
            </a:rPr>
            <a:t>класическата</a:t>
          </a:r>
          <a:r>
            <a:rPr lang="ru-RU" sz="1800" kern="1200" dirty="0">
              <a:solidFill>
                <a:prstClr val="white"/>
              </a:solidFill>
              <a:latin typeface="Calibri"/>
              <a:ea typeface="+mn-ea"/>
              <a:cs typeface="+mn-cs"/>
            </a:rPr>
            <a:t> теория за </a:t>
          </a:r>
          <a:r>
            <a:rPr lang="ru-RU" sz="1800" kern="1200" dirty="0" err="1">
              <a:solidFill>
                <a:prstClr val="white"/>
              </a:solidFill>
              <a:latin typeface="Calibri"/>
              <a:ea typeface="+mn-ea"/>
              <a:cs typeface="+mn-cs"/>
            </a:rPr>
            <a:t>вземане</a:t>
          </a:r>
          <a:r>
            <a:rPr lang="ru-RU" sz="1800" kern="1200" dirty="0">
              <a:solidFill>
                <a:prstClr val="white"/>
              </a:solidFill>
              <a:latin typeface="Calibri"/>
              <a:ea typeface="+mn-ea"/>
              <a:cs typeface="+mn-cs"/>
            </a:rPr>
            <a:t> на решения</a:t>
          </a:r>
          <a:endParaRPr lang="bg-BG" sz="1800" kern="1200" dirty="0">
            <a:solidFill>
              <a:prstClr val="white"/>
            </a:solidFill>
            <a:latin typeface="Calibri"/>
            <a:ea typeface="+mn-ea"/>
            <a:cs typeface="+mn-cs"/>
          </a:endParaRPr>
        </a:p>
      </dsp:txBody>
      <dsp:txXfrm>
        <a:off x="2176" y="103242"/>
        <a:ext cx="2742530" cy="1645518"/>
      </dsp:txXfrm>
    </dsp:sp>
    <dsp:sp modelId="{BAE907A0-06C9-4CBA-90F9-0AC8D3344319}">
      <dsp:nvSpPr>
        <dsp:cNvPr id="0" name=""/>
        <dsp:cNvSpPr/>
      </dsp:nvSpPr>
      <dsp:spPr>
        <a:xfrm>
          <a:off x="3018959" y="103242"/>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bg-BG" sz="1800" kern="1200" dirty="0"/>
            <a:t>Средата е постоянно изменчива</a:t>
          </a:r>
          <a:endParaRPr lang="bg-BG" sz="1800" b="1" kern="1200" dirty="0">
            <a:effectLst/>
            <a:latin typeface="Calibri" panose="020F0502020204030204" pitchFamily="34" charset="0"/>
            <a:ea typeface="Times New Roman" panose="02020603050405020304" pitchFamily="18" charset="0"/>
            <a:cs typeface="+mn-cs"/>
          </a:endParaRPr>
        </a:p>
      </dsp:txBody>
      <dsp:txXfrm>
        <a:off x="3018959" y="103242"/>
        <a:ext cx="2742530" cy="1645518"/>
      </dsp:txXfrm>
    </dsp:sp>
    <dsp:sp modelId="{0A6F3BDC-3931-4F65-BA77-FA8371493FF3}">
      <dsp:nvSpPr>
        <dsp:cNvPr id="0" name=""/>
        <dsp:cNvSpPr/>
      </dsp:nvSpPr>
      <dsp:spPr>
        <a:xfrm>
          <a:off x="6035743" y="103242"/>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bg-BG" sz="1800" kern="1200" dirty="0"/>
            <a:t>Решенията може да бъдат уникални</a:t>
          </a:r>
          <a:endParaRPr lang="bg-BG" sz="1800" b="1" kern="1200" dirty="0">
            <a:effectLst/>
            <a:latin typeface="Calibri" panose="020F0502020204030204" pitchFamily="34" charset="0"/>
            <a:ea typeface="Times New Roman" panose="02020603050405020304" pitchFamily="18" charset="0"/>
            <a:cs typeface="+mn-cs"/>
          </a:endParaRPr>
        </a:p>
      </dsp:txBody>
      <dsp:txXfrm>
        <a:off x="6035743" y="103242"/>
        <a:ext cx="2742530" cy="1645518"/>
      </dsp:txXfrm>
    </dsp:sp>
    <dsp:sp modelId="{5378B348-73A2-4BED-B8C0-8F1383B14090}">
      <dsp:nvSpPr>
        <dsp:cNvPr id="0" name=""/>
        <dsp:cNvSpPr/>
      </dsp:nvSpPr>
      <dsp:spPr>
        <a:xfrm>
          <a:off x="9052526" y="103242"/>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bg-BG" sz="1800" kern="1200" dirty="0"/>
            <a:t>Може да има множество заинтересовани страни и много участници в процеса на вземане на решение</a:t>
          </a:r>
          <a:endParaRPr lang="bg-BG" sz="1800" b="1" kern="1200" dirty="0">
            <a:effectLst/>
            <a:latin typeface="Calibri" panose="020F0502020204030204" pitchFamily="34" charset="0"/>
            <a:ea typeface="Times New Roman" panose="02020603050405020304" pitchFamily="18" charset="0"/>
            <a:cs typeface="+mn-cs"/>
          </a:endParaRPr>
        </a:p>
      </dsp:txBody>
      <dsp:txXfrm>
        <a:off x="9052526" y="103242"/>
        <a:ext cx="2742530" cy="1645518"/>
      </dsp:txXfrm>
    </dsp:sp>
    <dsp:sp modelId="{10552013-5F9D-4333-B9C1-9909E9C9034F}">
      <dsp:nvSpPr>
        <dsp:cNvPr id="0" name=""/>
        <dsp:cNvSpPr/>
      </dsp:nvSpPr>
      <dsp:spPr>
        <a:xfrm>
          <a:off x="12069309" y="103242"/>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bg-BG" sz="1800" kern="1200" dirty="0"/>
            <a:t>Познанието за специфичната област може да бъде непълно и разпръснато между заинтересованите страни</a:t>
          </a:r>
          <a:endParaRPr lang="bg-BG" sz="1800" b="1" kern="1200" dirty="0">
            <a:effectLst/>
            <a:latin typeface="Calibri" panose="020F0502020204030204" pitchFamily="34" charset="0"/>
            <a:ea typeface="Times New Roman" panose="02020603050405020304" pitchFamily="18" charset="0"/>
            <a:cs typeface="+mn-cs"/>
          </a:endParaRPr>
        </a:p>
      </dsp:txBody>
      <dsp:txXfrm>
        <a:off x="12069309" y="103242"/>
        <a:ext cx="2742530" cy="1645518"/>
      </dsp:txXfrm>
    </dsp:sp>
    <dsp:sp modelId="{77FD6267-7609-47EB-BF3F-01CFC5577B47}">
      <dsp:nvSpPr>
        <dsp:cNvPr id="0" name=""/>
        <dsp:cNvSpPr/>
      </dsp:nvSpPr>
      <dsp:spPr>
        <a:xfrm>
          <a:off x="15086093" y="103242"/>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bg-BG" sz="1800" kern="1200" dirty="0"/>
            <a:t>Разнородни и противоречиви убеждения, цели и предпочитания на заинтересованите страни</a:t>
          </a:r>
        </a:p>
      </dsp:txBody>
      <dsp:txXfrm>
        <a:off x="15086093" y="103242"/>
        <a:ext cx="2742530" cy="1645518"/>
      </dsp:txXfrm>
    </dsp:sp>
    <dsp:sp modelId="{047D9729-93C5-494B-AC73-D66A1E5F0ACF}">
      <dsp:nvSpPr>
        <dsp:cNvPr id="0" name=""/>
        <dsp:cNvSpPr/>
      </dsp:nvSpPr>
      <dsp:spPr>
        <a:xfrm>
          <a:off x="2176" y="2023013"/>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bg-BG" sz="1800" kern="1200" dirty="0"/>
            <a:t>Вероятностите за различните събития и последствията от решенията може да бъдат вътрешноопределени</a:t>
          </a:r>
        </a:p>
      </dsp:txBody>
      <dsp:txXfrm>
        <a:off x="2176" y="2023013"/>
        <a:ext cx="2742530" cy="1645518"/>
      </dsp:txXfrm>
    </dsp:sp>
    <dsp:sp modelId="{6F767C3F-4B04-409F-AFB4-240109FDB353}">
      <dsp:nvSpPr>
        <dsp:cNvPr id="0" name=""/>
        <dsp:cNvSpPr/>
      </dsp:nvSpPr>
      <dsp:spPr>
        <a:xfrm>
          <a:off x="3018959" y="2023013"/>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bg-BG" sz="1800" kern="1200" dirty="0"/>
            <a:t>Вземащият решението може да не разбира напълно какви действия са необходими, докато не пристъпи към изпълнение на решението</a:t>
          </a:r>
        </a:p>
      </dsp:txBody>
      <dsp:txXfrm>
        <a:off x="3018959" y="2023013"/>
        <a:ext cx="2742530" cy="1645518"/>
      </dsp:txXfrm>
    </dsp:sp>
    <dsp:sp modelId="{C5063FCD-BE3E-49E3-A14D-41568842EA2F}">
      <dsp:nvSpPr>
        <dsp:cNvPr id="0" name=""/>
        <dsp:cNvSpPr/>
      </dsp:nvSpPr>
      <dsp:spPr>
        <a:xfrm>
          <a:off x="6035743" y="2023013"/>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bg-BG" sz="1800" kern="1200" dirty="0"/>
            <a:t>Някои решения може да променят самата среда, особено в случаи, когато има много участници в процеса</a:t>
          </a:r>
        </a:p>
      </dsp:txBody>
      <dsp:txXfrm>
        <a:off x="6035743" y="2023013"/>
        <a:ext cx="2742530" cy="1645518"/>
      </dsp:txXfrm>
    </dsp:sp>
    <dsp:sp modelId="{9C166B78-DED6-48BC-8540-4851DA55DB92}">
      <dsp:nvSpPr>
        <dsp:cNvPr id="0" name=""/>
        <dsp:cNvSpPr/>
      </dsp:nvSpPr>
      <dsp:spPr>
        <a:xfrm>
          <a:off x="9052526" y="2023013"/>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bg-BG" sz="1800" kern="1200" dirty="0"/>
            <a:t>Може да липсват измерители на успеха или те да бъдат противоречиви или неясни</a:t>
          </a:r>
        </a:p>
      </dsp:txBody>
      <dsp:txXfrm>
        <a:off x="9052526" y="2023013"/>
        <a:ext cx="2742530" cy="1645518"/>
      </dsp:txXfrm>
    </dsp:sp>
    <dsp:sp modelId="{4727584B-1D2C-4C08-B70B-9A7E9207C0FA}">
      <dsp:nvSpPr>
        <dsp:cNvPr id="0" name=""/>
        <dsp:cNvSpPr/>
      </dsp:nvSpPr>
      <dsp:spPr>
        <a:xfrm>
          <a:off x="12069309" y="2023013"/>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bg-BG" sz="1800" kern="1200" dirty="0"/>
            <a:t>Последствията зависят от качеството на изпълнението, което зависи от действията на хора, които не са взели решението.</a:t>
          </a:r>
        </a:p>
      </dsp:txBody>
      <dsp:txXfrm>
        <a:off x="12069309" y="2023013"/>
        <a:ext cx="2742530" cy="1645518"/>
      </dsp:txXfrm>
    </dsp:sp>
    <dsp:sp modelId="{C53A80F6-D27E-4600-BF04-FDCF626026E0}">
      <dsp:nvSpPr>
        <dsp:cNvPr id="0" name=""/>
        <dsp:cNvSpPr/>
      </dsp:nvSpPr>
      <dsp:spPr>
        <a:xfrm>
          <a:off x="15086093" y="2023013"/>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bg-BG" sz="1800" kern="1200" dirty="0"/>
            <a:t>Успехът на едно действие може да изисква активен и продължителен диалог със заинтересованите страни преди, по време  и след изпълнението</a:t>
          </a:r>
        </a:p>
      </dsp:txBody>
      <dsp:txXfrm>
        <a:off x="15086093" y="2023013"/>
        <a:ext cx="2742530" cy="1645518"/>
      </dsp:txXfrm>
    </dsp:sp>
    <dsp:sp modelId="{B2C50137-B209-4B7F-BB46-B719DD02DB11}">
      <dsp:nvSpPr>
        <dsp:cNvPr id="0" name=""/>
        <dsp:cNvSpPr/>
      </dsp:nvSpPr>
      <dsp:spPr>
        <a:xfrm>
          <a:off x="3018959" y="3942784"/>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bg-BG" sz="1800" kern="1200" dirty="0"/>
            <a:t>Успехът може да изисква поемането на ангажименти още преди решението да бъде взето</a:t>
          </a:r>
        </a:p>
      </dsp:txBody>
      <dsp:txXfrm>
        <a:off x="3018959" y="3942784"/>
        <a:ext cx="2742530" cy="1645518"/>
      </dsp:txXfrm>
    </dsp:sp>
    <dsp:sp modelId="{593E7E8D-C75B-421F-979C-FFEC80A84F44}">
      <dsp:nvSpPr>
        <dsp:cNvPr id="0" name=""/>
        <dsp:cNvSpPr/>
      </dsp:nvSpPr>
      <dsp:spPr>
        <a:xfrm>
          <a:off x="6035743" y="3942784"/>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bg-BG" sz="1800" kern="1200" dirty="0"/>
            <a:t>Може да отнеме дълго време, докато последствията от решенията се проявят</a:t>
          </a:r>
        </a:p>
      </dsp:txBody>
      <dsp:txXfrm>
        <a:off x="6035743" y="3942784"/>
        <a:ext cx="2742530" cy="1645518"/>
      </dsp:txXfrm>
    </dsp:sp>
    <dsp:sp modelId="{ED69DB64-DADA-4A31-8D5F-30A9B57F75AE}">
      <dsp:nvSpPr>
        <dsp:cNvPr id="0" name=""/>
        <dsp:cNvSpPr/>
      </dsp:nvSpPr>
      <dsp:spPr>
        <a:xfrm>
          <a:off x="9052526" y="3942784"/>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bg-BG" sz="1800" kern="1200" dirty="0"/>
            <a:t>Вземащите решенията могат да повлияят върху последствията и/или върху измерителите на успеха</a:t>
          </a:r>
        </a:p>
      </dsp:txBody>
      <dsp:txXfrm>
        <a:off x="9052526" y="3942784"/>
        <a:ext cx="2742530" cy="1645518"/>
      </dsp:txXfrm>
    </dsp:sp>
    <dsp:sp modelId="{800A7885-3BC6-4C54-BAD1-6734F43AAD12}">
      <dsp:nvSpPr>
        <dsp:cNvPr id="0" name=""/>
        <dsp:cNvSpPr/>
      </dsp:nvSpPr>
      <dsp:spPr>
        <a:xfrm>
          <a:off x="12069309" y="3942784"/>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kern="1200" dirty="0"/>
            <a:t>Интелигентните участници може да вземат пример един от друг, когато се опитват да стигнат до решение</a:t>
          </a:r>
        </a:p>
      </dsp:txBody>
      <dsp:txXfrm>
        <a:off x="12069309" y="3942784"/>
        <a:ext cx="2742530" cy="164551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23/01/2022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65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74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68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878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72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16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06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11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16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06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57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844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361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26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036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331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76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18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0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980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83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7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00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jpe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1.jp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jpe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jpeg"/><Relationship Id="rId7" Type="http://schemas.openxmlformats.org/officeDocument/2006/relationships/diagramQuickStyle" Target="../diagrams/quickStyle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6.jpeg"/><Relationship Id="rId7" Type="http://schemas.openxmlformats.org/officeDocument/2006/relationships/diagramQuickStyle" Target="../diagrams/quickStyle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7.png"/><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6.jpeg"/><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7.png"/><Relationship Id="rId9" Type="http://schemas.microsoft.com/office/2007/relationships/diagramDrawing" Target="../diagrams/drawing7.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6.jpeg"/><Relationship Id="rId7" Type="http://schemas.openxmlformats.org/officeDocument/2006/relationships/diagramQuickStyle" Target="../diagrams/quickStyle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jpeg"/><Relationship Id="rId7" Type="http://schemas.openxmlformats.org/officeDocument/2006/relationships/diagramQuickStyle" Target="../diagrams/quickStyle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7.png"/><Relationship Id="rId9" Type="http://schemas.microsoft.com/office/2007/relationships/diagramDrawing" Target="../diagrams/drawing9.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jpeg"/><Relationship Id="rId7" Type="http://schemas.openxmlformats.org/officeDocument/2006/relationships/diagramQuickStyle" Target="../diagrams/quickStyle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png"/><Relationship Id="rId9" Type="http://schemas.microsoft.com/office/2007/relationships/diagramDrawing" Target="../diagrams/drawing10.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6.jpeg"/><Relationship Id="rId7" Type="http://schemas.openxmlformats.org/officeDocument/2006/relationships/diagramLayout" Target="../diagrams/layout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hyperlink" Target="https://www.guru99.com/decision-making-tools.html" TargetMode="External"/><Relationship Id="rId10" Type="http://schemas.microsoft.com/office/2007/relationships/diagramDrawing" Target="../diagrams/drawing11.xml"/><Relationship Id="rId4" Type="http://schemas.openxmlformats.org/officeDocument/2006/relationships/image" Target="../media/image7.png"/><Relationship Id="rId9" Type="http://schemas.openxmlformats.org/officeDocument/2006/relationships/diagramColors" Target="../diagrams/colors11.xml"/></Relationships>
</file>

<file path=ppt/slides/_rels/slide2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6.jpe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7.png"/><Relationship Id="rId9"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jpe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7.png"/><Relationship Id="rId9" Type="http://schemas.openxmlformats.org/officeDocument/2006/relationships/image" Target="../media/image67.png"/><Relationship Id="rId14" Type="http://schemas.openxmlformats.org/officeDocument/2006/relationships/image" Target="../media/image72.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hyperlink" Target="https://www.16personalities.com/personality-typ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projects.fivethirtyeight.com/personality-quiz/" TargetMode="External"/><Relationship Id="rId4" Type="http://schemas.openxmlformats.org/officeDocument/2006/relationships/image" Target="../media/image7.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ru-RU"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Преценка</a:t>
            </a:r>
            <a:r>
              <a:rPr lang="ru-RU"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и </a:t>
            </a:r>
            <a:r>
              <a:rPr lang="ru-RU"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вземане</a:t>
            </a:r>
            <a:r>
              <a:rPr lang="ru-RU"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на решения</a:t>
            </a:r>
            <a:endParaRPr kumimoji="0" lang="pt-BR" sz="2500" b="0"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9372600" y="7866125"/>
            <a:ext cx="6400800" cy="400110"/>
          </a:xfrm>
          <a:prstGeom prst="rect">
            <a:avLst/>
          </a:prstGeom>
          <a:noFill/>
        </p:spPr>
        <p:txBody>
          <a:bodyPr wrap="square">
            <a:spAutoFit/>
          </a:bodyPr>
          <a:lstStyle/>
          <a:p>
            <a:pPr algn="ctr"/>
            <a:r>
              <a:rPr lang="bg-BG"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Икономически университет – Варна</a:t>
            </a:r>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 </a:t>
            </a:r>
            <a:r>
              <a:rPr lang="bg-BG"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България</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Правене на преценки</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1.4. </a:t>
            </a:r>
            <a:r>
              <a:rPr lang="bg-BG" sz="4000" b="1" spc="50" dirty="0">
                <a:solidFill>
                  <a:srgbClr val="243255"/>
                </a:solidFill>
                <a:cs typeface="Tahoma"/>
              </a:rPr>
              <a:t>Предубеждения</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pic>
        <p:nvPicPr>
          <p:cNvPr id="9" name="Picture 8" descr="Icon&#10;&#10;Description automatically generated">
            <a:extLst>
              <a:ext uri="{FF2B5EF4-FFF2-40B4-BE49-F238E27FC236}">
                <a16:creationId xmlns:a16="http://schemas.microsoft.com/office/drawing/2014/main" id="{31007027-EB0C-42F9-9F47-39BFD8B83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9488" y="2334130"/>
            <a:ext cx="9328512" cy="5247288"/>
          </a:xfrm>
          <a:prstGeom prst="rect">
            <a:avLst/>
          </a:prstGeom>
        </p:spPr>
      </p:pic>
      <p:graphicFrame>
        <p:nvGraphicFramePr>
          <p:cNvPr id="11" name="Diagram 10">
            <a:extLst>
              <a:ext uri="{FF2B5EF4-FFF2-40B4-BE49-F238E27FC236}">
                <a16:creationId xmlns:a16="http://schemas.microsoft.com/office/drawing/2014/main" id="{DC567E17-D20A-4C50-A3E1-E27ABBAD8A58}"/>
              </a:ext>
            </a:extLst>
          </p:cNvPr>
          <p:cNvGraphicFramePr/>
          <p:nvPr>
            <p:extLst>
              <p:ext uri="{D42A27DB-BD31-4B8C-83A1-F6EECF244321}">
                <p14:modId xmlns:p14="http://schemas.microsoft.com/office/powerpoint/2010/main" val="475607931"/>
              </p:ext>
            </p:extLst>
          </p:nvPr>
        </p:nvGraphicFramePr>
        <p:xfrm>
          <a:off x="938056" y="2787879"/>
          <a:ext cx="8167844" cy="54343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87408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Правене на преценки</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1.5. </a:t>
            </a:r>
            <a:r>
              <a:rPr lang="bg-BG" sz="4000" b="1" spc="50" dirty="0">
                <a:solidFill>
                  <a:srgbClr val="243255"/>
                </a:solidFill>
                <a:cs typeface="Tahoma"/>
              </a:rPr>
              <a:t>Преценка и етика</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5175A056-88B3-4F79-B171-9A93AB281075}"/>
              </a:ext>
            </a:extLst>
          </p:cNvPr>
          <p:cNvSpPr txBox="1"/>
          <p:nvPr/>
        </p:nvSpPr>
        <p:spPr>
          <a:xfrm>
            <a:off x="990007" y="2324100"/>
            <a:ext cx="16307986" cy="707886"/>
          </a:xfrm>
          <a:prstGeom prst="rect">
            <a:avLst/>
          </a:prstGeom>
          <a:noFill/>
        </p:spPr>
        <p:txBody>
          <a:bodyPr wrap="square">
            <a:spAutoFit/>
          </a:bodyPr>
          <a:lstStyle/>
          <a:p>
            <a:pPr algn="ctr"/>
            <a:r>
              <a:rPr lang="ru-RU" sz="2000" b="1" dirty="0" err="1">
                <a:solidFill>
                  <a:srgbClr val="002060"/>
                </a:solidFill>
                <a:latin typeface="Calibri" panose="020F0502020204030204" pitchFamily="34" charset="0"/>
                <a:ea typeface="Times New Roman" panose="02020603050405020304" pitchFamily="18" charset="0"/>
              </a:rPr>
              <a:t>Етичната</a:t>
            </a:r>
            <a:r>
              <a:rPr lang="ru-RU" sz="2000" b="1" dirty="0">
                <a:solidFill>
                  <a:srgbClr val="002060"/>
                </a:solidFill>
                <a:latin typeface="Calibri" panose="020F0502020204030204" pitchFamily="34" charset="0"/>
                <a:ea typeface="Times New Roman" panose="02020603050405020304" pitchFamily="18" charset="0"/>
              </a:rPr>
              <a:t> </a:t>
            </a:r>
            <a:r>
              <a:rPr lang="ru-RU" sz="2000" b="1" dirty="0" err="1">
                <a:solidFill>
                  <a:srgbClr val="002060"/>
                </a:solidFill>
                <a:latin typeface="Calibri" panose="020F0502020204030204" pitchFamily="34" charset="0"/>
                <a:ea typeface="Times New Roman" panose="02020603050405020304" pitchFamily="18" charset="0"/>
              </a:rPr>
              <a:t>дилема</a:t>
            </a:r>
            <a:r>
              <a:rPr lang="ru-RU" sz="2000" b="1" dirty="0">
                <a:solidFill>
                  <a:srgbClr val="002060"/>
                </a:solidFill>
                <a:latin typeface="Calibri" panose="020F0502020204030204" pitchFamily="34" charset="0"/>
                <a:ea typeface="Times New Roman" panose="02020603050405020304" pitchFamily="18" charset="0"/>
              </a:rPr>
              <a:t> </a:t>
            </a:r>
            <a:r>
              <a:rPr lang="ru-RU" sz="2000" b="1" dirty="0" err="1">
                <a:solidFill>
                  <a:srgbClr val="002060"/>
                </a:solidFill>
                <a:latin typeface="Calibri" panose="020F0502020204030204" pitchFamily="34" charset="0"/>
                <a:ea typeface="Times New Roman" panose="02020603050405020304" pitchFamily="18" charset="0"/>
              </a:rPr>
              <a:t>представлява</a:t>
            </a:r>
            <a:r>
              <a:rPr lang="ru-RU" sz="2000" b="1" dirty="0">
                <a:solidFill>
                  <a:srgbClr val="002060"/>
                </a:solidFill>
                <a:latin typeface="Calibri" panose="020F0502020204030204" pitchFamily="34" charset="0"/>
                <a:ea typeface="Times New Roman" panose="02020603050405020304" pitchFamily="18" charset="0"/>
              </a:rPr>
              <a:t> „ситуация, при </a:t>
            </a:r>
            <a:r>
              <a:rPr lang="ru-RU" sz="2000" b="1" dirty="0" err="1">
                <a:solidFill>
                  <a:srgbClr val="002060"/>
                </a:solidFill>
                <a:latin typeface="Calibri" panose="020F0502020204030204" pitchFamily="34" charset="0"/>
                <a:ea typeface="Times New Roman" panose="02020603050405020304" pitchFamily="18" charset="0"/>
              </a:rPr>
              <a:t>която</a:t>
            </a:r>
            <a:r>
              <a:rPr lang="ru-RU" sz="2000" b="1" dirty="0">
                <a:solidFill>
                  <a:srgbClr val="002060"/>
                </a:solidFill>
                <a:latin typeface="Calibri" panose="020F0502020204030204" pitchFamily="34" charset="0"/>
                <a:ea typeface="Times New Roman" panose="02020603050405020304" pitchFamily="18" charset="0"/>
              </a:rPr>
              <a:t> </a:t>
            </a:r>
            <a:r>
              <a:rPr lang="ru-RU" sz="2000" b="1" dirty="0" err="1">
                <a:solidFill>
                  <a:srgbClr val="002060"/>
                </a:solidFill>
                <a:latin typeface="Calibri" panose="020F0502020204030204" pitchFamily="34" charset="0"/>
                <a:ea typeface="Times New Roman" panose="02020603050405020304" pitchFamily="18" charset="0"/>
              </a:rPr>
              <a:t>човек</a:t>
            </a:r>
            <a:r>
              <a:rPr lang="ru-RU" sz="2000" b="1" dirty="0">
                <a:solidFill>
                  <a:srgbClr val="002060"/>
                </a:solidFill>
                <a:latin typeface="Calibri" panose="020F0502020204030204" pitchFamily="34" charset="0"/>
                <a:ea typeface="Times New Roman" panose="02020603050405020304" pitchFamily="18" charset="0"/>
              </a:rPr>
              <a:t> </a:t>
            </a:r>
            <a:r>
              <a:rPr lang="ru-RU" sz="2000" b="1" dirty="0" err="1">
                <a:solidFill>
                  <a:srgbClr val="002060"/>
                </a:solidFill>
                <a:latin typeface="Calibri" panose="020F0502020204030204" pitchFamily="34" charset="0"/>
                <a:ea typeface="Times New Roman" panose="02020603050405020304" pitchFamily="18" charset="0"/>
              </a:rPr>
              <a:t>трябва</a:t>
            </a:r>
            <a:r>
              <a:rPr lang="ru-RU" sz="2000" b="1" dirty="0">
                <a:solidFill>
                  <a:srgbClr val="002060"/>
                </a:solidFill>
                <a:latin typeface="Calibri" panose="020F0502020204030204" pitchFamily="34" charset="0"/>
                <a:ea typeface="Times New Roman" panose="02020603050405020304" pitchFamily="18" charset="0"/>
              </a:rPr>
              <a:t> да реши дали да </a:t>
            </a:r>
            <a:r>
              <a:rPr lang="ru-RU" sz="2000" b="1" dirty="0" err="1">
                <a:solidFill>
                  <a:srgbClr val="002060"/>
                </a:solidFill>
                <a:latin typeface="Calibri" panose="020F0502020204030204" pitchFamily="34" charset="0"/>
                <a:ea typeface="Times New Roman" panose="02020603050405020304" pitchFamily="18" charset="0"/>
              </a:rPr>
              <a:t>направи</a:t>
            </a:r>
            <a:r>
              <a:rPr lang="ru-RU" sz="2000" b="1" dirty="0">
                <a:solidFill>
                  <a:srgbClr val="002060"/>
                </a:solidFill>
                <a:latin typeface="Calibri" panose="020F0502020204030204" pitchFamily="34" charset="0"/>
                <a:ea typeface="Times New Roman" panose="02020603050405020304" pitchFamily="18" charset="0"/>
              </a:rPr>
              <a:t> или не </a:t>
            </a:r>
            <a:r>
              <a:rPr lang="ru-RU" sz="2000" b="1" dirty="0" err="1">
                <a:solidFill>
                  <a:srgbClr val="002060"/>
                </a:solidFill>
                <a:latin typeface="Calibri" panose="020F0502020204030204" pitchFamily="34" charset="0"/>
                <a:ea typeface="Times New Roman" panose="02020603050405020304" pitchFamily="18" charset="0"/>
              </a:rPr>
              <a:t>нещо</a:t>
            </a:r>
            <a:r>
              <a:rPr lang="ru-RU" sz="2000" b="1" dirty="0">
                <a:solidFill>
                  <a:srgbClr val="002060"/>
                </a:solidFill>
                <a:latin typeface="Calibri" panose="020F0502020204030204" pitchFamily="34" charset="0"/>
                <a:ea typeface="Times New Roman" panose="02020603050405020304" pitchFamily="18" charset="0"/>
              </a:rPr>
              <a:t>, </a:t>
            </a:r>
            <a:r>
              <a:rPr lang="ru-RU" sz="2000" b="1" dirty="0" err="1">
                <a:solidFill>
                  <a:srgbClr val="002060"/>
                </a:solidFill>
                <a:latin typeface="Calibri" panose="020F0502020204030204" pitchFamily="34" charset="0"/>
                <a:ea typeface="Times New Roman" panose="02020603050405020304" pitchFamily="18" charset="0"/>
              </a:rPr>
              <a:t>което</a:t>
            </a:r>
            <a:r>
              <a:rPr lang="ru-RU" sz="2000" b="1" dirty="0">
                <a:solidFill>
                  <a:srgbClr val="002060"/>
                </a:solidFill>
                <a:latin typeface="Calibri" panose="020F0502020204030204" pitchFamily="34" charset="0"/>
                <a:ea typeface="Times New Roman" panose="02020603050405020304" pitchFamily="18" charset="0"/>
              </a:rPr>
              <a:t> </a:t>
            </a:r>
            <a:r>
              <a:rPr lang="ru-RU" sz="2000" b="1" dirty="0" err="1">
                <a:solidFill>
                  <a:srgbClr val="002060"/>
                </a:solidFill>
                <a:latin typeface="Calibri" panose="020F0502020204030204" pitchFamily="34" charset="0"/>
                <a:ea typeface="Times New Roman" panose="02020603050405020304" pitchFamily="18" charset="0"/>
              </a:rPr>
              <a:t>може</a:t>
            </a:r>
            <a:r>
              <a:rPr lang="ru-RU" sz="2000" b="1" dirty="0">
                <a:solidFill>
                  <a:srgbClr val="002060"/>
                </a:solidFill>
                <a:latin typeface="Calibri" panose="020F0502020204030204" pitchFamily="34" charset="0"/>
                <a:ea typeface="Times New Roman" panose="02020603050405020304" pitchFamily="18" charset="0"/>
              </a:rPr>
              <a:t> да се </a:t>
            </a:r>
            <a:r>
              <a:rPr lang="ru-RU" sz="2000" b="1" dirty="0" err="1">
                <a:solidFill>
                  <a:srgbClr val="002060"/>
                </a:solidFill>
                <a:latin typeface="Calibri" panose="020F0502020204030204" pitchFamily="34" charset="0"/>
                <a:ea typeface="Times New Roman" panose="02020603050405020304" pitchFamily="18" charset="0"/>
              </a:rPr>
              <a:t>счита</a:t>
            </a:r>
            <a:r>
              <a:rPr lang="ru-RU" sz="2000" b="1" dirty="0">
                <a:solidFill>
                  <a:srgbClr val="002060"/>
                </a:solidFill>
                <a:latin typeface="Calibri" panose="020F0502020204030204" pitchFamily="34" charset="0"/>
                <a:ea typeface="Times New Roman" panose="02020603050405020304" pitchFamily="18" charset="0"/>
              </a:rPr>
              <a:t> </a:t>
            </a:r>
            <a:r>
              <a:rPr lang="ru-RU" sz="2000" b="1" dirty="0" err="1">
                <a:solidFill>
                  <a:srgbClr val="002060"/>
                </a:solidFill>
                <a:latin typeface="Calibri" panose="020F0502020204030204" pitchFamily="34" charset="0"/>
                <a:ea typeface="Times New Roman" panose="02020603050405020304" pitchFamily="18" charset="0"/>
              </a:rPr>
              <a:t>неетично</a:t>
            </a:r>
            <a:r>
              <a:rPr lang="ru-RU" sz="2000" b="1" dirty="0">
                <a:solidFill>
                  <a:srgbClr val="002060"/>
                </a:solidFill>
                <a:latin typeface="Calibri" panose="020F0502020204030204" pitchFamily="34" charset="0"/>
                <a:ea typeface="Times New Roman" panose="02020603050405020304" pitchFamily="18" charset="0"/>
              </a:rPr>
              <a:t> </a:t>
            </a:r>
            <a:r>
              <a:rPr lang="ru-RU" sz="2000" b="1" dirty="0" err="1">
                <a:solidFill>
                  <a:srgbClr val="002060"/>
                </a:solidFill>
                <a:latin typeface="Calibri" panose="020F0502020204030204" pitchFamily="34" charset="0"/>
                <a:ea typeface="Times New Roman" panose="02020603050405020304" pitchFamily="18" charset="0"/>
              </a:rPr>
              <a:t>дори</a:t>
            </a:r>
            <a:r>
              <a:rPr lang="ru-RU" sz="2000" b="1" dirty="0">
                <a:solidFill>
                  <a:srgbClr val="002060"/>
                </a:solidFill>
                <a:latin typeface="Calibri" panose="020F0502020204030204" pitchFamily="34" charset="0"/>
                <a:ea typeface="Times New Roman" panose="02020603050405020304" pitchFamily="18" charset="0"/>
              </a:rPr>
              <a:t> и да </a:t>
            </a:r>
            <a:r>
              <a:rPr lang="ru-RU" sz="2000" b="1" dirty="0" err="1">
                <a:solidFill>
                  <a:srgbClr val="002060"/>
                </a:solidFill>
                <a:latin typeface="Calibri" panose="020F0502020204030204" pitchFamily="34" charset="0"/>
                <a:ea typeface="Times New Roman" panose="02020603050405020304" pitchFamily="18" charset="0"/>
              </a:rPr>
              <a:t>бъде</a:t>
            </a:r>
            <a:r>
              <a:rPr lang="ru-RU" sz="2000" b="1" dirty="0">
                <a:solidFill>
                  <a:srgbClr val="002060"/>
                </a:solidFill>
                <a:latin typeface="Calibri" panose="020F0502020204030204" pitchFamily="34" charset="0"/>
                <a:ea typeface="Times New Roman" panose="02020603050405020304" pitchFamily="18" charset="0"/>
              </a:rPr>
              <a:t> от </a:t>
            </a:r>
            <a:r>
              <a:rPr lang="ru-RU" sz="2000" b="1" dirty="0" err="1">
                <a:solidFill>
                  <a:srgbClr val="002060"/>
                </a:solidFill>
                <a:latin typeface="Calibri" panose="020F0502020204030204" pitchFamily="34" charset="0"/>
                <a:ea typeface="Times New Roman" panose="02020603050405020304" pitchFamily="18" charset="0"/>
              </a:rPr>
              <a:t>полза</a:t>
            </a:r>
            <a:r>
              <a:rPr lang="ru-RU" sz="2000" b="1" dirty="0">
                <a:solidFill>
                  <a:srgbClr val="002060"/>
                </a:solidFill>
                <a:latin typeface="Calibri" panose="020F0502020204030204" pitchFamily="34" charset="0"/>
                <a:ea typeface="Times New Roman" panose="02020603050405020304" pitchFamily="18" charset="0"/>
              </a:rPr>
              <a:t> за него или за </a:t>
            </a:r>
            <a:r>
              <a:rPr lang="ru-RU" sz="2000" b="1" dirty="0" err="1">
                <a:solidFill>
                  <a:srgbClr val="002060"/>
                </a:solidFill>
                <a:latin typeface="Calibri" panose="020F0502020204030204" pitchFamily="34" charset="0"/>
                <a:ea typeface="Times New Roman" panose="02020603050405020304" pitchFamily="18" charset="0"/>
              </a:rPr>
              <a:t>организацията</a:t>
            </a:r>
            <a:r>
              <a:rPr lang="ru-RU" sz="2000" b="1" dirty="0">
                <a:solidFill>
                  <a:srgbClr val="002060"/>
                </a:solidFill>
                <a:latin typeface="Calibri" panose="020F0502020204030204" pitchFamily="34" charset="0"/>
                <a:ea typeface="Times New Roman" panose="02020603050405020304" pitchFamily="18" charset="0"/>
              </a:rPr>
              <a:t>“</a:t>
            </a:r>
            <a:r>
              <a:rPr lang="en-GB" sz="2000" b="1" dirty="0">
                <a:solidFill>
                  <a:srgbClr val="002060"/>
                </a:solidFill>
                <a:effectLst/>
                <a:latin typeface="Calibri" panose="020F0502020204030204" pitchFamily="34" charset="0"/>
                <a:ea typeface="Times New Roman" panose="02020603050405020304" pitchFamily="18" charset="0"/>
              </a:rPr>
              <a:t> (Schermerhorn, Osborn &amp; Hunt, 2002, p. 13). </a:t>
            </a:r>
            <a:endParaRPr lang="bg-BG" sz="2000" b="1" dirty="0"/>
          </a:p>
        </p:txBody>
      </p:sp>
      <p:sp>
        <p:nvSpPr>
          <p:cNvPr id="11" name="TextBox 10">
            <a:extLst>
              <a:ext uri="{FF2B5EF4-FFF2-40B4-BE49-F238E27FC236}">
                <a16:creationId xmlns:a16="http://schemas.microsoft.com/office/drawing/2014/main" id="{03EF572F-CCD1-4578-A443-AEB8936D458E}"/>
              </a:ext>
            </a:extLst>
          </p:cNvPr>
          <p:cNvSpPr txBox="1"/>
          <p:nvPr/>
        </p:nvSpPr>
        <p:spPr>
          <a:xfrm>
            <a:off x="4419600" y="3009900"/>
            <a:ext cx="9144000" cy="461665"/>
          </a:xfrm>
          <a:prstGeom prst="rect">
            <a:avLst/>
          </a:prstGeom>
          <a:noFill/>
        </p:spPr>
        <p:txBody>
          <a:bodyPr wrap="square">
            <a:spAutoFit/>
          </a:bodyPr>
          <a:lstStyle/>
          <a:p>
            <a:pPr algn="ctr" fontAlgn="base"/>
            <a:r>
              <a:rPr lang="ru-RU" sz="2400" b="1" dirty="0">
                <a:solidFill>
                  <a:srgbClr val="002060"/>
                </a:solidFill>
                <a:latin typeface="Calibri" panose="020F0502020204030204" pitchFamily="34" charset="0"/>
                <a:ea typeface="Times New Roman" panose="02020603050405020304" pitchFamily="18" charset="0"/>
              </a:rPr>
              <a:t>КАК ДА СЕ СПРАВИМ С ЕТИЧНИТЕ ДИЛЕМИ</a:t>
            </a:r>
            <a:endParaRPr lang="bg-BG" sz="2000" b="1"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31AED461-7130-463F-9A62-E222DC4C96B8}"/>
              </a:ext>
            </a:extLst>
          </p:cNvPr>
          <p:cNvGraphicFramePr/>
          <p:nvPr>
            <p:extLst>
              <p:ext uri="{D42A27DB-BD31-4B8C-83A1-F6EECF244321}">
                <p14:modId xmlns:p14="http://schemas.microsoft.com/office/powerpoint/2010/main" val="3682102527"/>
              </p:ext>
            </p:extLst>
          </p:nvPr>
        </p:nvGraphicFramePr>
        <p:xfrm>
          <a:off x="2242240" y="2805478"/>
          <a:ext cx="13563600" cy="62766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5618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CD00879B-85B3-44DE-8EC2-CE69441A50F4}"/>
                                            </p:graphicEl>
                                          </p:spTgt>
                                        </p:tgtEl>
                                        <p:attrNameLst>
                                          <p:attrName>style.visibility</p:attrName>
                                        </p:attrNameLst>
                                      </p:cBhvr>
                                      <p:to>
                                        <p:strVal val="visible"/>
                                      </p:to>
                                    </p:set>
                                    <p:animEffect transition="in" filter="fade">
                                      <p:cBhvr>
                                        <p:cTn id="17" dur="500"/>
                                        <p:tgtEl>
                                          <p:spTgt spid="2">
                                            <p:graphicEl>
                                              <a:dgm id="{CD00879B-85B3-44DE-8EC2-CE69441A50F4}"/>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graphicEl>
                                              <a:dgm id="{780DA497-69A1-4280-9A8F-FB1B87CF4DF4}"/>
                                            </p:graphicEl>
                                          </p:spTgt>
                                        </p:tgtEl>
                                        <p:attrNameLst>
                                          <p:attrName>style.visibility</p:attrName>
                                        </p:attrNameLst>
                                      </p:cBhvr>
                                      <p:to>
                                        <p:strVal val="visible"/>
                                      </p:to>
                                    </p:set>
                                    <p:animEffect transition="in" filter="fade">
                                      <p:cBhvr>
                                        <p:cTn id="20" dur="500"/>
                                        <p:tgtEl>
                                          <p:spTgt spid="2">
                                            <p:graphicEl>
                                              <a:dgm id="{780DA497-69A1-4280-9A8F-FB1B87CF4DF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A8A475AA-1A46-4C69-9FA6-9F1A06A1271A}"/>
                                            </p:graphicEl>
                                          </p:spTgt>
                                        </p:tgtEl>
                                        <p:attrNameLst>
                                          <p:attrName>style.visibility</p:attrName>
                                        </p:attrNameLst>
                                      </p:cBhvr>
                                      <p:to>
                                        <p:strVal val="visible"/>
                                      </p:to>
                                    </p:set>
                                    <p:animEffect transition="in" filter="fade">
                                      <p:cBhvr>
                                        <p:cTn id="25" dur="500"/>
                                        <p:tgtEl>
                                          <p:spTgt spid="2">
                                            <p:graphicEl>
                                              <a:dgm id="{A8A475AA-1A46-4C69-9FA6-9F1A06A1271A}"/>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B6302FE2-5CF9-4595-B290-84C1D3DDED03}"/>
                                            </p:graphicEl>
                                          </p:spTgt>
                                        </p:tgtEl>
                                        <p:attrNameLst>
                                          <p:attrName>style.visibility</p:attrName>
                                        </p:attrNameLst>
                                      </p:cBhvr>
                                      <p:to>
                                        <p:strVal val="visible"/>
                                      </p:to>
                                    </p:set>
                                    <p:animEffect transition="in" filter="fade">
                                      <p:cBhvr>
                                        <p:cTn id="28" dur="500"/>
                                        <p:tgtEl>
                                          <p:spTgt spid="2">
                                            <p:graphicEl>
                                              <a:dgm id="{B6302FE2-5CF9-4595-B290-84C1D3DDED0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B863D6DA-027C-46BD-956A-CC6793DA2C6D}"/>
                                            </p:graphicEl>
                                          </p:spTgt>
                                        </p:tgtEl>
                                        <p:attrNameLst>
                                          <p:attrName>style.visibility</p:attrName>
                                        </p:attrNameLst>
                                      </p:cBhvr>
                                      <p:to>
                                        <p:strVal val="visible"/>
                                      </p:to>
                                    </p:set>
                                    <p:animEffect transition="in" filter="fade">
                                      <p:cBhvr>
                                        <p:cTn id="33" dur="500"/>
                                        <p:tgtEl>
                                          <p:spTgt spid="2">
                                            <p:graphicEl>
                                              <a:dgm id="{B863D6DA-027C-46BD-956A-CC6793DA2C6D}"/>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graphicEl>
                                              <a:dgm id="{AD7BAA48-BC2B-4900-9E36-FA1821A19E9C}"/>
                                            </p:graphicEl>
                                          </p:spTgt>
                                        </p:tgtEl>
                                        <p:attrNameLst>
                                          <p:attrName>style.visibility</p:attrName>
                                        </p:attrNameLst>
                                      </p:cBhvr>
                                      <p:to>
                                        <p:strVal val="visible"/>
                                      </p:to>
                                    </p:set>
                                    <p:animEffect transition="in" filter="fade">
                                      <p:cBhvr>
                                        <p:cTn id="36" dur="500"/>
                                        <p:tgtEl>
                                          <p:spTgt spid="2">
                                            <p:graphicEl>
                                              <a:dgm id="{AD7BAA48-BC2B-4900-9E36-FA1821A19E9C}"/>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graphicEl>
                                              <a:dgm id="{25FB04E8-AAB1-49D0-9656-A5189EBE5389}"/>
                                            </p:graphicEl>
                                          </p:spTgt>
                                        </p:tgtEl>
                                        <p:attrNameLst>
                                          <p:attrName>style.visibility</p:attrName>
                                        </p:attrNameLst>
                                      </p:cBhvr>
                                      <p:to>
                                        <p:strVal val="visible"/>
                                      </p:to>
                                    </p:set>
                                    <p:animEffect transition="in" filter="fade">
                                      <p:cBhvr>
                                        <p:cTn id="41" dur="500"/>
                                        <p:tgtEl>
                                          <p:spTgt spid="2">
                                            <p:graphicEl>
                                              <a:dgm id="{25FB04E8-AAB1-49D0-9656-A5189EBE5389}"/>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graphicEl>
                                              <a:dgm id="{DD1884ED-9A57-43BC-96DD-ECF7265C08F1}"/>
                                            </p:graphicEl>
                                          </p:spTgt>
                                        </p:tgtEl>
                                        <p:attrNameLst>
                                          <p:attrName>style.visibility</p:attrName>
                                        </p:attrNameLst>
                                      </p:cBhvr>
                                      <p:to>
                                        <p:strVal val="visible"/>
                                      </p:to>
                                    </p:set>
                                    <p:animEffect transition="in" filter="fade">
                                      <p:cBhvr>
                                        <p:cTn id="44" dur="500"/>
                                        <p:tgtEl>
                                          <p:spTgt spid="2">
                                            <p:graphicEl>
                                              <a:dgm id="{DD1884ED-9A57-43BC-96DD-ECF7265C08F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graphicEl>
                                              <a:dgm id="{4CFC800A-99C5-482C-BC2B-8752E387300D}"/>
                                            </p:graphicEl>
                                          </p:spTgt>
                                        </p:tgtEl>
                                        <p:attrNameLst>
                                          <p:attrName>style.visibility</p:attrName>
                                        </p:attrNameLst>
                                      </p:cBhvr>
                                      <p:to>
                                        <p:strVal val="visible"/>
                                      </p:to>
                                    </p:set>
                                    <p:animEffect transition="in" filter="fade">
                                      <p:cBhvr>
                                        <p:cTn id="49" dur="500"/>
                                        <p:tgtEl>
                                          <p:spTgt spid="2">
                                            <p:graphicEl>
                                              <a:dgm id="{4CFC800A-99C5-482C-BC2B-8752E387300D}"/>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graphicEl>
                                              <a:dgm id="{4EA435D2-2075-41FB-81B6-7A8F22B6B21C}"/>
                                            </p:graphicEl>
                                          </p:spTgt>
                                        </p:tgtEl>
                                        <p:attrNameLst>
                                          <p:attrName>style.visibility</p:attrName>
                                        </p:attrNameLst>
                                      </p:cBhvr>
                                      <p:to>
                                        <p:strVal val="visible"/>
                                      </p:to>
                                    </p:set>
                                    <p:animEffect transition="in" filter="fade">
                                      <p:cBhvr>
                                        <p:cTn id="52" dur="500"/>
                                        <p:tgtEl>
                                          <p:spTgt spid="2">
                                            <p:graphicEl>
                                              <a:dgm id="{4EA435D2-2075-41FB-81B6-7A8F22B6B21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graphicEl>
                                              <a:dgm id="{E1AE1B21-1766-41B8-BE3F-BC4BCBB91752}"/>
                                            </p:graphicEl>
                                          </p:spTgt>
                                        </p:tgtEl>
                                        <p:attrNameLst>
                                          <p:attrName>style.visibility</p:attrName>
                                        </p:attrNameLst>
                                      </p:cBhvr>
                                      <p:to>
                                        <p:strVal val="visible"/>
                                      </p:to>
                                    </p:set>
                                    <p:animEffect transition="in" filter="fade">
                                      <p:cBhvr>
                                        <p:cTn id="57" dur="500"/>
                                        <p:tgtEl>
                                          <p:spTgt spid="2">
                                            <p:graphicEl>
                                              <a:dgm id="{E1AE1B21-1766-41B8-BE3F-BC4BCBB91752}"/>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graphicEl>
                                              <a:dgm id="{0475634B-E7B2-4FE3-AA21-F84344B675E4}"/>
                                            </p:graphicEl>
                                          </p:spTgt>
                                        </p:tgtEl>
                                        <p:attrNameLst>
                                          <p:attrName>style.visibility</p:attrName>
                                        </p:attrNameLst>
                                      </p:cBhvr>
                                      <p:to>
                                        <p:strVal val="visible"/>
                                      </p:to>
                                    </p:set>
                                    <p:animEffect transition="in" filter="fade">
                                      <p:cBhvr>
                                        <p:cTn id="60" dur="500"/>
                                        <p:tgtEl>
                                          <p:spTgt spid="2">
                                            <p:graphicEl>
                                              <a:dgm id="{0475634B-E7B2-4FE3-AA21-F84344B675E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
                                            <p:graphicEl>
                                              <a:dgm id="{9B5029B5-C8FF-4111-AA9D-D0ADEED64AE4}"/>
                                            </p:graphicEl>
                                          </p:spTgt>
                                        </p:tgtEl>
                                        <p:attrNameLst>
                                          <p:attrName>style.visibility</p:attrName>
                                        </p:attrNameLst>
                                      </p:cBhvr>
                                      <p:to>
                                        <p:strVal val="visible"/>
                                      </p:to>
                                    </p:set>
                                    <p:animEffect transition="in" filter="fade">
                                      <p:cBhvr>
                                        <p:cTn id="65" dur="500"/>
                                        <p:tgtEl>
                                          <p:spTgt spid="2">
                                            <p:graphicEl>
                                              <a:dgm id="{9B5029B5-C8FF-4111-AA9D-D0ADEED64AE4}"/>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
                                            <p:graphicEl>
                                              <a:dgm id="{84FC5975-30B1-45F9-BDE4-2889E71327D7}"/>
                                            </p:graphicEl>
                                          </p:spTgt>
                                        </p:tgtEl>
                                        <p:attrNameLst>
                                          <p:attrName>style.visibility</p:attrName>
                                        </p:attrNameLst>
                                      </p:cBhvr>
                                      <p:to>
                                        <p:strVal val="visible"/>
                                      </p:to>
                                    </p:set>
                                    <p:animEffect transition="in" filter="fade">
                                      <p:cBhvr>
                                        <p:cTn id="68" dur="500"/>
                                        <p:tgtEl>
                                          <p:spTgt spid="2">
                                            <p:graphicEl>
                                              <a:dgm id="{84FC5975-30B1-45F9-BDE4-2889E71327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Видове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C09D286C-2D60-48CB-B8AA-B32B3B7F1092}"/>
              </a:ext>
            </a:extLst>
          </p:cNvPr>
          <p:cNvSpPr txBox="1"/>
          <p:nvPr/>
        </p:nvSpPr>
        <p:spPr>
          <a:xfrm>
            <a:off x="4572000" y="3543300"/>
            <a:ext cx="9144000" cy="2412980"/>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000"/>
            <a:r>
              <a:rPr lang="bg-BG" dirty="0"/>
              <a:t>„</a:t>
            </a:r>
            <a:r>
              <a:rPr lang="ru-RU" dirty="0" err="1"/>
              <a:t>Понякога</a:t>
            </a:r>
            <a:r>
              <a:rPr lang="ru-RU" dirty="0"/>
              <a:t> </a:t>
            </a:r>
            <a:r>
              <a:rPr lang="ru-RU" dirty="0" err="1"/>
              <a:t>вземаш</a:t>
            </a:r>
            <a:r>
              <a:rPr lang="ru-RU" dirty="0"/>
              <a:t> </a:t>
            </a:r>
            <a:r>
              <a:rPr lang="ru-RU" dirty="0" err="1"/>
              <a:t>правилното</a:t>
            </a:r>
            <a:r>
              <a:rPr lang="ru-RU" dirty="0"/>
              <a:t> решение, </a:t>
            </a:r>
            <a:r>
              <a:rPr lang="ru-RU" dirty="0" err="1"/>
              <a:t>понякога</a:t>
            </a:r>
            <a:r>
              <a:rPr lang="ru-RU" dirty="0"/>
              <a:t> </a:t>
            </a:r>
            <a:r>
              <a:rPr lang="ru-RU" dirty="0" err="1"/>
              <a:t>вземаш</a:t>
            </a:r>
            <a:r>
              <a:rPr lang="ru-RU" dirty="0"/>
              <a:t> </a:t>
            </a:r>
            <a:r>
              <a:rPr lang="ru-RU" dirty="0" err="1"/>
              <a:t>решението</a:t>
            </a:r>
            <a:r>
              <a:rPr lang="ru-RU" dirty="0"/>
              <a:t> по </a:t>
            </a:r>
            <a:r>
              <a:rPr lang="ru-RU" dirty="0" err="1"/>
              <a:t>правилния</a:t>
            </a:r>
            <a:r>
              <a:rPr lang="ru-RU" dirty="0"/>
              <a:t> начин</a:t>
            </a:r>
            <a:r>
              <a:rPr lang="en-GB" dirty="0"/>
              <a:t>.</a:t>
            </a:r>
            <a:r>
              <a:rPr lang="bg-BG" dirty="0"/>
              <a:t>“</a:t>
            </a:r>
          </a:p>
          <a:p>
            <a:pPr marL="180000"/>
            <a:endParaRPr lang="en-GB" sz="2400" dirty="0"/>
          </a:p>
          <a:p>
            <a:pPr marL="180000"/>
            <a:r>
              <a:rPr lang="bg-BG" dirty="0"/>
              <a:t>Филип К. </a:t>
            </a:r>
            <a:r>
              <a:rPr lang="bg-BG" dirty="0" err="1"/>
              <a:t>Макгроу</a:t>
            </a:r>
            <a:endParaRPr lang="bg-BG" dirty="0"/>
          </a:p>
        </p:txBody>
      </p:sp>
    </p:spTree>
    <p:extLst>
      <p:ext uri="{BB962C8B-B14F-4D97-AF65-F5344CB8AC3E}">
        <p14:creationId xmlns:p14="http://schemas.microsoft.com/office/powerpoint/2010/main" val="4713375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Видове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10" name="Diagram 9">
            <a:extLst>
              <a:ext uri="{FF2B5EF4-FFF2-40B4-BE49-F238E27FC236}">
                <a16:creationId xmlns:a16="http://schemas.microsoft.com/office/drawing/2014/main" id="{33DF1D9B-32E3-45B3-A79A-A4EE0CA5CC08}"/>
              </a:ext>
            </a:extLst>
          </p:cNvPr>
          <p:cNvGraphicFramePr/>
          <p:nvPr>
            <p:extLst>
              <p:ext uri="{D42A27DB-BD31-4B8C-83A1-F6EECF244321}">
                <p14:modId xmlns:p14="http://schemas.microsoft.com/office/powerpoint/2010/main" val="463880651"/>
              </p:ext>
            </p:extLst>
          </p:nvPr>
        </p:nvGraphicFramePr>
        <p:xfrm>
          <a:off x="1251112" y="1714500"/>
          <a:ext cx="15785776" cy="5642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8C2195ED-E08F-490F-85A8-2A249B0C8A7C}"/>
              </a:ext>
            </a:extLst>
          </p:cNvPr>
          <p:cNvSpPr txBox="1"/>
          <p:nvPr/>
        </p:nvSpPr>
        <p:spPr>
          <a:xfrm>
            <a:off x="7353300" y="7880598"/>
            <a:ext cx="10896600" cy="307777"/>
          </a:xfrm>
          <a:prstGeom prst="rect">
            <a:avLst/>
          </a:prstGeom>
          <a:noFill/>
        </p:spPr>
        <p:txBody>
          <a:bodyPr wrap="square">
            <a:spAutoFit/>
          </a:bodyPr>
          <a:lstStyle/>
          <a:p>
            <a:pPr algn="r" fontAlgn="base">
              <a:spcAft>
                <a:spcPts val="1000"/>
              </a:spcAft>
            </a:pPr>
            <a:r>
              <a:rPr lang="bg-BG" sz="1400" b="1" dirty="0">
                <a:solidFill>
                  <a:srgbClr val="002060"/>
                </a:solidFill>
                <a:latin typeface="Calibri" panose="020F0502020204030204" pitchFamily="34" charset="0"/>
                <a:ea typeface="Times New Roman" panose="02020603050405020304" pitchFamily="18" charset="0"/>
              </a:rPr>
              <a:t>Източник</a:t>
            </a:r>
            <a:r>
              <a:rPr lang="en-GB" sz="1400" dirty="0">
                <a:solidFill>
                  <a:srgbClr val="002060"/>
                </a:solidFill>
                <a:effectLst/>
                <a:latin typeface="Calibri" panose="020F0502020204030204" pitchFamily="34" charset="0"/>
                <a:ea typeface="Times New Roman" panose="02020603050405020304" pitchFamily="18" charset="0"/>
              </a:rPr>
              <a:t>: </a:t>
            </a:r>
            <a:r>
              <a:rPr lang="ru-RU" sz="1400" dirty="0" err="1">
                <a:solidFill>
                  <a:srgbClr val="002060"/>
                </a:solidFill>
                <a:latin typeface="Calibri" panose="020F0502020204030204" pitchFamily="34" charset="0"/>
                <a:ea typeface="Times New Roman" panose="02020603050405020304" pitchFamily="18" charset="0"/>
              </a:rPr>
              <a:t>Адаптирана</a:t>
            </a:r>
            <a:r>
              <a:rPr lang="ru-RU" sz="1400" dirty="0">
                <a:solidFill>
                  <a:srgbClr val="002060"/>
                </a:solidFill>
                <a:latin typeface="Calibri" panose="020F0502020204030204" pitchFamily="34" charset="0"/>
                <a:ea typeface="Times New Roman" panose="02020603050405020304" pitchFamily="18" charset="0"/>
              </a:rPr>
              <a:t> и </a:t>
            </a:r>
            <a:r>
              <a:rPr lang="ru-RU" sz="1400" dirty="0" err="1">
                <a:solidFill>
                  <a:srgbClr val="002060"/>
                </a:solidFill>
                <a:latin typeface="Calibri" panose="020F0502020204030204" pitchFamily="34" charset="0"/>
                <a:ea typeface="Times New Roman" panose="02020603050405020304" pitchFamily="18" charset="0"/>
              </a:rPr>
              <a:t>разширена</a:t>
            </a:r>
            <a:r>
              <a:rPr lang="ru-RU" sz="1400" dirty="0">
                <a:solidFill>
                  <a:srgbClr val="002060"/>
                </a:solidFill>
                <a:latin typeface="Calibri" panose="020F0502020204030204" pitchFamily="34" charset="0"/>
                <a:ea typeface="Times New Roman" panose="02020603050405020304" pitchFamily="18" charset="0"/>
              </a:rPr>
              <a:t> от Серафимова, Д. (2015). Теория на </a:t>
            </a:r>
            <a:r>
              <a:rPr lang="ru-RU" sz="1400" dirty="0" err="1">
                <a:solidFill>
                  <a:srgbClr val="002060"/>
                </a:solidFill>
                <a:latin typeface="Calibri" panose="020F0502020204030204" pitchFamily="34" charset="0"/>
                <a:ea typeface="Times New Roman" panose="02020603050405020304" pitchFamily="18" charset="0"/>
              </a:rPr>
              <a:t>управлението</a:t>
            </a:r>
            <a:r>
              <a:rPr lang="ru-RU" sz="1400" dirty="0">
                <a:solidFill>
                  <a:srgbClr val="002060"/>
                </a:solidFill>
                <a:latin typeface="Calibri" panose="020F0502020204030204" pitchFamily="34" charset="0"/>
                <a:ea typeface="Times New Roman" panose="02020603050405020304" pitchFamily="18" charset="0"/>
              </a:rPr>
              <a:t>. Варна: Унив. изд. „Наука и икономика“</a:t>
            </a:r>
            <a:r>
              <a:rPr lang="en-GB" sz="1400" dirty="0">
                <a:solidFill>
                  <a:srgbClr val="002060"/>
                </a:solidFill>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6147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graphicEl>
                                              <a:dgm id="{A32A9370-7B3F-4987-BFBB-CBAD8373F4B9}"/>
                                            </p:graphicEl>
                                          </p:spTgt>
                                        </p:tgtEl>
                                        <p:attrNameLst>
                                          <p:attrName>style.visibility</p:attrName>
                                        </p:attrNameLst>
                                      </p:cBhvr>
                                      <p:to>
                                        <p:strVal val="visible"/>
                                      </p:to>
                                    </p:set>
                                    <p:anim calcmode="lin" valueType="num">
                                      <p:cBhvr>
                                        <p:cTn id="7" dur="500" fill="hold"/>
                                        <p:tgtEl>
                                          <p:spTgt spid="10">
                                            <p:graphicEl>
                                              <a:dgm id="{A32A9370-7B3F-4987-BFBB-CBAD8373F4B9}"/>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dgm id="{A32A9370-7B3F-4987-BFBB-CBAD8373F4B9}"/>
                                            </p:graphicEl>
                                          </p:spTgt>
                                        </p:tgtEl>
                                        <p:attrNameLst>
                                          <p:attrName>ppt_h</p:attrName>
                                        </p:attrNameLst>
                                      </p:cBhvr>
                                      <p:tavLst>
                                        <p:tav tm="0">
                                          <p:val>
                                            <p:fltVal val="0"/>
                                          </p:val>
                                        </p:tav>
                                        <p:tav tm="100000">
                                          <p:val>
                                            <p:strVal val="#ppt_h"/>
                                          </p:val>
                                        </p:tav>
                                      </p:tavLst>
                                    </p:anim>
                                    <p:animEffect transition="in" filter="fade">
                                      <p:cBhvr>
                                        <p:cTn id="9" dur="500"/>
                                        <p:tgtEl>
                                          <p:spTgt spid="10">
                                            <p:graphicEl>
                                              <a:dgm id="{A32A9370-7B3F-4987-BFBB-CBAD8373F4B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graphicEl>
                                              <a:dgm id="{2AF93BB1-46B7-4485-8746-A6F91CDCA291}"/>
                                            </p:graphicEl>
                                          </p:spTgt>
                                        </p:tgtEl>
                                        <p:attrNameLst>
                                          <p:attrName>style.visibility</p:attrName>
                                        </p:attrNameLst>
                                      </p:cBhvr>
                                      <p:to>
                                        <p:strVal val="visible"/>
                                      </p:to>
                                    </p:set>
                                    <p:anim calcmode="lin" valueType="num">
                                      <p:cBhvr>
                                        <p:cTn id="14" dur="500" fill="hold"/>
                                        <p:tgtEl>
                                          <p:spTgt spid="10">
                                            <p:graphicEl>
                                              <a:dgm id="{2AF93BB1-46B7-4485-8746-A6F91CDCA291}"/>
                                            </p:graphicEl>
                                          </p:spTgt>
                                        </p:tgtEl>
                                        <p:attrNameLst>
                                          <p:attrName>ppt_w</p:attrName>
                                        </p:attrNameLst>
                                      </p:cBhvr>
                                      <p:tavLst>
                                        <p:tav tm="0">
                                          <p:val>
                                            <p:fltVal val="0"/>
                                          </p:val>
                                        </p:tav>
                                        <p:tav tm="100000">
                                          <p:val>
                                            <p:strVal val="#ppt_w"/>
                                          </p:val>
                                        </p:tav>
                                      </p:tavLst>
                                    </p:anim>
                                    <p:anim calcmode="lin" valueType="num">
                                      <p:cBhvr>
                                        <p:cTn id="15" dur="500" fill="hold"/>
                                        <p:tgtEl>
                                          <p:spTgt spid="10">
                                            <p:graphicEl>
                                              <a:dgm id="{2AF93BB1-46B7-4485-8746-A6F91CDCA291}"/>
                                            </p:graphicEl>
                                          </p:spTgt>
                                        </p:tgtEl>
                                        <p:attrNameLst>
                                          <p:attrName>ppt_h</p:attrName>
                                        </p:attrNameLst>
                                      </p:cBhvr>
                                      <p:tavLst>
                                        <p:tav tm="0">
                                          <p:val>
                                            <p:fltVal val="0"/>
                                          </p:val>
                                        </p:tav>
                                        <p:tav tm="100000">
                                          <p:val>
                                            <p:strVal val="#ppt_h"/>
                                          </p:val>
                                        </p:tav>
                                      </p:tavLst>
                                    </p:anim>
                                    <p:animEffect transition="in" filter="fade">
                                      <p:cBhvr>
                                        <p:cTn id="16" dur="500"/>
                                        <p:tgtEl>
                                          <p:spTgt spid="10">
                                            <p:graphicEl>
                                              <a:dgm id="{2AF93BB1-46B7-4485-8746-A6F91CDCA29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graphicEl>
                                              <a:dgm id="{AFA24DA2-A59C-42AD-8880-9045CC3CF4EA}"/>
                                            </p:graphicEl>
                                          </p:spTgt>
                                        </p:tgtEl>
                                        <p:attrNameLst>
                                          <p:attrName>style.visibility</p:attrName>
                                        </p:attrNameLst>
                                      </p:cBhvr>
                                      <p:to>
                                        <p:strVal val="visible"/>
                                      </p:to>
                                    </p:set>
                                    <p:anim calcmode="lin" valueType="num">
                                      <p:cBhvr>
                                        <p:cTn id="21" dur="500" fill="hold"/>
                                        <p:tgtEl>
                                          <p:spTgt spid="10">
                                            <p:graphicEl>
                                              <a:dgm id="{AFA24DA2-A59C-42AD-8880-9045CC3CF4EA}"/>
                                            </p:graphicEl>
                                          </p:spTgt>
                                        </p:tgtEl>
                                        <p:attrNameLst>
                                          <p:attrName>ppt_w</p:attrName>
                                        </p:attrNameLst>
                                      </p:cBhvr>
                                      <p:tavLst>
                                        <p:tav tm="0">
                                          <p:val>
                                            <p:fltVal val="0"/>
                                          </p:val>
                                        </p:tav>
                                        <p:tav tm="100000">
                                          <p:val>
                                            <p:strVal val="#ppt_w"/>
                                          </p:val>
                                        </p:tav>
                                      </p:tavLst>
                                    </p:anim>
                                    <p:anim calcmode="lin" valueType="num">
                                      <p:cBhvr>
                                        <p:cTn id="22" dur="500" fill="hold"/>
                                        <p:tgtEl>
                                          <p:spTgt spid="10">
                                            <p:graphicEl>
                                              <a:dgm id="{AFA24DA2-A59C-42AD-8880-9045CC3CF4EA}"/>
                                            </p:graphicEl>
                                          </p:spTgt>
                                        </p:tgtEl>
                                        <p:attrNameLst>
                                          <p:attrName>ppt_h</p:attrName>
                                        </p:attrNameLst>
                                      </p:cBhvr>
                                      <p:tavLst>
                                        <p:tav tm="0">
                                          <p:val>
                                            <p:fltVal val="0"/>
                                          </p:val>
                                        </p:tav>
                                        <p:tav tm="100000">
                                          <p:val>
                                            <p:strVal val="#ppt_h"/>
                                          </p:val>
                                        </p:tav>
                                      </p:tavLst>
                                    </p:anim>
                                    <p:animEffect transition="in" filter="fade">
                                      <p:cBhvr>
                                        <p:cTn id="23" dur="500"/>
                                        <p:tgtEl>
                                          <p:spTgt spid="10">
                                            <p:graphicEl>
                                              <a:dgm id="{AFA24DA2-A59C-42AD-8880-9045CC3CF4E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graphicEl>
                                              <a:dgm id="{588412E3-8D36-437B-BC7D-106D012AD3E1}"/>
                                            </p:graphicEl>
                                          </p:spTgt>
                                        </p:tgtEl>
                                        <p:attrNameLst>
                                          <p:attrName>style.visibility</p:attrName>
                                        </p:attrNameLst>
                                      </p:cBhvr>
                                      <p:to>
                                        <p:strVal val="visible"/>
                                      </p:to>
                                    </p:set>
                                    <p:anim calcmode="lin" valueType="num">
                                      <p:cBhvr>
                                        <p:cTn id="28" dur="500" fill="hold"/>
                                        <p:tgtEl>
                                          <p:spTgt spid="10">
                                            <p:graphicEl>
                                              <a:dgm id="{588412E3-8D36-437B-BC7D-106D012AD3E1}"/>
                                            </p:graphicEl>
                                          </p:spTgt>
                                        </p:tgtEl>
                                        <p:attrNameLst>
                                          <p:attrName>ppt_w</p:attrName>
                                        </p:attrNameLst>
                                      </p:cBhvr>
                                      <p:tavLst>
                                        <p:tav tm="0">
                                          <p:val>
                                            <p:fltVal val="0"/>
                                          </p:val>
                                        </p:tav>
                                        <p:tav tm="100000">
                                          <p:val>
                                            <p:strVal val="#ppt_w"/>
                                          </p:val>
                                        </p:tav>
                                      </p:tavLst>
                                    </p:anim>
                                    <p:anim calcmode="lin" valueType="num">
                                      <p:cBhvr>
                                        <p:cTn id="29" dur="500" fill="hold"/>
                                        <p:tgtEl>
                                          <p:spTgt spid="10">
                                            <p:graphicEl>
                                              <a:dgm id="{588412E3-8D36-437B-BC7D-106D012AD3E1}"/>
                                            </p:graphicEl>
                                          </p:spTgt>
                                        </p:tgtEl>
                                        <p:attrNameLst>
                                          <p:attrName>ppt_h</p:attrName>
                                        </p:attrNameLst>
                                      </p:cBhvr>
                                      <p:tavLst>
                                        <p:tav tm="0">
                                          <p:val>
                                            <p:fltVal val="0"/>
                                          </p:val>
                                        </p:tav>
                                        <p:tav tm="100000">
                                          <p:val>
                                            <p:strVal val="#ppt_h"/>
                                          </p:val>
                                        </p:tav>
                                      </p:tavLst>
                                    </p:anim>
                                    <p:animEffect transition="in" filter="fade">
                                      <p:cBhvr>
                                        <p:cTn id="30" dur="500"/>
                                        <p:tgtEl>
                                          <p:spTgt spid="10">
                                            <p:graphicEl>
                                              <a:dgm id="{588412E3-8D36-437B-BC7D-106D012AD3E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graphicEl>
                                              <a:dgm id="{BA825E01-3491-4D48-830A-D72AA20C164E}"/>
                                            </p:graphicEl>
                                          </p:spTgt>
                                        </p:tgtEl>
                                        <p:attrNameLst>
                                          <p:attrName>style.visibility</p:attrName>
                                        </p:attrNameLst>
                                      </p:cBhvr>
                                      <p:to>
                                        <p:strVal val="visible"/>
                                      </p:to>
                                    </p:set>
                                    <p:anim calcmode="lin" valueType="num">
                                      <p:cBhvr>
                                        <p:cTn id="35" dur="500" fill="hold"/>
                                        <p:tgtEl>
                                          <p:spTgt spid="10">
                                            <p:graphicEl>
                                              <a:dgm id="{BA825E01-3491-4D48-830A-D72AA20C164E}"/>
                                            </p:graphicEl>
                                          </p:spTgt>
                                        </p:tgtEl>
                                        <p:attrNameLst>
                                          <p:attrName>ppt_w</p:attrName>
                                        </p:attrNameLst>
                                      </p:cBhvr>
                                      <p:tavLst>
                                        <p:tav tm="0">
                                          <p:val>
                                            <p:fltVal val="0"/>
                                          </p:val>
                                        </p:tav>
                                        <p:tav tm="100000">
                                          <p:val>
                                            <p:strVal val="#ppt_w"/>
                                          </p:val>
                                        </p:tav>
                                      </p:tavLst>
                                    </p:anim>
                                    <p:anim calcmode="lin" valueType="num">
                                      <p:cBhvr>
                                        <p:cTn id="36" dur="500" fill="hold"/>
                                        <p:tgtEl>
                                          <p:spTgt spid="10">
                                            <p:graphicEl>
                                              <a:dgm id="{BA825E01-3491-4D48-830A-D72AA20C164E}"/>
                                            </p:graphicEl>
                                          </p:spTgt>
                                        </p:tgtEl>
                                        <p:attrNameLst>
                                          <p:attrName>ppt_h</p:attrName>
                                        </p:attrNameLst>
                                      </p:cBhvr>
                                      <p:tavLst>
                                        <p:tav tm="0">
                                          <p:val>
                                            <p:fltVal val="0"/>
                                          </p:val>
                                        </p:tav>
                                        <p:tav tm="100000">
                                          <p:val>
                                            <p:strVal val="#ppt_h"/>
                                          </p:val>
                                        </p:tav>
                                      </p:tavLst>
                                    </p:anim>
                                    <p:animEffect transition="in" filter="fade">
                                      <p:cBhvr>
                                        <p:cTn id="37" dur="500"/>
                                        <p:tgtEl>
                                          <p:spTgt spid="10">
                                            <p:graphicEl>
                                              <a:dgm id="{BA825E01-3491-4D48-830A-D72AA20C164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graphicEl>
                                              <a:dgm id="{0F5092CF-E584-441F-958A-D3D417BAA92D}"/>
                                            </p:graphicEl>
                                          </p:spTgt>
                                        </p:tgtEl>
                                        <p:attrNameLst>
                                          <p:attrName>style.visibility</p:attrName>
                                        </p:attrNameLst>
                                      </p:cBhvr>
                                      <p:to>
                                        <p:strVal val="visible"/>
                                      </p:to>
                                    </p:set>
                                    <p:anim calcmode="lin" valueType="num">
                                      <p:cBhvr>
                                        <p:cTn id="42" dur="500" fill="hold"/>
                                        <p:tgtEl>
                                          <p:spTgt spid="10">
                                            <p:graphicEl>
                                              <a:dgm id="{0F5092CF-E584-441F-958A-D3D417BAA92D}"/>
                                            </p:graphicEl>
                                          </p:spTgt>
                                        </p:tgtEl>
                                        <p:attrNameLst>
                                          <p:attrName>ppt_w</p:attrName>
                                        </p:attrNameLst>
                                      </p:cBhvr>
                                      <p:tavLst>
                                        <p:tav tm="0">
                                          <p:val>
                                            <p:fltVal val="0"/>
                                          </p:val>
                                        </p:tav>
                                        <p:tav tm="100000">
                                          <p:val>
                                            <p:strVal val="#ppt_w"/>
                                          </p:val>
                                        </p:tav>
                                      </p:tavLst>
                                    </p:anim>
                                    <p:anim calcmode="lin" valueType="num">
                                      <p:cBhvr>
                                        <p:cTn id="43" dur="500" fill="hold"/>
                                        <p:tgtEl>
                                          <p:spTgt spid="10">
                                            <p:graphicEl>
                                              <a:dgm id="{0F5092CF-E584-441F-958A-D3D417BAA92D}"/>
                                            </p:graphicEl>
                                          </p:spTgt>
                                        </p:tgtEl>
                                        <p:attrNameLst>
                                          <p:attrName>ppt_h</p:attrName>
                                        </p:attrNameLst>
                                      </p:cBhvr>
                                      <p:tavLst>
                                        <p:tav tm="0">
                                          <p:val>
                                            <p:fltVal val="0"/>
                                          </p:val>
                                        </p:tav>
                                        <p:tav tm="100000">
                                          <p:val>
                                            <p:strVal val="#ppt_h"/>
                                          </p:val>
                                        </p:tav>
                                      </p:tavLst>
                                    </p:anim>
                                    <p:animEffect transition="in" filter="fade">
                                      <p:cBhvr>
                                        <p:cTn id="44" dur="500"/>
                                        <p:tgtEl>
                                          <p:spTgt spid="10">
                                            <p:graphicEl>
                                              <a:dgm id="{0F5092CF-E584-441F-958A-D3D417BAA92D}"/>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graphicEl>
                                              <a:dgm id="{F0C193AB-3802-45AD-B525-87F58D97C878}"/>
                                            </p:graphicEl>
                                          </p:spTgt>
                                        </p:tgtEl>
                                        <p:attrNameLst>
                                          <p:attrName>style.visibility</p:attrName>
                                        </p:attrNameLst>
                                      </p:cBhvr>
                                      <p:to>
                                        <p:strVal val="visible"/>
                                      </p:to>
                                    </p:set>
                                    <p:anim calcmode="lin" valueType="num">
                                      <p:cBhvr>
                                        <p:cTn id="49" dur="500" fill="hold"/>
                                        <p:tgtEl>
                                          <p:spTgt spid="10">
                                            <p:graphicEl>
                                              <a:dgm id="{F0C193AB-3802-45AD-B525-87F58D97C878}"/>
                                            </p:graphicEl>
                                          </p:spTgt>
                                        </p:tgtEl>
                                        <p:attrNameLst>
                                          <p:attrName>ppt_w</p:attrName>
                                        </p:attrNameLst>
                                      </p:cBhvr>
                                      <p:tavLst>
                                        <p:tav tm="0">
                                          <p:val>
                                            <p:fltVal val="0"/>
                                          </p:val>
                                        </p:tav>
                                        <p:tav tm="100000">
                                          <p:val>
                                            <p:strVal val="#ppt_w"/>
                                          </p:val>
                                        </p:tav>
                                      </p:tavLst>
                                    </p:anim>
                                    <p:anim calcmode="lin" valueType="num">
                                      <p:cBhvr>
                                        <p:cTn id="50" dur="500" fill="hold"/>
                                        <p:tgtEl>
                                          <p:spTgt spid="10">
                                            <p:graphicEl>
                                              <a:dgm id="{F0C193AB-3802-45AD-B525-87F58D97C878}"/>
                                            </p:graphicEl>
                                          </p:spTgt>
                                        </p:tgtEl>
                                        <p:attrNameLst>
                                          <p:attrName>ppt_h</p:attrName>
                                        </p:attrNameLst>
                                      </p:cBhvr>
                                      <p:tavLst>
                                        <p:tav tm="0">
                                          <p:val>
                                            <p:fltVal val="0"/>
                                          </p:val>
                                        </p:tav>
                                        <p:tav tm="100000">
                                          <p:val>
                                            <p:strVal val="#ppt_h"/>
                                          </p:val>
                                        </p:tav>
                                      </p:tavLst>
                                    </p:anim>
                                    <p:animEffect transition="in" filter="fade">
                                      <p:cBhvr>
                                        <p:cTn id="51" dur="500"/>
                                        <p:tgtEl>
                                          <p:spTgt spid="10">
                                            <p:graphicEl>
                                              <a:dgm id="{F0C193AB-3802-45AD-B525-87F58D97C878}"/>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graphicEl>
                                              <a:dgm id="{B779E694-655B-43B3-90A8-611E3432FB51}"/>
                                            </p:graphicEl>
                                          </p:spTgt>
                                        </p:tgtEl>
                                        <p:attrNameLst>
                                          <p:attrName>style.visibility</p:attrName>
                                        </p:attrNameLst>
                                      </p:cBhvr>
                                      <p:to>
                                        <p:strVal val="visible"/>
                                      </p:to>
                                    </p:set>
                                    <p:anim calcmode="lin" valueType="num">
                                      <p:cBhvr>
                                        <p:cTn id="56" dur="500" fill="hold"/>
                                        <p:tgtEl>
                                          <p:spTgt spid="10">
                                            <p:graphicEl>
                                              <a:dgm id="{B779E694-655B-43B3-90A8-611E3432FB51}"/>
                                            </p:graphicEl>
                                          </p:spTgt>
                                        </p:tgtEl>
                                        <p:attrNameLst>
                                          <p:attrName>ppt_w</p:attrName>
                                        </p:attrNameLst>
                                      </p:cBhvr>
                                      <p:tavLst>
                                        <p:tav tm="0">
                                          <p:val>
                                            <p:fltVal val="0"/>
                                          </p:val>
                                        </p:tav>
                                        <p:tav tm="100000">
                                          <p:val>
                                            <p:strVal val="#ppt_w"/>
                                          </p:val>
                                        </p:tav>
                                      </p:tavLst>
                                    </p:anim>
                                    <p:anim calcmode="lin" valueType="num">
                                      <p:cBhvr>
                                        <p:cTn id="57" dur="500" fill="hold"/>
                                        <p:tgtEl>
                                          <p:spTgt spid="10">
                                            <p:graphicEl>
                                              <a:dgm id="{B779E694-655B-43B3-90A8-611E3432FB51}"/>
                                            </p:graphicEl>
                                          </p:spTgt>
                                        </p:tgtEl>
                                        <p:attrNameLst>
                                          <p:attrName>ppt_h</p:attrName>
                                        </p:attrNameLst>
                                      </p:cBhvr>
                                      <p:tavLst>
                                        <p:tav tm="0">
                                          <p:val>
                                            <p:fltVal val="0"/>
                                          </p:val>
                                        </p:tav>
                                        <p:tav tm="100000">
                                          <p:val>
                                            <p:strVal val="#ppt_h"/>
                                          </p:val>
                                        </p:tav>
                                      </p:tavLst>
                                    </p:anim>
                                    <p:animEffect transition="in" filter="fade">
                                      <p:cBhvr>
                                        <p:cTn id="58" dur="500"/>
                                        <p:tgtEl>
                                          <p:spTgt spid="10">
                                            <p:graphicEl>
                                              <a:dgm id="{B779E694-655B-43B3-90A8-611E3432FB5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0">
                                            <p:graphicEl>
                                              <a:dgm id="{BC871C0F-CD71-4B68-AAFB-393BF66516E5}"/>
                                            </p:graphicEl>
                                          </p:spTgt>
                                        </p:tgtEl>
                                        <p:attrNameLst>
                                          <p:attrName>style.visibility</p:attrName>
                                        </p:attrNameLst>
                                      </p:cBhvr>
                                      <p:to>
                                        <p:strVal val="visible"/>
                                      </p:to>
                                    </p:set>
                                    <p:anim calcmode="lin" valueType="num">
                                      <p:cBhvr>
                                        <p:cTn id="63" dur="500" fill="hold"/>
                                        <p:tgtEl>
                                          <p:spTgt spid="10">
                                            <p:graphicEl>
                                              <a:dgm id="{BC871C0F-CD71-4B68-AAFB-393BF66516E5}"/>
                                            </p:graphicEl>
                                          </p:spTgt>
                                        </p:tgtEl>
                                        <p:attrNameLst>
                                          <p:attrName>ppt_w</p:attrName>
                                        </p:attrNameLst>
                                      </p:cBhvr>
                                      <p:tavLst>
                                        <p:tav tm="0">
                                          <p:val>
                                            <p:fltVal val="0"/>
                                          </p:val>
                                        </p:tav>
                                        <p:tav tm="100000">
                                          <p:val>
                                            <p:strVal val="#ppt_w"/>
                                          </p:val>
                                        </p:tav>
                                      </p:tavLst>
                                    </p:anim>
                                    <p:anim calcmode="lin" valueType="num">
                                      <p:cBhvr>
                                        <p:cTn id="64" dur="500" fill="hold"/>
                                        <p:tgtEl>
                                          <p:spTgt spid="10">
                                            <p:graphicEl>
                                              <a:dgm id="{BC871C0F-CD71-4B68-AAFB-393BF66516E5}"/>
                                            </p:graphicEl>
                                          </p:spTgt>
                                        </p:tgtEl>
                                        <p:attrNameLst>
                                          <p:attrName>ppt_h</p:attrName>
                                        </p:attrNameLst>
                                      </p:cBhvr>
                                      <p:tavLst>
                                        <p:tav tm="0">
                                          <p:val>
                                            <p:fltVal val="0"/>
                                          </p:val>
                                        </p:tav>
                                        <p:tav tm="100000">
                                          <p:val>
                                            <p:strVal val="#ppt_h"/>
                                          </p:val>
                                        </p:tav>
                                      </p:tavLst>
                                    </p:anim>
                                    <p:animEffect transition="in" filter="fade">
                                      <p:cBhvr>
                                        <p:cTn id="65" dur="500"/>
                                        <p:tgtEl>
                                          <p:spTgt spid="10">
                                            <p:graphicEl>
                                              <a:dgm id="{BC871C0F-CD71-4B68-AAFB-393BF66516E5}"/>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0">
                                            <p:graphicEl>
                                              <a:dgm id="{9D4A623D-1735-4417-BC7E-D3A99CF910AA}"/>
                                            </p:graphicEl>
                                          </p:spTgt>
                                        </p:tgtEl>
                                        <p:attrNameLst>
                                          <p:attrName>style.visibility</p:attrName>
                                        </p:attrNameLst>
                                      </p:cBhvr>
                                      <p:to>
                                        <p:strVal val="visible"/>
                                      </p:to>
                                    </p:set>
                                    <p:anim calcmode="lin" valueType="num">
                                      <p:cBhvr>
                                        <p:cTn id="70" dur="500" fill="hold"/>
                                        <p:tgtEl>
                                          <p:spTgt spid="10">
                                            <p:graphicEl>
                                              <a:dgm id="{9D4A623D-1735-4417-BC7E-D3A99CF910AA}"/>
                                            </p:graphicEl>
                                          </p:spTgt>
                                        </p:tgtEl>
                                        <p:attrNameLst>
                                          <p:attrName>ppt_w</p:attrName>
                                        </p:attrNameLst>
                                      </p:cBhvr>
                                      <p:tavLst>
                                        <p:tav tm="0">
                                          <p:val>
                                            <p:fltVal val="0"/>
                                          </p:val>
                                        </p:tav>
                                        <p:tav tm="100000">
                                          <p:val>
                                            <p:strVal val="#ppt_w"/>
                                          </p:val>
                                        </p:tav>
                                      </p:tavLst>
                                    </p:anim>
                                    <p:anim calcmode="lin" valueType="num">
                                      <p:cBhvr>
                                        <p:cTn id="71" dur="500" fill="hold"/>
                                        <p:tgtEl>
                                          <p:spTgt spid="10">
                                            <p:graphicEl>
                                              <a:dgm id="{9D4A623D-1735-4417-BC7E-D3A99CF910AA}"/>
                                            </p:graphicEl>
                                          </p:spTgt>
                                        </p:tgtEl>
                                        <p:attrNameLst>
                                          <p:attrName>ppt_h</p:attrName>
                                        </p:attrNameLst>
                                      </p:cBhvr>
                                      <p:tavLst>
                                        <p:tav tm="0">
                                          <p:val>
                                            <p:fltVal val="0"/>
                                          </p:val>
                                        </p:tav>
                                        <p:tav tm="100000">
                                          <p:val>
                                            <p:strVal val="#ppt_h"/>
                                          </p:val>
                                        </p:tav>
                                      </p:tavLst>
                                    </p:anim>
                                    <p:animEffect transition="in" filter="fade">
                                      <p:cBhvr>
                                        <p:cTn id="72" dur="500"/>
                                        <p:tgtEl>
                                          <p:spTgt spid="10">
                                            <p:graphicEl>
                                              <a:dgm id="{9D4A623D-1735-4417-BC7E-D3A99CF910AA}"/>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0">
                                            <p:graphicEl>
                                              <a:dgm id="{C4DE9B02-B660-4B52-BC2F-96BACD7450F4}"/>
                                            </p:graphicEl>
                                          </p:spTgt>
                                        </p:tgtEl>
                                        <p:attrNameLst>
                                          <p:attrName>style.visibility</p:attrName>
                                        </p:attrNameLst>
                                      </p:cBhvr>
                                      <p:to>
                                        <p:strVal val="visible"/>
                                      </p:to>
                                    </p:set>
                                    <p:anim calcmode="lin" valueType="num">
                                      <p:cBhvr>
                                        <p:cTn id="77" dur="500" fill="hold"/>
                                        <p:tgtEl>
                                          <p:spTgt spid="10">
                                            <p:graphicEl>
                                              <a:dgm id="{C4DE9B02-B660-4B52-BC2F-96BACD7450F4}"/>
                                            </p:graphicEl>
                                          </p:spTgt>
                                        </p:tgtEl>
                                        <p:attrNameLst>
                                          <p:attrName>ppt_w</p:attrName>
                                        </p:attrNameLst>
                                      </p:cBhvr>
                                      <p:tavLst>
                                        <p:tav tm="0">
                                          <p:val>
                                            <p:fltVal val="0"/>
                                          </p:val>
                                        </p:tav>
                                        <p:tav tm="100000">
                                          <p:val>
                                            <p:strVal val="#ppt_w"/>
                                          </p:val>
                                        </p:tav>
                                      </p:tavLst>
                                    </p:anim>
                                    <p:anim calcmode="lin" valueType="num">
                                      <p:cBhvr>
                                        <p:cTn id="78" dur="500" fill="hold"/>
                                        <p:tgtEl>
                                          <p:spTgt spid="10">
                                            <p:graphicEl>
                                              <a:dgm id="{C4DE9B02-B660-4B52-BC2F-96BACD7450F4}"/>
                                            </p:graphicEl>
                                          </p:spTgt>
                                        </p:tgtEl>
                                        <p:attrNameLst>
                                          <p:attrName>ppt_h</p:attrName>
                                        </p:attrNameLst>
                                      </p:cBhvr>
                                      <p:tavLst>
                                        <p:tav tm="0">
                                          <p:val>
                                            <p:fltVal val="0"/>
                                          </p:val>
                                        </p:tav>
                                        <p:tav tm="100000">
                                          <p:val>
                                            <p:strVal val="#ppt_h"/>
                                          </p:val>
                                        </p:tav>
                                      </p:tavLst>
                                    </p:anim>
                                    <p:animEffect transition="in" filter="fade">
                                      <p:cBhvr>
                                        <p:cTn id="79" dur="500"/>
                                        <p:tgtEl>
                                          <p:spTgt spid="10">
                                            <p:graphicEl>
                                              <a:dgm id="{C4DE9B02-B660-4B52-BC2F-96BACD7450F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0">
                                            <p:graphicEl>
                                              <a:dgm id="{B537DCDF-FA15-4DD9-AA60-77D755E7BCB0}"/>
                                            </p:graphicEl>
                                          </p:spTgt>
                                        </p:tgtEl>
                                        <p:attrNameLst>
                                          <p:attrName>style.visibility</p:attrName>
                                        </p:attrNameLst>
                                      </p:cBhvr>
                                      <p:to>
                                        <p:strVal val="visible"/>
                                      </p:to>
                                    </p:set>
                                    <p:anim calcmode="lin" valueType="num">
                                      <p:cBhvr>
                                        <p:cTn id="84" dur="500" fill="hold"/>
                                        <p:tgtEl>
                                          <p:spTgt spid="10">
                                            <p:graphicEl>
                                              <a:dgm id="{B537DCDF-FA15-4DD9-AA60-77D755E7BCB0}"/>
                                            </p:graphicEl>
                                          </p:spTgt>
                                        </p:tgtEl>
                                        <p:attrNameLst>
                                          <p:attrName>ppt_w</p:attrName>
                                        </p:attrNameLst>
                                      </p:cBhvr>
                                      <p:tavLst>
                                        <p:tav tm="0">
                                          <p:val>
                                            <p:fltVal val="0"/>
                                          </p:val>
                                        </p:tav>
                                        <p:tav tm="100000">
                                          <p:val>
                                            <p:strVal val="#ppt_w"/>
                                          </p:val>
                                        </p:tav>
                                      </p:tavLst>
                                    </p:anim>
                                    <p:anim calcmode="lin" valueType="num">
                                      <p:cBhvr>
                                        <p:cTn id="85" dur="500" fill="hold"/>
                                        <p:tgtEl>
                                          <p:spTgt spid="10">
                                            <p:graphicEl>
                                              <a:dgm id="{B537DCDF-FA15-4DD9-AA60-77D755E7BCB0}"/>
                                            </p:graphicEl>
                                          </p:spTgt>
                                        </p:tgtEl>
                                        <p:attrNameLst>
                                          <p:attrName>ppt_h</p:attrName>
                                        </p:attrNameLst>
                                      </p:cBhvr>
                                      <p:tavLst>
                                        <p:tav tm="0">
                                          <p:val>
                                            <p:fltVal val="0"/>
                                          </p:val>
                                        </p:tav>
                                        <p:tav tm="100000">
                                          <p:val>
                                            <p:strVal val="#ppt_h"/>
                                          </p:val>
                                        </p:tav>
                                      </p:tavLst>
                                    </p:anim>
                                    <p:animEffect transition="in" filter="fade">
                                      <p:cBhvr>
                                        <p:cTn id="86" dur="500"/>
                                        <p:tgtEl>
                                          <p:spTgt spid="10">
                                            <p:graphicEl>
                                              <a:dgm id="{B537DCDF-FA15-4DD9-AA60-77D755E7BCB0}"/>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0">
                                            <p:graphicEl>
                                              <a:dgm id="{788E77A6-A086-4F41-B7EA-66F9DB7DBD82}"/>
                                            </p:graphicEl>
                                          </p:spTgt>
                                        </p:tgtEl>
                                        <p:attrNameLst>
                                          <p:attrName>style.visibility</p:attrName>
                                        </p:attrNameLst>
                                      </p:cBhvr>
                                      <p:to>
                                        <p:strVal val="visible"/>
                                      </p:to>
                                    </p:set>
                                    <p:anim calcmode="lin" valueType="num">
                                      <p:cBhvr>
                                        <p:cTn id="91" dur="500" fill="hold"/>
                                        <p:tgtEl>
                                          <p:spTgt spid="10">
                                            <p:graphicEl>
                                              <a:dgm id="{788E77A6-A086-4F41-B7EA-66F9DB7DBD82}"/>
                                            </p:graphicEl>
                                          </p:spTgt>
                                        </p:tgtEl>
                                        <p:attrNameLst>
                                          <p:attrName>ppt_w</p:attrName>
                                        </p:attrNameLst>
                                      </p:cBhvr>
                                      <p:tavLst>
                                        <p:tav tm="0">
                                          <p:val>
                                            <p:fltVal val="0"/>
                                          </p:val>
                                        </p:tav>
                                        <p:tav tm="100000">
                                          <p:val>
                                            <p:strVal val="#ppt_w"/>
                                          </p:val>
                                        </p:tav>
                                      </p:tavLst>
                                    </p:anim>
                                    <p:anim calcmode="lin" valueType="num">
                                      <p:cBhvr>
                                        <p:cTn id="92" dur="500" fill="hold"/>
                                        <p:tgtEl>
                                          <p:spTgt spid="10">
                                            <p:graphicEl>
                                              <a:dgm id="{788E77A6-A086-4F41-B7EA-66F9DB7DBD82}"/>
                                            </p:graphicEl>
                                          </p:spTgt>
                                        </p:tgtEl>
                                        <p:attrNameLst>
                                          <p:attrName>ppt_h</p:attrName>
                                        </p:attrNameLst>
                                      </p:cBhvr>
                                      <p:tavLst>
                                        <p:tav tm="0">
                                          <p:val>
                                            <p:fltVal val="0"/>
                                          </p:val>
                                        </p:tav>
                                        <p:tav tm="100000">
                                          <p:val>
                                            <p:strVal val="#ppt_h"/>
                                          </p:val>
                                        </p:tav>
                                      </p:tavLst>
                                    </p:anim>
                                    <p:animEffect transition="in" filter="fade">
                                      <p:cBhvr>
                                        <p:cTn id="93" dur="500"/>
                                        <p:tgtEl>
                                          <p:spTgt spid="10">
                                            <p:graphicEl>
                                              <a:dgm id="{788E77A6-A086-4F41-B7EA-66F9DB7DBD8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0">
                                            <p:graphicEl>
                                              <a:dgm id="{4179C380-75C2-4FF1-9367-11BD3812A929}"/>
                                            </p:graphicEl>
                                          </p:spTgt>
                                        </p:tgtEl>
                                        <p:attrNameLst>
                                          <p:attrName>style.visibility</p:attrName>
                                        </p:attrNameLst>
                                      </p:cBhvr>
                                      <p:to>
                                        <p:strVal val="visible"/>
                                      </p:to>
                                    </p:set>
                                    <p:anim calcmode="lin" valueType="num">
                                      <p:cBhvr>
                                        <p:cTn id="98" dur="500" fill="hold"/>
                                        <p:tgtEl>
                                          <p:spTgt spid="10">
                                            <p:graphicEl>
                                              <a:dgm id="{4179C380-75C2-4FF1-9367-11BD3812A929}"/>
                                            </p:graphicEl>
                                          </p:spTgt>
                                        </p:tgtEl>
                                        <p:attrNameLst>
                                          <p:attrName>ppt_w</p:attrName>
                                        </p:attrNameLst>
                                      </p:cBhvr>
                                      <p:tavLst>
                                        <p:tav tm="0">
                                          <p:val>
                                            <p:fltVal val="0"/>
                                          </p:val>
                                        </p:tav>
                                        <p:tav tm="100000">
                                          <p:val>
                                            <p:strVal val="#ppt_w"/>
                                          </p:val>
                                        </p:tav>
                                      </p:tavLst>
                                    </p:anim>
                                    <p:anim calcmode="lin" valueType="num">
                                      <p:cBhvr>
                                        <p:cTn id="99" dur="500" fill="hold"/>
                                        <p:tgtEl>
                                          <p:spTgt spid="10">
                                            <p:graphicEl>
                                              <a:dgm id="{4179C380-75C2-4FF1-9367-11BD3812A929}"/>
                                            </p:graphicEl>
                                          </p:spTgt>
                                        </p:tgtEl>
                                        <p:attrNameLst>
                                          <p:attrName>ppt_h</p:attrName>
                                        </p:attrNameLst>
                                      </p:cBhvr>
                                      <p:tavLst>
                                        <p:tav tm="0">
                                          <p:val>
                                            <p:fltVal val="0"/>
                                          </p:val>
                                        </p:tav>
                                        <p:tav tm="100000">
                                          <p:val>
                                            <p:strVal val="#ppt_h"/>
                                          </p:val>
                                        </p:tav>
                                      </p:tavLst>
                                    </p:anim>
                                    <p:animEffect transition="in" filter="fade">
                                      <p:cBhvr>
                                        <p:cTn id="100" dur="500"/>
                                        <p:tgtEl>
                                          <p:spTgt spid="10">
                                            <p:graphicEl>
                                              <a:dgm id="{4179C380-75C2-4FF1-9367-11BD3812A92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0">
                                            <p:graphicEl>
                                              <a:dgm id="{7E64CFCC-09C0-49E4-A08B-7072E4091CFD}"/>
                                            </p:graphicEl>
                                          </p:spTgt>
                                        </p:tgtEl>
                                        <p:attrNameLst>
                                          <p:attrName>style.visibility</p:attrName>
                                        </p:attrNameLst>
                                      </p:cBhvr>
                                      <p:to>
                                        <p:strVal val="visible"/>
                                      </p:to>
                                    </p:set>
                                    <p:anim calcmode="lin" valueType="num">
                                      <p:cBhvr>
                                        <p:cTn id="105" dur="500" fill="hold"/>
                                        <p:tgtEl>
                                          <p:spTgt spid="10">
                                            <p:graphicEl>
                                              <a:dgm id="{7E64CFCC-09C0-49E4-A08B-7072E4091CFD}"/>
                                            </p:graphicEl>
                                          </p:spTgt>
                                        </p:tgtEl>
                                        <p:attrNameLst>
                                          <p:attrName>ppt_w</p:attrName>
                                        </p:attrNameLst>
                                      </p:cBhvr>
                                      <p:tavLst>
                                        <p:tav tm="0">
                                          <p:val>
                                            <p:fltVal val="0"/>
                                          </p:val>
                                        </p:tav>
                                        <p:tav tm="100000">
                                          <p:val>
                                            <p:strVal val="#ppt_w"/>
                                          </p:val>
                                        </p:tav>
                                      </p:tavLst>
                                    </p:anim>
                                    <p:anim calcmode="lin" valueType="num">
                                      <p:cBhvr>
                                        <p:cTn id="106" dur="500" fill="hold"/>
                                        <p:tgtEl>
                                          <p:spTgt spid="10">
                                            <p:graphicEl>
                                              <a:dgm id="{7E64CFCC-09C0-49E4-A08B-7072E4091CFD}"/>
                                            </p:graphicEl>
                                          </p:spTgt>
                                        </p:tgtEl>
                                        <p:attrNameLst>
                                          <p:attrName>ppt_h</p:attrName>
                                        </p:attrNameLst>
                                      </p:cBhvr>
                                      <p:tavLst>
                                        <p:tav tm="0">
                                          <p:val>
                                            <p:fltVal val="0"/>
                                          </p:val>
                                        </p:tav>
                                        <p:tav tm="100000">
                                          <p:val>
                                            <p:strVal val="#ppt_h"/>
                                          </p:val>
                                        </p:tav>
                                      </p:tavLst>
                                    </p:anim>
                                    <p:animEffect transition="in" filter="fade">
                                      <p:cBhvr>
                                        <p:cTn id="107" dur="500"/>
                                        <p:tgtEl>
                                          <p:spTgt spid="10">
                                            <p:graphicEl>
                                              <a:dgm id="{7E64CFCC-09C0-49E4-A08B-7072E4091CFD}"/>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10">
                                            <p:graphicEl>
                                              <a:dgm id="{62932E2B-44E0-475B-BF64-D2ED6D744A9A}"/>
                                            </p:graphicEl>
                                          </p:spTgt>
                                        </p:tgtEl>
                                        <p:attrNameLst>
                                          <p:attrName>style.visibility</p:attrName>
                                        </p:attrNameLst>
                                      </p:cBhvr>
                                      <p:to>
                                        <p:strVal val="visible"/>
                                      </p:to>
                                    </p:set>
                                    <p:anim calcmode="lin" valueType="num">
                                      <p:cBhvr>
                                        <p:cTn id="112" dur="500" fill="hold"/>
                                        <p:tgtEl>
                                          <p:spTgt spid="10">
                                            <p:graphicEl>
                                              <a:dgm id="{62932E2B-44E0-475B-BF64-D2ED6D744A9A}"/>
                                            </p:graphicEl>
                                          </p:spTgt>
                                        </p:tgtEl>
                                        <p:attrNameLst>
                                          <p:attrName>ppt_w</p:attrName>
                                        </p:attrNameLst>
                                      </p:cBhvr>
                                      <p:tavLst>
                                        <p:tav tm="0">
                                          <p:val>
                                            <p:fltVal val="0"/>
                                          </p:val>
                                        </p:tav>
                                        <p:tav tm="100000">
                                          <p:val>
                                            <p:strVal val="#ppt_w"/>
                                          </p:val>
                                        </p:tav>
                                      </p:tavLst>
                                    </p:anim>
                                    <p:anim calcmode="lin" valueType="num">
                                      <p:cBhvr>
                                        <p:cTn id="113" dur="500" fill="hold"/>
                                        <p:tgtEl>
                                          <p:spTgt spid="10">
                                            <p:graphicEl>
                                              <a:dgm id="{62932E2B-44E0-475B-BF64-D2ED6D744A9A}"/>
                                            </p:graphicEl>
                                          </p:spTgt>
                                        </p:tgtEl>
                                        <p:attrNameLst>
                                          <p:attrName>ppt_h</p:attrName>
                                        </p:attrNameLst>
                                      </p:cBhvr>
                                      <p:tavLst>
                                        <p:tav tm="0">
                                          <p:val>
                                            <p:fltVal val="0"/>
                                          </p:val>
                                        </p:tav>
                                        <p:tav tm="100000">
                                          <p:val>
                                            <p:strVal val="#ppt_h"/>
                                          </p:val>
                                        </p:tav>
                                      </p:tavLst>
                                    </p:anim>
                                    <p:animEffect transition="in" filter="fade">
                                      <p:cBhvr>
                                        <p:cTn id="114" dur="500"/>
                                        <p:tgtEl>
                                          <p:spTgt spid="10">
                                            <p:graphicEl>
                                              <a:dgm id="{62932E2B-44E0-475B-BF64-D2ED6D744A9A}"/>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10">
                                            <p:graphicEl>
                                              <a:dgm id="{D7E269A6-C838-4379-A242-396F1324D2AF}"/>
                                            </p:graphicEl>
                                          </p:spTgt>
                                        </p:tgtEl>
                                        <p:attrNameLst>
                                          <p:attrName>style.visibility</p:attrName>
                                        </p:attrNameLst>
                                      </p:cBhvr>
                                      <p:to>
                                        <p:strVal val="visible"/>
                                      </p:to>
                                    </p:set>
                                    <p:anim calcmode="lin" valueType="num">
                                      <p:cBhvr>
                                        <p:cTn id="119" dur="500" fill="hold"/>
                                        <p:tgtEl>
                                          <p:spTgt spid="10">
                                            <p:graphicEl>
                                              <a:dgm id="{D7E269A6-C838-4379-A242-396F1324D2AF}"/>
                                            </p:graphicEl>
                                          </p:spTgt>
                                        </p:tgtEl>
                                        <p:attrNameLst>
                                          <p:attrName>ppt_w</p:attrName>
                                        </p:attrNameLst>
                                      </p:cBhvr>
                                      <p:tavLst>
                                        <p:tav tm="0">
                                          <p:val>
                                            <p:fltVal val="0"/>
                                          </p:val>
                                        </p:tav>
                                        <p:tav tm="100000">
                                          <p:val>
                                            <p:strVal val="#ppt_w"/>
                                          </p:val>
                                        </p:tav>
                                      </p:tavLst>
                                    </p:anim>
                                    <p:anim calcmode="lin" valueType="num">
                                      <p:cBhvr>
                                        <p:cTn id="120" dur="500" fill="hold"/>
                                        <p:tgtEl>
                                          <p:spTgt spid="10">
                                            <p:graphicEl>
                                              <a:dgm id="{D7E269A6-C838-4379-A242-396F1324D2AF}"/>
                                            </p:graphicEl>
                                          </p:spTgt>
                                        </p:tgtEl>
                                        <p:attrNameLst>
                                          <p:attrName>ppt_h</p:attrName>
                                        </p:attrNameLst>
                                      </p:cBhvr>
                                      <p:tavLst>
                                        <p:tav tm="0">
                                          <p:val>
                                            <p:fltVal val="0"/>
                                          </p:val>
                                        </p:tav>
                                        <p:tav tm="100000">
                                          <p:val>
                                            <p:strVal val="#ppt_h"/>
                                          </p:val>
                                        </p:tav>
                                      </p:tavLst>
                                    </p:anim>
                                    <p:animEffect transition="in" filter="fade">
                                      <p:cBhvr>
                                        <p:cTn id="121" dur="500"/>
                                        <p:tgtEl>
                                          <p:spTgt spid="10">
                                            <p:graphicEl>
                                              <a:dgm id="{D7E269A6-C838-4379-A242-396F1324D2AF}"/>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10">
                                            <p:graphicEl>
                                              <a:dgm id="{307F2600-E695-4204-8651-2A700023983C}"/>
                                            </p:graphicEl>
                                          </p:spTgt>
                                        </p:tgtEl>
                                        <p:attrNameLst>
                                          <p:attrName>style.visibility</p:attrName>
                                        </p:attrNameLst>
                                      </p:cBhvr>
                                      <p:to>
                                        <p:strVal val="visible"/>
                                      </p:to>
                                    </p:set>
                                    <p:anim calcmode="lin" valueType="num">
                                      <p:cBhvr>
                                        <p:cTn id="126" dur="500" fill="hold"/>
                                        <p:tgtEl>
                                          <p:spTgt spid="10">
                                            <p:graphicEl>
                                              <a:dgm id="{307F2600-E695-4204-8651-2A700023983C}"/>
                                            </p:graphicEl>
                                          </p:spTgt>
                                        </p:tgtEl>
                                        <p:attrNameLst>
                                          <p:attrName>ppt_w</p:attrName>
                                        </p:attrNameLst>
                                      </p:cBhvr>
                                      <p:tavLst>
                                        <p:tav tm="0">
                                          <p:val>
                                            <p:fltVal val="0"/>
                                          </p:val>
                                        </p:tav>
                                        <p:tav tm="100000">
                                          <p:val>
                                            <p:strVal val="#ppt_w"/>
                                          </p:val>
                                        </p:tav>
                                      </p:tavLst>
                                    </p:anim>
                                    <p:anim calcmode="lin" valueType="num">
                                      <p:cBhvr>
                                        <p:cTn id="127" dur="500" fill="hold"/>
                                        <p:tgtEl>
                                          <p:spTgt spid="10">
                                            <p:graphicEl>
                                              <a:dgm id="{307F2600-E695-4204-8651-2A700023983C}"/>
                                            </p:graphicEl>
                                          </p:spTgt>
                                        </p:tgtEl>
                                        <p:attrNameLst>
                                          <p:attrName>ppt_h</p:attrName>
                                        </p:attrNameLst>
                                      </p:cBhvr>
                                      <p:tavLst>
                                        <p:tav tm="0">
                                          <p:val>
                                            <p:fltVal val="0"/>
                                          </p:val>
                                        </p:tav>
                                        <p:tav tm="100000">
                                          <p:val>
                                            <p:strVal val="#ppt_h"/>
                                          </p:val>
                                        </p:tav>
                                      </p:tavLst>
                                    </p:anim>
                                    <p:animEffect transition="in" filter="fade">
                                      <p:cBhvr>
                                        <p:cTn id="128" dur="500"/>
                                        <p:tgtEl>
                                          <p:spTgt spid="10">
                                            <p:graphicEl>
                                              <a:dgm id="{307F2600-E695-4204-8651-2A700023983C}"/>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10">
                                            <p:graphicEl>
                                              <a:dgm id="{102C6E29-CFA9-471C-9372-6199DF9ED98E}"/>
                                            </p:graphicEl>
                                          </p:spTgt>
                                        </p:tgtEl>
                                        <p:attrNameLst>
                                          <p:attrName>style.visibility</p:attrName>
                                        </p:attrNameLst>
                                      </p:cBhvr>
                                      <p:to>
                                        <p:strVal val="visible"/>
                                      </p:to>
                                    </p:set>
                                    <p:anim calcmode="lin" valueType="num">
                                      <p:cBhvr>
                                        <p:cTn id="133" dur="500" fill="hold"/>
                                        <p:tgtEl>
                                          <p:spTgt spid="10">
                                            <p:graphicEl>
                                              <a:dgm id="{102C6E29-CFA9-471C-9372-6199DF9ED98E}"/>
                                            </p:graphicEl>
                                          </p:spTgt>
                                        </p:tgtEl>
                                        <p:attrNameLst>
                                          <p:attrName>ppt_w</p:attrName>
                                        </p:attrNameLst>
                                      </p:cBhvr>
                                      <p:tavLst>
                                        <p:tav tm="0">
                                          <p:val>
                                            <p:fltVal val="0"/>
                                          </p:val>
                                        </p:tav>
                                        <p:tav tm="100000">
                                          <p:val>
                                            <p:strVal val="#ppt_w"/>
                                          </p:val>
                                        </p:tav>
                                      </p:tavLst>
                                    </p:anim>
                                    <p:anim calcmode="lin" valueType="num">
                                      <p:cBhvr>
                                        <p:cTn id="134" dur="500" fill="hold"/>
                                        <p:tgtEl>
                                          <p:spTgt spid="10">
                                            <p:graphicEl>
                                              <a:dgm id="{102C6E29-CFA9-471C-9372-6199DF9ED98E}"/>
                                            </p:graphicEl>
                                          </p:spTgt>
                                        </p:tgtEl>
                                        <p:attrNameLst>
                                          <p:attrName>ppt_h</p:attrName>
                                        </p:attrNameLst>
                                      </p:cBhvr>
                                      <p:tavLst>
                                        <p:tav tm="0">
                                          <p:val>
                                            <p:fltVal val="0"/>
                                          </p:val>
                                        </p:tav>
                                        <p:tav tm="100000">
                                          <p:val>
                                            <p:strVal val="#ppt_h"/>
                                          </p:val>
                                        </p:tav>
                                      </p:tavLst>
                                    </p:anim>
                                    <p:animEffect transition="in" filter="fade">
                                      <p:cBhvr>
                                        <p:cTn id="135" dur="500"/>
                                        <p:tgtEl>
                                          <p:spTgt spid="10">
                                            <p:graphicEl>
                                              <a:dgm id="{102C6E29-CFA9-471C-9372-6199DF9ED98E}"/>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10">
                                            <p:graphicEl>
                                              <a:dgm id="{08E8423C-6455-4F00-B5AA-625AAB34C33F}"/>
                                            </p:graphicEl>
                                          </p:spTgt>
                                        </p:tgtEl>
                                        <p:attrNameLst>
                                          <p:attrName>style.visibility</p:attrName>
                                        </p:attrNameLst>
                                      </p:cBhvr>
                                      <p:to>
                                        <p:strVal val="visible"/>
                                      </p:to>
                                    </p:set>
                                    <p:anim calcmode="lin" valueType="num">
                                      <p:cBhvr>
                                        <p:cTn id="140" dur="500" fill="hold"/>
                                        <p:tgtEl>
                                          <p:spTgt spid="10">
                                            <p:graphicEl>
                                              <a:dgm id="{08E8423C-6455-4F00-B5AA-625AAB34C33F}"/>
                                            </p:graphicEl>
                                          </p:spTgt>
                                        </p:tgtEl>
                                        <p:attrNameLst>
                                          <p:attrName>ppt_w</p:attrName>
                                        </p:attrNameLst>
                                      </p:cBhvr>
                                      <p:tavLst>
                                        <p:tav tm="0">
                                          <p:val>
                                            <p:fltVal val="0"/>
                                          </p:val>
                                        </p:tav>
                                        <p:tav tm="100000">
                                          <p:val>
                                            <p:strVal val="#ppt_w"/>
                                          </p:val>
                                        </p:tav>
                                      </p:tavLst>
                                    </p:anim>
                                    <p:anim calcmode="lin" valueType="num">
                                      <p:cBhvr>
                                        <p:cTn id="141" dur="500" fill="hold"/>
                                        <p:tgtEl>
                                          <p:spTgt spid="10">
                                            <p:graphicEl>
                                              <a:dgm id="{08E8423C-6455-4F00-B5AA-625AAB34C33F}"/>
                                            </p:graphicEl>
                                          </p:spTgt>
                                        </p:tgtEl>
                                        <p:attrNameLst>
                                          <p:attrName>ppt_h</p:attrName>
                                        </p:attrNameLst>
                                      </p:cBhvr>
                                      <p:tavLst>
                                        <p:tav tm="0">
                                          <p:val>
                                            <p:fltVal val="0"/>
                                          </p:val>
                                        </p:tav>
                                        <p:tav tm="100000">
                                          <p:val>
                                            <p:strVal val="#ppt_h"/>
                                          </p:val>
                                        </p:tav>
                                      </p:tavLst>
                                    </p:anim>
                                    <p:animEffect transition="in" filter="fade">
                                      <p:cBhvr>
                                        <p:cTn id="142" dur="500"/>
                                        <p:tgtEl>
                                          <p:spTgt spid="10">
                                            <p:graphicEl>
                                              <a:dgm id="{08E8423C-6455-4F00-B5AA-625AAB34C33F}"/>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10">
                                            <p:graphicEl>
                                              <a:dgm id="{8812F869-8E82-4DEC-8AED-505B02958EA0}"/>
                                            </p:graphicEl>
                                          </p:spTgt>
                                        </p:tgtEl>
                                        <p:attrNameLst>
                                          <p:attrName>style.visibility</p:attrName>
                                        </p:attrNameLst>
                                      </p:cBhvr>
                                      <p:to>
                                        <p:strVal val="visible"/>
                                      </p:to>
                                    </p:set>
                                    <p:anim calcmode="lin" valueType="num">
                                      <p:cBhvr>
                                        <p:cTn id="147" dur="500" fill="hold"/>
                                        <p:tgtEl>
                                          <p:spTgt spid="10">
                                            <p:graphicEl>
                                              <a:dgm id="{8812F869-8E82-4DEC-8AED-505B02958EA0}"/>
                                            </p:graphicEl>
                                          </p:spTgt>
                                        </p:tgtEl>
                                        <p:attrNameLst>
                                          <p:attrName>ppt_w</p:attrName>
                                        </p:attrNameLst>
                                      </p:cBhvr>
                                      <p:tavLst>
                                        <p:tav tm="0">
                                          <p:val>
                                            <p:fltVal val="0"/>
                                          </p:val>
                                        </p:tav>
                                        <p:tav tm="100000">
                                          <p:val>
                                            <p:strVal val="#ppt_w"/>
                                          </p:val>
                                        </p:tav>
                                      </p:tavLst>
                                    </p:anim>
                                    <p:anim calcmode="lin" valueType="num">
                                      <p:cBhvr>
                                        <p:cTn id="148" dur="500" fill="hold"/>
                                        <p:tgtEl>
                                          <p:spTgt spid="10">
                                            <p:graphicEl>
                                              <a:dgm id="{8812F869-8E82-4DEC-8AED-505B02958EA0}"/>
                                            </p:graphicEl>
                                          </p:spTgt>
                                        </p:tgtEl>
                                        <p:attrNameLst>
                                          <p:attrName>ppt_h</p:attrName>
                                        </p:attrNameLst>
                                      </p:cBhvr>
                                      <p:tavLst>
                                        <p:tav tm="0">
                                          <p:val>
                                            <p:fltVal val="0"/>
                                          </p:val>
                                        </p:tav>
                                        <p:tav tm="100000">
                                          <p:val>
                                            <p:strVal val="#ppt_h"/>
                                          </p:val>
                                        </p:tav>
                                      </p:tavLst>
                                    </p:anim>
                                    <p:animEffect transition="in" filter="fade">
                                      <p:cBhvr>
                                        <p:cTn id="149" dur="500"/>
                                        <p:tgtEl>
                                          <p:spTgt spid="10">
                                            <p:graphicEl>
                                              <a:dgm id="{8812F869-8E82-4DEC-8AED-505B02958EA0}"/>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grpId="0" nodeType="clickEffect">
                                  <p:stCondLst>
                                    <p:cond delay="0"/>
                                  </p:stCondLst>
                                  <p:childTnLst>
                                    <p:set>
                                      <p:cBhvr>
                                        <p:cTn id="153" dur="1" fill="hold">
                                          <p:stCondLst>
                                            <p:cond delay="0"/>
                                          </p:stCondLst>
                                        </p:cTn>
                                        <p:tgtEl>
                                          <p:spTgt spid="10">
                                            <p:graphicEl>
                                              <a:dgm id="{BD3C206F-8C2C-4AC1-8ED1-7EFC9FA6BCC5}"/>
                                            </p:graphicEl>
                                          </p:spTgt>
                                        </p:tgtEl>
                                        <p:attrNameLst>
                                          <p:attrName>style.visibility</p:attrName>
                                        </p:attrNameLst>
                                      </p:cBhvr>
                                      <p:to>
                                        <p:strVal val="visible"/>
                                      </p:to>
                                    </p:set>
                                    <p:anim calcmode="lin" valueType="num">
                                      <p:cBhvr>
                                        <p:cTn id="154" dur="500" fill="hold"/>
                                        <p:tgtEl>
                                          <p:spTgt spid="10">
                                            <p:graphicEl>
                                              <a:dgm id="{BD3C206F-8C2C-4AC1-8ED1-7EFC9FA6BCC5}"/>
                                            </p:graphicEl>
                                          </p:spTgt>
                                        </p:tgtEl>
                                        <p:attrNameLst>
                                          <p:attrName>ppt_w</p:attrName>
                                        </p:attrNameLst>
                                      </p:cBhvr>
                                      <p:tavLst>
                                        <p:tav tm="0">
                                          <p:val>
                                            <p:fltVal val="0"/>
                                          </p:val>
                                        </p:tav>
                                        <p:tav tm="100000">
                                          <p:val>
                                            <p:strVal val="#ppt_w"/>
                                          </p:val>
                                        </p:tav>
                                      </p:tavLst>
                                    </p:anim>
                                    <p:anim calcmode="lin" valueType="num">
                                      <p:cBhvr>
                                        <p:cTn id="155" dur="500" fill="hold"/>
                                        <p:tgtEl>
                                          <p:spTgt spid="10">
                                            <p:graphicEl>
                                              <a:dgm id="{BD3C206F-8C2C-4AC1-8ED1-7EFC9FA6BCC5}"/>
                                            </p:graphicEl>
                                          </p:spTgt>
                                        </p:tgtEl>
                                        <p:attrNameLst>
                                          <p:attrName>ppt_h</p:attrName>
                                        </p:attrNameLst>
                                      </p:cBhvr>
                                      <p:tavLst>
                                        <p:tav tm="0">
                                          <p:val>
                                            <p:fltVal val="0"/>
                                          </p:val>
                                        </p:tav>
                                        <p:tav tm="100000">
                                          <p:val>
                                            <p:strVal val="#ppt_h"/>
                                          </p:val>
                                        </p:tav>
                                      </p:tavLst>
                                    </p:anim>
                                    <p:animEffect transition="in" filter="fade">
                                      <p:cBhvr>
                                        <p:cTn id="156" dur="500"/>
                                        <p:tgtEl>
                                          <p:spTgt spid="10">
                                            <p:graphicEl>
                                              <a:dgm id="{BD3C206F-8C2C-4AC1-8ED1-7EFC9FA6BCC5}"/>
                                            </p:graphicEl>
                                          </p:spTgt>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10">
                                            <p:graphicEl>
                                              <a:dgm id="{9B726692-19B4-41AB-8690-2BEF14BA1C39}"/>
                                            </p:graphicEl>
                                          </p:spTgt>
                                        </p:tgtEl>
                                        <p:attrNameLst>
                                          <p:attrName>style.visibility</p:attrName>
                                        </p:attrNameLst>
                                      </p:cBhvr>
                                      <p:to>
                                        <p:strVal val="visible"/>
                                      </p:to>
                                    </p:set>
                                    <p:anim calcmode="lin" valueType="num">
                                      <p:cBhvr>
                                        <p:cTn id="161" dur="500" fill="hold"/>
                                        <p:tgtEl>
                                          <p:spTgt spid="10">
                                            <p:graphicEl>
                                              <a:dgm id="{9B726692-19B4-41AB-8690-2BEF14BA1C39}"/>
                                            </p:graphicEl>
                                          </p:spTgt>
                                        </p:tgtEl>
                                        <p:attrNameLst>
                                          <p:attrName>ppt_w</p:attrName>
                                        </p:attrNameLst>
                                      </p:cBhvr>
                                      <p:tavLst>
                                        <p:tav tm="0">
                                          <p:val>
                                            <p:fltVal val="0"/>
                                          </p:val>
                                        </p:tav>
                                        <p:tav tm="100000">
                                          <p:val>
                                            <p:strVal val="#ppt_w"/>
                                          </p:val>
                                        </p:tav>
                                      </p:tavLst>
                                    </p:anim>
                                    <p:anim calcmode="lin" valueType="num">
                                      <p:cBhvr>
                                        <p:cTn id="162" dur="500" fill="hold"/>
                                        <p:tgtEl>
                                          <p:spTgt spid="10">
                                            <p:graphicEl>
                                              <a:dgm id="{9B726692-19B4-41AB-8690-2BEF14BA1C39}"/>
                                            </p:graphicEl>
                                          </p:spTgt>
                                        </p:tgtEl>
                                        <p:attrNameLst>
                                          <p:attrName>ppt_h</p:attrName>
                                        </p:attrNameLst>
                                      </p:cBhvr>
                                      <p:tavLst>
                                        <p:tav tm="0">
                                          <p:val>
                                            <p:fltVal val="0"/>
                                          </p:val>
                                        </p:tav>
                                        <p:tav tm="100000">
                                          <p:val>
                                            <p:strVal val="#ppt_h"/>
                                          </p:val>
                                        </p:tav>
                                      </p:tavLst>
                                    </p:anim>
                                    <p:animEffect transition="in" filter="fade">
                                      <p:cBhvr>
                                        <p:cTn id="163" dur="500"/>
                                        <p:tgtEl>
                                          <p:spTgt spid="10">
                                            <p:graphicEl>
                                              <a:dgm id="{9B726692-19B4-41AB-8690-2BEF14BA1C39}"/>
                                            </p:graphicEl>
                                          </p:spTgt>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0" nodeType="clickEffect">
                                  <p:stCondLst>
                                    <p:cond delay="0"/>
                                  </p:stCondLst>
                                  <p:childTnLst>
                                    <p:set>
                                      <p:cBhvr>
                                        <p:cTn id="167" dur="1" fill="hold">
                                          <p:stCondLst>
                                            <p:cond delay="0"/>
                                          </p:stCondLst>
                                        </p:cTn>
                                        <p:tgtEl>
                                          <p:spTgt spid="10">
                                            <p:graphicEl>
                                              <a:dgm id="{D756FD87-66DD-47CA-8188-AEE4CF006ECC}"/>
                                            </p:graphicEl>
                                          </p:spTgt>
                                        </p:tgtEl>
                                        <p:attrNameLst>
                                          <p:attrName>style.visibility</p:attrName>
                                        </p:attrNameLst>
                                      </p:cBhvr>
                                      <p:to>
                                        <p:strVal val="visible"/>
                                      </p:to>
                                    </p:set>
                                    <p:anim calcmode="lin" valueType="num">
                                      <p:cBhvr>
                                        <p:cTn id="168" dur="500" fill="hold"/>
                                        <p:tgtEl>
                                          <p:spTgt spid="10">
                                            <p:graphicEl>
                                              <a:dgm id="{D756FD87-66DD-47CA-8188-AEE4CF006ECC}"/>
                                            </p:graphicEl>
                                          </p:spTgt>
                                        </p:tgtEl>
                                        <p:attrNameLst>
                                          <p:attrName>ppt_w</p:attrName>
                                        </p:attrNameLst>
                                      </p:cBhvr>
                                      <p:tavLst>
                                        <p:tav tm="0">
                                          <p:val>
                                            <p:fltVal val="0"/>
                                          </p:val>
                                        </p:tav>
                                        <p:tav tm="100000">
                                          <p:val>
                                            <p:strVal val="#ppt_w"/>
                                          </p:val>
                                        </p:tav>
                                      </p:tavLst>
                                    </p:anim>
                                    <p:anim calcmode="lin" valueType="num">
                                      <p:cBhvr>
                                        <p:cTn id="169" dur="500" fill="hold"/>
                                        <p:tgtEl>
                                          <p:spTgt spid="10">
                                            <p:graphicEl>
                                              <a:dgm id="{D756FD87-66DD-47CA-8188-AEE4CF006ECC}"/>
                                            </p:graphicEl>
                                          </p:spTgt>
                                        </p:tgtEl>
                                        <p:attrNameLst>
                                          <p:attrName>ppt_h</p:attrName>
                                        </p:attrNameLst>
                                      </p:cBhvr>
                                      <p:tavLst>
                                        <p:tav tm="0">
                                          <p:val>
                                            <p:fltVal val="0"/>
                                          </p:val>
                                        </p:tav>
                                        <p:tav tm="100000">
                                          <p:val>
                                            <p:strVal val="#ppt_h"/>
                                          </p:val>
                                        </p:tav>
                                      </p:tavLst>
                                    </p:anim>
                                    <p:animEffect transition="in" filter="fade">
                                      <p:cBhvr>
                                        <p:cTn id="170" dur="500"/>
                                        <p:tgtEl>
                                          <p:spTgt spid="10">
                                            <p:graphicEl>
                                              <a:dgm id="{D756FD87-66DD-47CA-8188-AEE4CF006ECC}"/>
                                            </p:graphicEl>
                                          </p:spTgt>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grpId="0" nodeType="clickEffect">
                                  <p:stCondLst>
                                    <p:cond delay="0"/>
                                  </p:stCondLst>
                                  <p:childTnLst>
                                    <p:set>
                                      <p:cBhvr>
                                        <p:cTn id="174" dur="1" fill="hold">
                                          <p:stCondLst>
                                            <p:cond delay="0"/>
                                          </p:stCondLst>
                                        </p:cTn>
                                        <p:tgtEl>
                                          <p:spTgt spid="10">
                                            <p:graphicEl>
                                              <a:dgm id="{55130D1D-8C40-4765-9E23-1B5FB4F8646C}"/>
                                            </p:graphicEl>
                                          </p:spTgt>
                                        </p:tgtEl>
                                        <p:attrNameLst>
                                          <p:attrName>style.visibility</p:attrName>
                                        </p:attrNameLst>
                                      </p:cBhvr>
                                      <p:to>
                                        <p:strVal val="visible"/>
                                      </p:to>
                                    </p:set>
                                    <p:anim calcmode="lin" valueType="num">
                                      <p:cBhvr>
                                        <p:cTn id="175" dur="500" fill="hold"/>
                                        <p:tgtEl>
                                          <p:spTgt spid="10">
                                            <p:graphicEl>
                                              <a:dgm id="{55130D1D-8C40-4765-9E23-1B5FB4F8646C}"/>
                                            </p:graphicEl>
                                          </p:spTgt>
                                        </p:tgtEl>
                                        <p:attrNameLst>
                                          <p:attrName>ppt_w</p:attrName>
                                        </p:attrNameLst>
                                      </p:cBhvr>
                                      <p:tavLst>
                                        <p:tav tm="0">
                                          <p:val>
                                            <p:fltVal val="0"/>
                                          </p:val>
                                        </p:tav>
                                        <p:tav tm="100000">
                                          <p:val>
                                            <p:strVal val="#ppt_w"/>
                                          </p:val>
                                        </p:tav>
                                      </p:tavLst>
                                    </p:anim>
                                    <p:anim calcmode="lin" valueType="num">
                                      <p:cBhvr>
                                        <p:cTn id="176" dur="500" fill="hold"/>
                                        <p:tgtEl>
                                          <p:spTgt spid="10">
                                            <p:graphicEl>
                                              <a:dgm id="{55130D1D-8C40-4765-9E23-1B5FB4F8646C}"/>
                                            </p:graphicEl>
                                          </p:spTgt>
                                        </p:tgtEl>
                                        <p:attrNameLst>
                                          <p:attrName>ppt_h</p:attrName>
                                        </p:attrNameLst>
                                      </p:cBhvr>
                                      <p:tavLst>
                                        <p:tav tm="0">
                                          <p:val>
                                            <p:fltVal val="0"/>
                                          </p:val>
                                        </p:tav>
                                        <p:tav tm="100000">
                                          <p:val>
                                            <p:strVal val="#ppt_h"/>
                                          </p:val>
                                        </p:tav>
                                      </p:tavLst>
                                    </p:anim>
                                    <p:animEffect transition="in" filter="fade">
                                      <p:cBhvr>
                                        <p:cTn id="177" dur="500"/>
                                        <p:tgtEl>
                                          <p:spTgt spid="10">
                                            <p:graphicEl>
                                              <a:dgm id="{55130D1D-8C40-4765-9E23-1B5FB4F8646C}"/>
                                            </p:graphicEl>
                                          </p:spTgt>
                                        </p:tgtEl>
                                      </p:cBhvr>
                                    </p:animEffect>
                                  </p:childTnLst>
                                </p:cTn>
                              </p:par>
                            </p:childTnLst>
                          </p:cTn>
                        </p:par>
                      </p:childTnLst>
                    </p:cTn>
                  </p:par>
                  <p:par>
                    <p:cTn id="178" fill="hold">
                      <p:stCondLst>
                        <p:cond delay="indefinite"/>
                      </p:stCondLst>
                      <p:childTnLst>
                        <p:par>
                          <p:cTn id="179" fill="hold">
                            <p:stCondLst>
                              <p:cond delay="0"/>
                            </p:stCondLst>
                            <p:childTnLst>
                              <p:par>
                                <p:cTn id="180" presetID="53" presetClass="entr" presetSubtype="16" fill="hold" grpId="0" nodeType="clickEffect">
                                  <p:stCondLst>
                                    <p:cond delay="0"/>
                                  </p:stCondLst>
                                  <p:childTnLst>
                                    <p:set>
                                      <p:cBhvr>
                                        <p:cTn id="181" dur="1" fill="hold">
                                          <p:stCondLst>
                                            <p:cond delay="0"/>
                                          </p:stCondLst>
                                        </p:cTn>
                                        <p:tgtEl>
                                          <p:spTgt spid="10">
                                            <p:graphicEl>
                                              <a:dgm id="{69E7F98B-89FA-445F-A1F4-8A84C45078E0}"/>
                                            </p:graphicEl>
                                          </p:spTgt>
                                        </p:tgtEl>
                                        <p:attrNameLst>
                                          <p:attrName>style.visibility</p:attrName>
                                        </p:attrNameLst>
                                      </p:cBhvr>
                                      <p:to>
                                        <p:strVal val="visible"/>
                                      </p:to>
                                    </p:set>
                                    <p:anim calcmode="lin" valueType="num">
                                      <p:cBhvr>
                                        <p:cTn id="182" dur="500" fill="hold"/>
                                        <p:tgtEl>
                                          <p:spTgt spid="10">
                                            <p:graphicEl>
                                              <a:dgm id="{69E7F98B-89FA-445F-A1F4-8A84C45078E0}"/>
                                            </p:graphicEl>
                                          </p:spTgt>
                                        </p:tgtEl>
                                        <p:attrNameLst>
                                          <p:attrName>ppt_w</p:attrName>
                                        </p:attrNameLst>
                                      </p:cBhvr>
                                      <p:tavLst>
                                        <p:tav tm="0">
                                          <p:val>
                                            <p:fltVal val="0"/>
                                          </p:val>
                                        </p:tav>
                                        <p:tav tm="100000">
                                          <p:val>
                                            <p:strVal val="#ppt_w"/>
                                          </p:val>
                                        </p:tav>
                                      </p:tavLst>
                                    </p:anim>
                                    <p:anim calcmode="lin" valueType="num">
                                      <p:cBhvr>
                                        <p:cTn id="183" dur="500" fill="hold"/>
                                        <p:tgtEl>
                                          <p:spTgt spid="10">
                                            <p:graphicEl>
                                              <a:dgm id="{69E7F98B-89FA-445F-A1F4-8A84C45078E0}"/>
                                            </p:graphicEl>
                                          </p:spTgt>
                                        </p:tgtEl>
                                        <p:attrNameLst>
                                          <p:attrName>ppt_h</p:attrName>
                                        </p:attrNameLst>
                                      </p:cBhvr>
                                      <p:tavLst>
                                        <p:tav tm="0">
                                          <p:val>
                                            <p:fltVal val="0"/>
                                          </p:val>
                                        </p:tav>
                                        <p:tav tm="100000">
                                          <p:val>
                                            <p:strVal val="#ppt_h"/>
                                          </p:val>
                                        </p:tav>
                                      </p:tavLst>
                                    </p:anim>
                                    <p:animEffect transition="in" filter="fade">
                                      <p:cBhvr>
                                        <p:cTn id="184" dur="500"/>
                                        <p:tgtEl>
                                          <p:spTgt spid="10">
                                            <p:graphicEl>
                                              <a:dgm id="{69E7F98B-89FA-445F-A1F4-8A84C45078E0}"/>
                                            </p:graphicEl>
                                          </p:spTgt>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0">
                                            <p:graphicEl>
                                              <a:dgm id="{CA357248-2BD3-4104-8FF7-9DCA6B400D54}"/>
                                            </p:graphicEl>
                                          </p:spTgt>
                                        </p:tgtEl>
                                        <p:attrNameLst>
                                          <p:attrName>style.visibility</p:attrName>
                                        </p:attrNameLst>
                                      </p:cBhvr>
                                      <p:to>
                                        <p:strVal val="visible"/>
                                      </p:to>
                                    </p:set>
                                    <p:anim calcmode="lin" valueType="num">
                                      <p:cBhvr>
                                        <p:cTn id="189" dur="500" fill="hold"/>
                                        <p:tgtEl>
                                          <p:spTgt spid="10">
                                            <p:graphicEl>
                                              <a:dgm id="{CA357248-2BD3-4104-8FF7-9DCA6B400D54}"/>
                                            </p:graphicEl>
                                          </p:spTgt>
                                        </p:tgtEl>
                                        <p:attrNameLst>
                                          <p:attrName>ppt_w</p:attrName>
                                        </p:attrNameLst>
                                      </p:cBhvr>
                                      <p:tavLst>
                                        <p:tav tm="0">
                                          <p:val>
                                            <p:fltVal val="0"/>
                                          </p:val>
                                        </p:tav>
                                        <p:tav tm="100000">
                                          <p:val>
                                            <p:strVal val="#ppt_w"/>
                                          </p:val>
                                        </p:tav>
                                      </p:tavLst>
                                    </p:anim>
                                    <p:anim calcmode="lin" valueType="num">
                                      <p:cBhvr>
                                        <p:cTn id="190" dur="500" fill="hold"/>
                                        <p:tgtEl>
                                          <p:spTgt spid="10">
                                            <p:graphicEl>
                                              <a:dgm id="{CA357248-2BD3-4104-8FF7-9DCA6B400D54}"/>
                                            </p:graphicEl>
                                          </p:spTgt>
                                        </p:tgtEl>
                                        <p:attrNameLst>
                                          <p:attrName>ppt_h</p:attrName>
                                        </p:attrNameLst>
                                      </p:cBhvr>
                                      <p:tavLst>
                                        <p:tav tm="0">
                                          <p:val>
                                            <p:fltVal val="0"/>
                                          </p:val>
                                        </p:tav>
                                        <p:tav tm="100000">
                                          <p:val>
                                            <p:strVal val="#ppt_h"/>
                                          </p:val>
                                        </p:tav>
                                      </p:tavLst>
                                    </p:anim>
                                    <p:animEffect transition="in" filter="fade">
                                      <p:cBhvr>
                                        <p:cTn id="191" dur="500"/>
                                        <p:tgtEl>
                                          <p:spTgt spid="10">
                                            <p:graphicEl>
                                              <a:dgm id="{CA357248-2BD3-4104-8FF7-9DCA6B400D54}"/>
                                            </p:graphicEl>
                                          </p:spTgt>
                                        </p:tgtEl>
                                      </p:cBhvr>
                                    </p:animEffect>
                                  </p:childTnLst>
                                </p:cTn>
                              </p:par>
                            </p:childTnLst>
                          </p:cTn>
                        </p:par>
                        <p:par>
                          <p:cTn id="192" fill="hold">
                            <p:stCondLst>
                              <p:cond delay="500"/>
                            </p:stCondLst>
                            <p:childTnLst>
                              <p:par>
                                <p:cTn id="193" presetID="2" presetClass="entr" presetSubtype="2" fill="hold" grpId="0" nodeType="afterEffect">
                                  <p:stCondLst>
                                    <p:cond delay="0"/>
                                  </p:stCondLst>
                                  <p:childTnLst>
                                    <p:set>
                                      <p:cBhvr>
                                        <p:cTn id="194" dur="1" fill="hold">
                                          <p:stCondLst>
                                            <p:cond delay="0"/>
                                          </p:stCondLst>
                                        </p:cTn>
                                        <p:tgtEl>
                                          <p:spTgt spid="12"/>
                                        </p:tgtEl>
                                        <p:attrNameLst>
                                          <p:attrName>style.visibility</p:attrName>
                                        </p:attrNameLst>
                                      </p:cBhvr>
                                      <p:to>
                                        <p:strVal val="visible"/>
                                      </p:to>
                                    </p:set>
                                    <p:anim calcmode="lin" valueType="num">
                                      <p:cBhvr additive="base">
                                        <p:cTn id="195" dur="500" fill="hold"/>
                                        <p:tgtEl>
                                          <p:spTgt spid="12"/>
                                        </p:tgtEl>
                                        <p:attrNameLst>
                                          <p:attrName>ppt_x</p:attrName>
                                        </p:attrNameLst>
                                      </p:cBhvr>
                                      <p:tavLst>
                                        <p:tav tm="0">
                                          <p:val>
                                            <p:strVal val="1+#ppt_w/2"/>
                                          </p:val>
                                        </p:tav>
                                        <p:tav tm="100000">
                                          <p:val>
                                            <p:strVal val="#ppt_x"/>
                                          </p:val>
                                        </p:tav>
                                      </p:tavLst>
                                    </p:anim>
                                    <p:anim calcmode="lin" valueType="num">
                                      <p:cBhvr additive="base">
                                        <p:cTn id="19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Видове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00FBB5C1-1362-487D-9BBF-8132DE01EC72}"/>
              </a:ext>
            </a:extLst>
          </p:cNvPr>
          <p:cNvGraphicFramePr>
            <a:graphicFrameLocks noGrp="1"/>
          </p:cNvGraphicFramePr>
          <p:nvPr>
            <p:extLst>
              <p:ext uri="{D42A27DB-BD31-4B8C-83A1-F6EECF244321}">
                <p14:modId xmlns:p14="http://schemas.microsoft.com/office/powerpoint/2010/main" val="1264925822"/>
              </p:ext>
            </p:extLst>
          </p:nvPr>
        </p:nvGraphicFramePr>
        <p:xfrm>
          <a:off x="4152900" y="1299626"/>
          <a:ext cx="9982199" cy="6599481"/>
        </p:xfrm>
        <a:graphic>
          <a:graphicData uri="http://schemas.openxmlformats.org/drawingml/2006/table">
            <a:tbl>
              <a:tblPr firstRow="1" firstCol="1" bandRow="1">
                <a:tableStyleId>{5C22544A-7EE6-4342-B048-85BDC9FD1C3A}</a:tableStyleId>
              </a:tblPr>
              <a:tblGrid>
                <a:gridCol w="2475844">
                  <a:extLst>
                    <a:ext uri="{9D8B030D-6E8A-4147-A177-3AD203B41FA5}">
                      <a16:colId xmlns:a16="http://schemas.microsoft.com/office/drawing/2014/main" val="1203051916"/>
                    </a:ext>
                  </a:extLst>
                </a:gridCol>
                <a:gridCol w="3500493">
                  <a:extLst>
                    <a:ext uri="{9D8B030D-6E8A-4147-A177-3AD203B41FA5}">
                      <a16:colId xmlns:a16="http://schemas.microsoft.com/office/drawing/2014/main" val="3469268436"/>
                    </a:ext>
                  </a:extLst>
                </a:gridCol>
                <a:gridCol w="4005862">
                  <a:extLst>
                    <a:ext uri="{9D8B030D-6E8A-4147-A177-3AD203B41FA5}">
                      <a16:colId xmlns:a16="http://schemas.microsoft.com/office/drawing/2014/main" val="2727222877"/>
                    </a:ext>
                  </a:extLst>
                </a:gridCol>
              </a:tblGrid>
              <a:tr h="609600">
                <a:tc>
                  <a:txBody>
                    <a:bodyPr/>
                    <a:lstStyle/>
                    <a:p>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r>
                        <a:rPr lang="bg-BG" sz="2400" b="1" dirty="0">
                          <a:solidFill>
                            <a:schemeClr val="lt1"/>
                          </a:solidFill>
                          <a:effectLst/>
                          <a:latin typeface="+mn-lt"/>
                          <a:ea typeface="+mn-ea"/>
                          <a:cs typeface="+mn-cs"/>
                        </a:rPr>
                        <a:t>Програмирани решения</a:t>
                      </a:r>
                    </a:p>
                  </a:txBody>
                  <a:tcPr marL="68580" marR="68580" marT="0" marB="0">
                    <a:solidFill>
                      <a:srgbClr val="152D54"/>
                    </a:solidFill>
                  </a:tcPr>
                </a:tc>
                <a:tc>
                  <a:txBody>
                    <a:bodyPr/>
                    <a:lstStyle/>
                    <a:p>
                      <a:r>
                        <a:rPr lang="bg-BG" sz="2400" b="1" dirty="0">
                          <a:solidFill>
                            <a:schemeClr val="lt1"/>
                          </a:solidFill>
                          <a:effectLst/>
                          <a:latin typeface="+mn-lt"/>
                          <a:ea typeface="+mn-ea"/>
                          <a:cs typeface="+mn-cs"/>
                        </a:rPr>
                        <a:t>Непрограмирани решения</a:t>
                      </a:r>
                    </a:p>
                  </a:txBody>
                  <a:tcPr marL="68580" marR="68580" marT="0" marB="0">
                    <a:solidFill>
                      <a:srgbClr val="152D54"/>
                    </a:solidFill>
                  </a:tcPr>
                </a:tc>
                <a:extLst>
                  <a:ext uri="{0D108BD9-81ED-4DB2-BD59-A6C34878D82A}">
                    <a16:rowId xmlns:a16="http://schemas.microsoft.com/office/drawing/2014/main" val="3532157337"/>
                  </a:ext>
                </a:extLst>
              </a:tr>
              <a:tr h="1731443">
                <a:tc>
                  <a:txBody>
                    <a:bodyPr/>
                    <a:lstStyle/>
                    <a:p>
                      <a:r>
                        <a:rPr lang="bg-BG" sz="2400" b="1" dirty="0">
                          <a:solidFill>
                            <a:schemeClr val="lt1"/>
                          </a:solidFill>
                          <a:effectLst/>
                          <a:latin typeface="+mn-lt"/>
                          <a:ea typeface="+mn-ea"/>
                          <a:cs typeface="+mn-cs"/>
                        </a:rPr>
                        <a:t>Проблем</a:t>
                      </a:r>
                    </a:p>
                  </a:txBody>
                  <a:tcPr marL="68580" marR="68580" marT="0" marB="0">
                    <a:solidFill>
                      <a:srgbClr val="152D54"/>
                    </a:solidFill>
                  </a:tcPr>
                </a:tc>
                <a:tc>
                  <a:txBody>
                    <a:bodyPr/>
                    <a:lstStyle/>
                    <a:p>
                      <a:r>
                        <a:rPr lang="bg-BG" sz="2400" dirty="0">
                          <a:solidFill>
                            <a:schemeClr val="dk1"/>
                          </a:solidFill>
                          <a:effectLst/>
                          <a:latin typeface="+mn-lt"/>
                          <a:ea typeface="+mn-ea"/>
                          <a:cs typeface="+mn-cs"/>
                        </a:rPr>
                        <a:t>Чести, повтарящи се, рутинни.</a:t>
                      </a:r>
                    </a:p>
                    <a:p>
                      <a:r>
                        <a:rPr lang="bg-BG" sz="2400" dirty="0">
                          <a:solidFill>
                            <a:schemeClr val="dk1"/>
                          </a:solidFill>
                          <a:effectLst/>
                          <a:latin typeface="+mn-lt"/>
                          <a:ea typeface="+mn-ea"/>
                          <a:cs typeface="+mn-cs"/>
                        </a:rPr>
                        <a:t>Сигурност относно причините и последствията.</a:t>
                      </a:r>
                    </a:p>
                  </a:txBody>
                  <a:tcPr marL="68580" marR="68580" marT="0" marB="0"/>
                </a:tc>
                <a:tc>
                  <a:txBody>
                    <a:bodyPr/>
                    <a:lstStyle/>
                    <a:p>
                      <a:r>
                        <a:rPr lang="bg-BG" sz="2400">
                          <a:solidFill>
                            <a:schemeClr val="dk1"/>
                          </a:solidFill>
                          <a:effectLst/>
                          <a:latin typeface="+mn-lt"/>
                          <a:ea typeface="+mn-ea"/>
                          <a:cs typeface="+mn-cs"/>
                        </a:rPr>
                        <a:t>Нови, неструктурирани.</a:t>
                      </a:r>
                    </a:p>
                    <a:p>
                      <a:r>
                        <a:rPr lang="bg-BG" sz="2400">
                          <a:solidFill>
                            <a:schemeClr val="dk1"/>
                          </a:solidFill>
                          <a:effectLst/>
                          <a:latin typeface="+mn-lt"/>
                          <a:ea typeface="+mn-ea"/>
                          <a:cs typeface="+mn-cs"/>
                        </a:rPr>
                        <a:t>Несигурност относно причините и последствията.</a:t>
                      </a:r>
                    </a:p>
                  </a:txBody>
                  <a:tcPr marL="68580" marR="68580" marT="0" marB="0"/>
                </a:tc>
                <a:extLst>
                  <a:ext uri="{0D108BD9-81ED-4DB2-BD59-A6C34878D82A}">
                    <a16:rowId xmlns:a16="http://schemas.microsoft.com/office/drawing/2014/main" val="3139122340"/>
                  </a:ext>
                </a:extLst>
              </a:tr>
              <a:tr h="1156303">
                <a:tc>
                  <a:txBody>
                    <a:bodyPr/>
                    <a:lstStyle/>
                    <a:p>
                      <a:r>
                        <a:rPr lang="bg-BG" sz="2400" b="1" dirty="0">
                          <a:solidFill>
                            <a:schemeClr val="lt1"/>
                          </a:solidFill>
                          <a:effectLst/>
                          <a:latin typeface="+mn-lt"/>
                          <a:ea typeface="+mn-ea"/>
                          <a:cs typeface="+mn-cs"/>
                        </a:rPr>
                        <a:t>Процедура</a:t>
                      </a:r>
                    </a:p>
                  </a:txBody>
                  <a:tcPr marL="68580" marR="68580" marT="0" marB="0">
                    <a:solidFill>
                      <a:srgbClr val="152D54"/>
                    </a:solidFill>
                  </a:tcPr>
                </a:tc>
                <a:tc>
                  <a:txBody>
                    <a:bodyPr/>
                    <a:lstStyle/>
                    <a:p>
                      <a:r>
                        <a:rPr lang="bg-BG" sz="2400" dirty="0">
                          <a:solidFill>
                            <a:schemeClr val="dk1"/>
                          </a:solidFill>
                          <a:effectLst/>
                          <a:latin typeface="+mn-lt"/>
                          <a:ea typeface="+mn-ea"/>
                          <a:cs typeface="+mn-cs"/>
                        </a:rPr>
                        <a:t>Зависими от политики, правила, ясно определени регламенти.</a:t>
                      </a:r>
                    </a:p>
                  </a:txBody>
                  <a:tcPr marL="68580" marR="68580" marT="0" marB="0"/>
                </a:tc>
                <a:tc>
                  <a:txBody>
                    <a:bodyPr/>
                    <a:lstStyle/>
                    <a:p>
                      <a:r>
                        <a:rPr lang="bg-BG" sz="2400" dirty="0">
                          <a:solidFill>
                            <a:schemeClr val="dk1"/>
                          </a:solidFill>
                          <a:effectLst/>
                          <a:latin typeface="+mn-lt"/>
                          <a:ea typeface="+mn-ea"/>
                          <a:cs typeface="+mn-cs"/>
                        </a:rPr>
                        <a:t>Необходимост от творчески подход, интуиция, приемане на несигурността, креативни решения.</a:t>
                      </a:r>
                    </a:p>
                  </a:txBody>
                  <a:tcPr marL="68580" marR="68580" marT="0" marB="0"/>
                </a:tc>
                <a:extLst>
                  <a:ext uri="{0D108BD9-81ED-4DB2-BD59-A6C34878D82A}">
                    <a16:rowId xmlns:a16="http://schemas.microsoft.com/office/drawing/2014/main" val="2265413459"/>
                  </a:ext>
                </a:extLst>
              </a:tr>
              <a:tr h="2698041">
                <a:tc>
                  <a:txBody>
                    <a:bodyPr/>
                    <a:lstStyle/>
                    <a:p>
                      <a:r>
                        <a:rPr lang="bg-BG" sz="2400" b="1" dirty="0">
                          <a:solidFill>
                            <a:schemeClr val="lt1"/>
                          </a:solidFill>
                          <a:effectLst/>
                          <a:latin typeface="+mn-lt"/>
                          <a:ea typeface="+mn-ea"/>
                          <a:cs typeface="+mn-cs"/>
                        </a:rPr>
                        <a:t>Примери:</a:t>
                      </a:r>
                    </a:p>
                    <a:p>
                      <a:r>
                        <a:rPr lang="bg-BG" sz="2400" b="1" dirty="0">
                          <a:solidFill>
                            <a:schemeClr val="lt1"/>
                          </a:solidFill>
                          <a:effectLst/>
                          <a:latin typeface="+mn-lt"/>
                          <a:ea typeface="+mn-ea"/>
                          <a:cs typeface="+mn-cs"/>
                        </a:rPr>
                        <a:t>  Бизнес компания</a:t>
                      </a:r>
                    </a:p>
                    <a:p>
                      <a:r>
                        <a:rPr lang="bg-BG" sz="2400" b="1" dirty="0">
                          <a:solidFill>
                            <a:schemeClr val="lt1"/>
                          </a:solidFill>
                          <a:effectLst/>
                          <a:latin typeface="+mn-lt"/>
                          <a:ea typeface="+mn-ea"/>
                          <a:cs typeface="+mn-cs"/>
                        </a:rPr>
                        <a:t>  Университет</a:t>
                      </a:r>
                    </a:p>
                    <a:p>
                      <a:r>
                        <a:rPr lang="bg-BG" sz="2400" b="1" dirty="0">
                          <a:solidFill>
                            <a:schemeClr val="lt1"/>
                          </a:solidFill>
                          <a:effectLst/>
                          <a:latin typeface="+mn-lt"/>
                          <a:ea typeface="+mn-ea"/>
                          <a:cs typeface="+mn-cs"/>
                        </a:rPr>
                        <a:t> </a:t>
                      </a:r>
                    </a:p>
                    <a:p>
                      <a:r>
                        <a:rPr lang="bg-BG" sz="2400" b="1" dirty="0">
                          <a:solidFill>
                            <a:schemeClr val="lt1"/>
                          </a:solidFill>
                          <a:effectLst/>
                          <a:latin typeface="+mn-lt"/>
                          <a:ea typeface="+mn-ea"/>
                          <a:cs typeface="+mn-cs"/>
                        </a:rPr>
                        <a:t>  Здравеопазване</a:t>
                      </a:r>
                    </a:p>
                  </a:txBody>
                  <a:tcPr marL="68580" marR="68580" marT="0" marB="0">
                    <a:solidFill>
                      <a:srgbClr val="152D54"/>
                    </a:solidFill>
                  </a:tcPr>
                </a:tc>
                <a:tc>
                  <a:txBody>
                    <a:bodyPr/>
                    <a:lstStyle/>
                    <a:p>
                      <a:r>
                        <a:rPr lang="bg-BG" sz="2400" dirty="0">
                          <a:solidFill>
                            <a:schemeClr val="dk1"/>
                          </a:solidFill>
                          <a:effectLst/>
                          <a:latin typeface="+mn-lt"/>
                          <a:ea typeface="+mn-ea"/>
                          <a:cs typeface="+mn-cs"/>
                        </a:rPr>
                        <a:t> </a:t>
                      </a:r>
                    </a:p>
                    <a:p>
                      <a:r>
                        <a:rPr lang="bg-BG" sz="2400" dirty="0">
                          <a:solidFill>
                            <a:schemeClr val="dk1"/>
                          </a:solidFill>
                          <a:effectLst/>
                          <a:latin typeface="+mn-lt"/>
                          <a:ea typeface="+mn-ea"/>
                          <a:cs typeface="+mn-cs"/>
                        </a:rPr>
                        <a:t>Набор и подбор.</a:t>
                      </a:r>
                    </a:p>
                    <a:p>
                      <a:r>
                        <a:rPr lang="bg-BG" sz="2400" dirty="0">
                          <a:solidFill>
                            <a:schemeClr val="dk1"/>
                          </a:solidFill>
                          <a:effectLst/>
                          <a:latin typeface="+mn-lt"/>
                          <a:ea typeface="+mn-ea"/>
                          <a:cs typeface="+mn-cs"/>
                        </a:rPr>
                        <a:t> </a:t>
                      </a:r>
                    </a:p>
                    <a:p>
                      <a:r>
                        <a:rPr lang="bg-BG" sz="2400" dirty="0">
                          <a:solidFill>
                            <a:schemeClr val="dk1"/>
                          </a:solidFill>
                          <a:effectLst/>
                          <a:latin typeface="+mn-lt"/>
                          <a:ea typeface="+mn-ea"/>
                          <a:cs typeface="+mn-cs"/>
                        </a:rPr>
                        <a:t>Прием на студенти.</a:t>
                      </a:r>
                    </a:p>
                    <a:p>
                      <a:r>
                        <a:rPr lang="bg-BG" sz="2400" dirty="0">
                          <a:solidFill>
                            <a:schemeClr val="dk1"/>
                          </a:solidFill>
                          <a:effectLst/>
                          <a:latin typeface="+mn-lt"/>
                          <a:ea typeface="+mn-ea"/>
                          <a:cs typeface="+mn-cs"/>
                        </a:rPr>
                        <a:t> </a:t>
                      </a:r>
                    </a:p>
                    <a:p>
                      <a:r>
                        <a:rPr lang="bg-BG" sz="2400" dirty="0">
                          <a:solidFill>
                            <a:schemeClr val="dk1"/>
                          </a:solidFill>
                          <a:effectLst/>
                          <a:latin typeface="+mn-lt"/>
                          <a:ea typeface="+mn-ea"/>
                          <a:cs typeface="+mn-cs"/>
                        </a:rPr>
                        <a:t>Изписване на пациенти.</a:t>
                      </a:r>
                    </a:p>
                  </a:txBody>
                  <a:tcPr marL="68580" marR="68580" marT="0" marB="0"/>
                </a:tc>
                <a:tc>
                  <a:txBody>
                    <a:bodyPr/>
                    <a:lstStyle/>
                    <a:p>
                      <a:r>
                        <a:rPr lang="bg-BG" sz="2400" dirty="0">
                          <a:solidFill>
                            <a:schemeClr val="dk1"/>
                          </a:solidFill>
                          <a:effectLst/>
                          <a:latin typeface="+mn-lt"/>
                          <a:ea typeface="+mn-ea"/>
                          <a:cs typeface="+mn-cs"/>
                        </a:rPr>
                        <a:t> </a:t>
                      </a:r>
                    </a:p>
                    <a:p>
                      <a:r>
                        <a:rPr lang="bg-BG" sz="2400" dirty="0">
                          <a:solidFill>
                            <a:schemeClr val="dk1"/>
                          </a:solidFill>
                          <a:effectLst/>
                          <a:latin typeface="+mn-lt"/>
                          <a:ea typeface="+mn-ea"/>
                          <a:cs typeface="+mn-cs"/>
                        </a:rPr>
                        <a:t>Пускане на нов продукт.</a:t>
                      </a:r>
                    </a:p>
                    <a:p>
                      <a:r>
                        <a:rPr lang="bg-BG" sz="2400" dirty="0">
                          <a:solidFill>
                            <a:schemeClr val="dk1"/>
                          </a:solidFill>
                          <a:effectLst/>
                          <a:latin typeface="+mn-lt"/>
                          <a:ea typeface="+mn-ea"/>
                          <a:cs typeface="+mn-cs"/>
                        </a:rPr>
                        <a:t> </a:t>
                      </a:r>
                    </a:p>
                    <a:p>
                      <a:r>
                        <a:rPr lang="bg-BG" sz="2400" dirty="0">
                          <a:solidFill>
                            <a:schemeClr val="dk1"/>
                          </a:solidFill>
                          <a:effectLst/>
                          <a:latin typeface="+mn-lt"/>
                          <a:ea typeface="+mn-ea"/>
                          <a:cs typeface="+mn-cs"/>
                        </a:rPr>
                        <a:t>Създаване на нова бизнес школа.</a:t>
                      </a:r>
                    </a:p>
                    <a:p>
                      <a:r>
                        <a:rPr lang="bg-BG" sz="2400" dirty="0">
                          <a:solidFill>
                            <a:schemeClr val="dk1"/>
                          </a:solidFill>
                          <a:effectLst/>
                          <a:latin typeface="+mn-lt"/>
                          <a:ea typeface="+mn-ea"/>
                          <a:cs typeface="+mn-cs"/>
                        </a:rPr>
                        <a:t>Неочаквано намаление на финансирането.</a:t>
                      </a:r>
                    </a:p>
                  </a:txBody>
                  <a:tcPr marL="68580" marR="68580" marT="0" marB="0"/>
                </a:tc>
                <a:extLst>
                  <a:ext uri="{0D108BD9-81ED-4DB2-BD59-A6C34878D82A}">
                    <a16:rowId xmlns:a16="http://schemas.microsoft.com/office/drawing/2014/main" val="2813567420"/>
                  </a:ext>
                </a:extLst>
              </a:tr>
            </a:tbl>
          </a:graphicData>
        </a:graphic>
      </p:graphicFrame>
      <p:sp>
        <p:nvSpPr>
          <p:cNvPr id="9" name="TextBox 8">
            <a:extLst>
              <a:ext uri="{FF2B5EF4-FFF2-40B4-BE49-F238E27FC236}">
                <a16:creationId xmlns:a16="http://schemas.microsoft.com/office/drawing/2014/main" id="{88C7F999-F840-45D2-8A83-96CEE33A0347}"/>
              </a:ext>
            </a:extLst>
          </p:cNvPr>
          <p:cNvSpPr txBox="1"/>
          <p:nvPr/>
        </p:nvSpPr>
        <p:spPr>
          <a:xfrm>
            <a:off x="7086600" y="8125006"/>
            <a:ext cx="11201400" cy="307777"/>
          </a:xfrm>
          <a:prstGeom prst="rect">
            <a:avLst/>
          </a:prstGeom>
          <a:noFill/>
        </p:spPr>
        <p:txBody>
          <a:bodyPr wrap="square">
            <a:spAutoFit/>
          </a:bodyPr>
          <a:lstStyle/>
          <a:p>
            <a:pPr algn="r" fontAlgn="base">
              <a:spcAft>
                <a:spcPts val="1000"/>
              </a:spcAft>
            </a:pPr>
            <a:r>
              <a:rPr lang="bg-BG" sz="1400" b="1" dirty="0">
                <a:solidFill>
                  <a:srgbClr val="002060"/>
                </a:solidFill>
                <a:effectLst/>
                <a:latin typeface="Calibri" panose="020F0502020204030204" pitchFamily="34" charset="0"/>
                <a:ea typeface="Times New Roman" panose="02020603050405020304" pitchFamily="18" charset="0"/>
              </a:rPr>
              <a:t>Източник</a:t>
            </a:r>
            <a:r>
              <a:rPr lang="en-GB" sz="1400" dirty="0">
                <a:solidFill>
                  <a:srgbClr val="002060"/>
                </a:solidFill>
                <a:effectLst/>
                <a:latin typeface="Calibri" panose="020F0502020204030204" pitchFamily="34" charset="0"/>
                <a:ea typeface="Times New Roman" panose="02020603050405020304" pitchFamily="18" charset="0"/>
              </a:rPr>
              <a:t>: Gibson, J., Ivancevich, J., Donnelly, J., &amp; Konopaske, R. (2012). Organizations: </a:t>
            </a:r>
            <a:r>
              <a:rPr lang="en-GB" sz="1400" dirty="0" err="1">
                <a:solidFill>
                  <a:srgbClr val="002060"/>
                </a:solidFill>
                <a:effectLst/>
                <a:latin typeface="Calibri" panose="020F0502020204030204" pitchFamily="34" charset="0"/>
                <a:ea typeface="Times New Roman" panose="02020603050405020304" pitchFamily="18" charset="0"/>
              </a:rPr>
              <a:t>Behavior</a:t>
            </a:r>
            <a:r>
              <a:rPr lang="en-GB" sz="1400" dirty="0">
                <a:solidFill>
                  <a:srgbClr val="002060"/>
                </a:solidFill>
                <a:effectLst/>
                <a:latin typeface="Calibri" panose="020F0502020204030204" pitchFamily="34" charset="0"/>
                <a:ea typeface="Times New Roman" panose="02020603050405020304" pitchFamily="18" charset="0"/>
              </a:rPr>
              <a:t>, Structure, Processes. New York: McGraw-Hill, p. 465.</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1343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Вземане на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BD264932-04BD-4E2B-978E-B0863177AE69}"/>
              </a:ext>
            </a:extLst>
          </p:cNvPr>
          <p:cNvSpPr txBox="1"/>
          <p:nvPr/>
        </p:nvSpPr>
        <p:spPr>
          <a:xfrm>
            <a:off x="6343650" y="3238500"/>
            <a:ext cx="5600700" cy="2821960"/>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000"/>
            <a:r>
              <a:rPr lang="bg-BG" dirty="0"/>
              <a:t>„</a:t>
            </a:r>
            <a:r>
              <a:rPr lang="ru-RU" dirty="0"/>
              <a:t>Да </a:t>
            </a:r>
            <a:r>
              <a:rPr lang="ru-RU" dirty="0" err="1"/>
              <a:t>остана</a:t>
            </a:r>
            <a:r>
              <a:rPr lang="ru-RU" dirty="0"/>
              <a:t> или да си </a:t>
            </a:r>
            <a:r>
              <a:rPr lang="ru-RU" dirty="0" err="1"/>
              <a:t>тръгна</a:t>
            </a:r>
            <a:r>
              <a:rPr lang="ru-RU" dirty="0"/>
              <a:t>?</a:t>
            </a:r>
          </a:p>
          <a:p>
            <a:pPr marL="180000"/>
            <a:r>
              <a:rPr lang="ru-RU" dirty="0" err="1"/>
              <a:t>Ако</a:t>
            </a:r>
            <a:r>
              <a:rPr lang="ru-RU" dirty="0"/>
              <a:t> си </a:t>
            </a:r>
            <a:r>
              <a:rPr lang="ru-RU" dirty="0" err="1"/>
              <a:t>тръгна</a:t>
            </a:r>
            <a:r>
              <a:rPr lang="ru-RU" dirty="0"/>
              <a:t>, беда ме </a:t>
            </a:r>
            <a:r>
              <a:rPr lang="ru-RU" dirty="0" err="1"/>
              <a:t>чака</a:t>
            </a:r>
            <a:r>
              <a:rPr lang="ru-RU" dirty="0"/>
              <a:t>.</a:t>
            </a:r>
          </a:p>
          <a:p>
            <a:pPr marL="180000"/>
            <a:r>
              <a:rPr lang="ru-RU" dirty="0" err="1"/>
              <a:t>Ако</a:t>
            </a:r>
            <a:r>
              <a:rPr lang="ru-RU" dirty="0"/>
              <a:t> </a:t>
            </a:r>
            <a:r>
              <a:rPr lang="ru-RU" dirty="0" err="1"/>
              <a:t>остана</a:t>
            </a:r>
            <a:r>
              <a:rPr lang="ru-RU" dirty="0"/>
              <a:t>, </a:t>
            </a:r>
            <a:r>
              <a:rPr lang="ru-RU" dirty="0" err="1"/>
              <a:t>тя</a:t>
            </a:r>
            <a:r>
              <a:rPr lang="ru-RU" dirty="0"/>
              <a:t> </a:t>
            </a:r>
            <a:r>
              <a:rPr lang="ru-RU" dirty="0" err="1"/>
              <a:t>ще</a:t>
            </a:r>
            <a:r>
              <a:rPr lang="ru-RU" dirty="0"/>
              <a:t> е за </a:t>
            </a:r>
            <a:r>
              <a:rPr lang="ru-RU" dirty="0" err="1"/>
              <a:t>двама</a:t>
            </a:r>
            <a:r>
              <a:rPr lang="en-GB" dirty="0"/>
              <a:t>.</a:t>
            </a:r>
            <a:r>
              <a:rPr lang="bg-BG" dirty="0"/>
              <a:t>“</a:t>
            </a:r>
          </a:p>
          <a:p>
            <a:pPr marL="180000"/>
            <a:endParaRPr lang="en-GB" sz="2000" dirty="0"/>
          </a:p>
          <a:p>
            <a:pPr marL="180000"/>
            <a:r>
              <a:rPr lang="en-GB" dirty="0"/>
              <a:t>The Clash</a:t>
            </a:r>
            <a:endParaRPr lang="bg-BG" dirty="0"/>
          </a:p>
        </p:txBody>
      </p:sp>
    </p:spTree>
    <p:extLst>
      <p:ext uri="{BB962C8B-B14F-4D97-AF65-F5344CB8AC3E}">
        <p14:creationId xmlns:p14="http://schemas.microsoft.com/office/powerpoint/2010/main" val="22673304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Вземане на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9971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3.1. </a:t>
            </a:r>
            <a:r>
              <a:rPr lang="ru-RU" sz="4000" b="1" spc="50" dirty="0" err="1">
                <a:solidFill>
                  <a:srgbClr val="243255"/>
                </a:solidFill>
                <a:cs typeface="Tahoma"/>
              </a:rPr>
              <a:t>Вземане</a:t>
            </a:r>
            <a:r>
              <a:rPr lang="ru-RU" sz="4000" b="1" spc="50" dirty="0">
                <a:solidFill>
                  <a:srgbClr val="243255"/>
                </a:solidFill>
                <a:cs typeface="Tahoma"/>
              </a:rPr>
              <a:t> на решения. Дефиниции. </a:t>
            </a:r>
            <a:r>
              <a:rPr lang="ru-RU" sz="4000" b="1" spc="50" dirty="0" err="1">
                <a:solidFill>
                  <a:srgbClr val="243255"/>
                </a:solidFill>
                <a:cs typeface="Tahoma"/>
              </a:rPr>
              <a:t>Разумът</a:t>
            </a:r>
            <a:r>
              <a:rPr lang="ru-RU" sz="4000" b="1" spc="50" dirty="0">
                <a:solidFill>
                  <a:srgbClr val="243255"/>
                </a:solidFill>
                <a:cs typeface="Tahoma"/>
              </a:rPr>
              <a:t>, </a:t>
            </a:r>
            <a:r>
              <a:rPr lang="ru-RU" sz="4000" b="1" spc="50" dirty="0" err="1">
                <a:solidFill>
                  <a:srgbClr val="243255"/>
                </a:solidFill>
                <a:cs typeface="Tahoma"/>
              </a:rPr>
              <a:t>емоцията</a:t>
            </a:r>
            <a:r>
              <a:rPr lang="ru-RU" sz="4000" b="1" spc="50" dirty="0">
                <a:solidFill>
                  <a:srgbClr val="243255"/>
                </a:solidFill>
                <a:cs typeface="Tahoma"/>
              </a:rPr>
              <a:t> и </a:t>
            </a:r>
            <a:r>
              <a:rPr lang="ru-RU" sz="4000" b="1" spc="50" dirty="0" err="1">
                <a:solidFill>
                  <a:srgbClr val="243255"/>
                </a:solidFill>
                <a:cs typeface="Tahoma"/>
              </a:rPr>
              <a:t>интуицията</a:t>
            </a:r>
            <a:r>
              <a:rPr lang="ru-RU" sz="4000" b="1" spc="50" dirty="0">
                <a:solidFill>
                  <a:srgbClr val="243255"/>
                </a:solidFill>
                <a:cs typeface="Tahoma"/>
              </a:rPr>
              <a:t> в </a:t>
            </a:r>
            <a:r>
              <a:rPr lang="ru-RU" sz="4000" b="1" spc="50" dirty="0" err="1">
                <a:solidFill>
                  <a:srgbClr val="243255"/>
                </a:solidFill>
                <a:cs typeface="Tahoma"/>
              </a:rPr>
              <a:t>процеса</a:t>
            </a:r>
            <a:r>
              <a:rPr lang="ru-RU" sz="4000" b="1" spc="50" dirty="0">
                <a:solidFill>
                  <a:srgbClr val="243255"/>
                </a:solidFill>
                <a:cs typeface="Tahoma"/>
              </a:rPr>
              <a:t> на </a:t>
            </a:r>
            <a:r>
              <a:rPr lang="ru-RU" sz="4000" b="1" spc="50" dirty="0" err="1">
                <a:solidFill>
                  <a:srgbClr val="243255"/>
                </a:solidFill>
                <a:cs typeface="Tahoma"/>
              </a:rPr>
              <a:t>вземане</a:t>
            </a:r>
            <a:r>
              <a:rPr lang="ru-RU" sz="4000" b="1" spc="50" dirty="0">
                <a:solidFill>
                  <a:srgbClr val="243255"/>
                </a:solidFill>
                <a:cs typeface="Tahoma"/>
              </a:rPr>
              <a:t> на решения</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861B6C57-195E-44F4-A585-55381FF6A6FF}"/>
              </a:ext>
            </a:extLst>
          </p:cNvPr>
          <p:cNvSpPr txBox="1"/>
          <p:nvPr/>
        </p:nvSpPr>
        <p:spPr>
          <a:xfrm>
            <a:off x="2076507" y="3589929"/>
            <a:ext cx="6935386" cy="1323439"/>
          </a:xfrm>
          <a:prstGeom prst="rect">
            <a:avLst/>
          </a:prstGeom>
          <a:noFill/>
        </p:spPr>
        <p:txBody>
          <a:bodyPr wrap="square">
            <a:spAutoFit/>
          </a:bodyPr>
          <a:lstStyle/>
          <a:p>
            <a:pPr algn="just" fontAlgn="base">
              <a:spcAft>
                <a:spcPts val="500"/>
              </a:spcAft>
            </a:pPr>
            <a:r>
              <a:rPr lang="ru-RU" sz="2000" dirty="0" err="1">
                <a:solidFill>
                  <a:srgbClr val="002060"/>
                </a:solidFill>
                <a:latin typeface="Calibri" panose="020F0502020204030204" pitchFamily="34" charset="0"/>
                <a:ea typeface="Times New Roman" panose="02020603050405020304" pitchFamily="18" charset="0"/>
              </a:rPr>
              <a:t>Вземането</a:t>
            </a:r>
            <a:r>
              <a:rPr lang="ru-RU" sz="2000" dirty="0">
                <a:solidFill>
                  <a:srgbClr val="002060"/>
                </a:solidFill>
                <a:latin typeface="Calibri" panose="020F0502020204030204" pitchFamily="34" charset="0"/>
                <a:ea typeface="Times New Roman" panose="02020603050405020304" pitchFamily="18" charset="0"/>
              </a:rPr>
              <a:t> на решения е: „</a:t>
            </a:r>
            <a:r>
              <a:rPr lang="ru-RU" sz="2000" dirty="0" err="1">
                <a:solidFill>
                  <a:srgbClr val="002060"/>
                </a:solidFill>
                <a:latin typeface="Calibri" panose="020F0502020204030204" pitchFamily="34" charset="0"/>
                <a:ea typeface="Times New Roman" panose="02020603050405020304" pitchFamily="18" charset="0"/>
              </a:rPr>
              <a:t>съзнателен</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процес</a:t>
            </a:r>
            <a:r>
              <a:rPr lang="ru-RU" sz="2000" dirty="0">
                <a:solidFill>
                  <a:srgbClr val="002060"/>
                </a:solidFill>
                <a:latin typeface="Calibri" panose="020F0502020204030204" pitchFamily="34" charset="0"/>
                <a:ea typeface="Times New Roman" panose="02020603050405020304" pitchFamily="18" charset="0"/>
              </a:rPr>
              <a:t> на </a:t>
            </a:r>
            <a:r>
              <a:rPr lang="ru-RU" sz="2000" dirty="0" err="1">
                <a:solidFill>
                  <a:srgbClr val="002060"/>
                </a:solidFill>
                <a:latin typeface="Calibri" panose="020F0502020204030204" pitchFamily="34" charset="0"/>
                <a:ea typeface="Times New Roman" panose="02020603050405020304" pitchFamily="18" charset="0"/>
              </a:rPr>
              <a:t>правенето</a:t>
            </a:r>
            <a:r>
              <a:rPr lang="ru-RU" sz="2000" dirty="0">
                <a:solidFill>
                  <a:srgbClr val="002060"/>
                </a:solidFill>
                <a:latin typeface="Calibri" panose="020F0502020204030204" pitchFamily="34" charset="0"/>
                <a:ea typeface="Times New Roman" panose="02020603050405020304" pitchFamily="18" charset="0"/>
              </a:rPr>
              <a:t> на </a:t>
            </a:r>
            <a:r>
              <a:rPr lang="ru-RU" sz="2000" dirty="0" err="1">
                <a:solidFill>
                  <a:srgbClr val="002060"/>
                </a:solidFill>
                <a:latin typeface="Calibri" panose="020F0502020204030204" pitchFamily="34" charset="0"/>
                <a:ea typeface="Times New Roman" panose="02020603050405020304" pitchFamily="18" charset="0"/>
              </a:rPr>
              <a:t>избор</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измежду</a:t>
            </a:r>
            <a:r>
              <a:rPr lang="ru-RU" sz="2000" dirty="0">
                <a:solidFill>
                  <a:srgbClr val="002060"/>
                </a:solidFill>
                <a:latin typeface="Calibri" panose="020F0502020204030204" pitchFamily="34" charset="0"/>
                <a:ea typeface="Times New Roman" panose="02020603050405020304" pitchFamily="18" charset="0"/>
              </a:rPr>
              <a:t> много </a:t>
            </a:r>
            <a:r>
              <a:rPr lang="ru-RU" sz="2000" dirty="0" err="1">
                <a:solidFill>
                  <a:srgbClr val="002060"/>
                </a:solidFill>
                <a:latin typeface="Calibri" panose="020F0502020204030204" pitchFamily="34" charset="0"/>
                <a:ea typeface="Times New Roman" panose="02020603050405020304" pitchFamily="18" charset="0"/>
              </a:rPr>
              <a:t>алтернативи</a:t>
            </a:r>
            <a:r>
              <a:rPr lang="ru-RU" sz="2000" dirty="0">
                <a:solidFill>
                  <a:srgbClr val="002060"/>
                </a:solidFill>
                <a:latin typeface="Calibri" panose="020F0502020204030204" pitchFamily="34" charset="0"/>
                <a:ea typeface="Times New Roman" panose="02020603050405020304" pitchFamily="18" charset="0"/>
              </a:rPr>
              <a:t> с </a:t>
            </a:r>
            <a:r>
              <a:rPr lang="ru-RU" sz="2000" dirty="0" err="1">
                <a:solidFill>
                  <a:srgbClr val="002060"/>
                </a:solidFill>
                <a:latin typeface="Calibri" panose="020F0502020204030204" pitchFamily="34" charset="0"/>
                <a:ea typeface="Times New Roman" panose="02020603050405020304" pitchFamily="18" charset="0"/>
              </a:rPr>
              <a:t>намерението</a:t>
            </a:r>
            <a:r>
              <a:rPr lang="ru-RU" sz="2000" dirty="0">
                <a:solidFill>
                  <a:srgbClr val="002060"/>
                </a:solidFill>
                <a:latin typeface="Calibri" panose="020F0502020204030204" pitchFamily="34" charset="0"/>
                <a:ea typeface="Times New Roman" panose="02020603050405020304" pitchFamily="18" charset="0"/>
              </a:rPr>
              <a:t> да достигнем </a:t>
            </a:r>
            <a:r>
              <a:rPr lang="ru-RU" sz="2000" dirty="0" err="1">
                <a:solidFill>
                  <a:srgbClr val="002060"/>
                </a:solidFill>
                <a:latin typeface="Calibri" panose="020F0502020204030204" pitchFamily="34" charset="0"/>
                <a:ea typeface="Times New Roman" panose="02020603050405020304" pitchFamily="18" charset="0"/>
              </a:rPr>
              <a:t>желано</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състояние</a:t>
            </a:r>
            <a:r>
              <a:rPr lang="ru-RU" sz="2000" dirty="0">
                <a:solidFill>
                  <a:srgbClr val="002060"/>
                </a:solidFill>
                <a:latin typeface="Calibri" panose="020F0502020204030204" pitchFamily="34" charset="0"/>
                <a:ea typeface="Times New Roman" panose="02020603050405020304" pitchFamily="18" charset="0"/>
              </a:rPr>
              <a:t>“ / </a:t>
            </a:r>
            <a:r>
              <a:rPr lang="ru-RU" sz="2000" dirty="0" err="1">
                <a:solidFill>
                  <a:srgbClr val="002060"/>
                </a:solidFill>
                <a:latin typeface="Calibri" panose="020F0502020204030204" pitchFamily="34" charset="0"/>
                <a:ea typeface="Times New Roman" panose="02020603050405020304" pitchFamily="18" charset="0"/>
              </a:rPr>
              <a:t>желани</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резултати</a:t>
            </a:r>
            <a:r>
              <a:rPr lang="en-GB" sz="2000" dirty="0">
                <a:solidFill>
                  <a:srgbClr val="002060"/>
                </a:solidFill>
                <a:effectLst/>
                <a:latin typeface="Calibri" panose="020F0502020204030204" pitchFamily="34" charset="0"/>
                <a:ea typeface="Times New Roman" panose="02020603050405020304" pitchFamily="18" charset="0"/>
              </a:rPr>
              <a:t>. (McShane and Von Glinow, 2010, p. 198)</a:t>
            </a:r>
            <a:endParaRPr lang="bg-BG"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1C3F063D-606C-4EB3-A637-6959350F2997}"/>
              </a:ext>
            </a:extLst>
          </p:cNvPr>
          <p:cNvSpPr txBox="1"/>
          <p:nvPr/>
        </p:nvSpPr>
        <p:spPr>
          <a:xfrm>
            <a:off x="9396356" y="5680901"/>
            <a:ext cx="6207406" cy="1323439"/>
          </a:xfrm>
          <a:prstGeom prst="rect">
            <a:avLst/>
          </a:prstGeom>
          <a:noFill/>
        </p:spPr>
        <p:txBody>
          <a:bodyPr wrap="square">
            <a:spAutoFit/>
          </a:bodyPr>
          <a:lstStyle/>
          <a:p>
            <a:r>
              <a:rPr lang="ru-RU" sz="2000" dirty="0" err="1">
                <a:solidFill>
                  <a:srgbClr val="002060"/>
                </a:solidFill>
                <a:latin typeface="Calibri" panose="020F0502020204030204" pitchFamily="34" charset="0"/>
                <a:ea typeface="Times New Roman" panose="02020603050405020304" pitchFamily="18" charset="0"/>
              </a:rPr>
              <a:t>Вземането</a:t>
            </a:r>
            <a:r>
              <a:rPr lang="ru-RU" sz="2000" dirty="0">
                <a:solidFill>
                  <a:srgbClr val="002060"/>
                </a:solidFill>
                <a:latin typeface="Calibri" panose="020F0502020204030204" pitchFamily="34" charset="0"/>
                <a:ea typeface="Times New Roman" panose="02020603050405020304" pitchFamily="18" charset="0"/>
              </a:rPr>
              <a:t> на решения </a:t>
            </a:r>
            <a:r>
              <a:rPr lang="ru-RU" sz="2000" dirty="0" err="1">
                <a:solidFill>
                  <a:srgbClr val="002060"/>
                </a:solidFill>
                <a:latin typeface="Calibri" panose="020F0502020204030204" pitchFamily="34" charset="0"/>
                <a:ea typeface="Times New Roman" panose="02020603050405020304" pitchFamily="18" charset="0"/>
              </a:rPr>
              <a:t>включва</a:t>
            </a:r>
            <a:r>
              <a:rPr lang="ru-RU" sz="2000" dirty="0">
                <a:solidFill>
                  <a:srgbClr val="002060"/>
                </a:solidFill>
                <a:latin typeface="Calibri" panose="020F0502020204030204" pitchFamily="34" charset="0"/>
                <a:ea typeface="Times New Roman" panose="02020603050405020304" pitchFamily="18" charset="0"/>
              </a:rPr>
              <a:t> не само разума, но и </a:t>
            </a:r>
            <a:r>
              <a:rPr lang="ru-RU" sz="2000" dirty="0" err="1">
                <a:solidFill>
                  <a:srgbClr val="002060"/>
                </a:solidFill>
                <a:latin typeface="Calibri" panose="020F0502020204030204" pitchFamily="34" charset="0"/>
                <a:ea typeface="Times New Roman" panose="02020603050405020304" pitchFamily="18" charset="0"/>
              </a:rPr>
              <a:t>емоцията</a:t>
            </a:r>
            <a:r>
              <a:rPr lang="ru-RU" sz="2000" dirty="0">
                <a:solidFill>
                  <a:srgbClr val="002060"/>
                </a:solidFill>
                <a:latin typeface="Calibri" panose="020F0502020204030204" pitchFamily="34" charset="0"/>
                <a:ea typeface="Times New Roman" panose="02020603050405020304" pitchFamily="18" charset="0"/>
              </a:rPr>
              <a:t> и </a:t>
            </a:r>
            <a:r>
              <a:rPr lang="ru-RU" sz="2000" dirty="0" err="1">
                <a:solidFill>
                  <a:srgbClr val="002060"/>
                </a:solidFill>
                <a:latin typeface="Calibri" panose="020F0502020204030204" pitchFamily="34" charset="0"/>
                <a:ea typeface="Times New Roman" panose="02020603050405020304" pitchFamily="18" charset="0"/>
              </a:rPr>
              <a:t>интуицията</a:t>
            </a:r>
            <a:r>
              <a:rPr lang="ru-RU" sz="2000" dirty="0">
                <a:solidFill>
                  <a:srgbClr val="002060"/>
                </a:solidFill>
                <a:latin typeface="Calibri" panose="020F0502020204030204" pitchFamily="34" charset="0"/>
                <a:ea typeface="Times New Roman" panose="02020603050405020304" pitchFamily="18" charset="0"/>
              </a:rPr>
              <a:t> – </a:t>
            </a:r>
            <a:r>
              <a:rPr lang="ru-RU" sz="2000" dirty="0" err="1">
                <a:solidFill>
                  <a:srgbClr val="002060"/>
                </a:solidFill>
                <a:latin typeface="Calibri" panose="020F0502020204030204" pitchFamily="34" charset="0"/>
                <a:ea typeface="Times New Roman" panose="02020603050405020304" pitchFamily="18" charset="0"/>
              </a:rPr>
              <a:t>това</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определя</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ролята</a:t>
            </a:r>
            <a:r>
              <a:rPr lang="ru-RU" sz="2000" dirty="0">
                <a:solidFill>
                  <a:srgbClr val="002060"/>
                </a:solidFill>
                <a:latin typeface="Calibri" panose="020F0502020204030204" pitchFamily="34" charset="0"/>
                <a:ea typeface="Times New Roman" panose="02020603050405020304" pitchFamily="18" charset="0"/>
              </a:rPr>
              <a:t> на </a:t>
            </a:r>
            <a:r>
              <a:rPr lang="ru-RU" sz="2000" dirty="0" err="1">
                <a:solidFill>
                  <a:srgbClr val="002060"/>
                </a:solidFill>
                <a:latin typeface="Calibri" panose="020F0502020204030204" pitchFamily="34" charset="0"/>
                <a:ea typeface="Times New Roman" panose="02020603050405020304" pitchFamily="18" charset="0"/>
              </a:rPr>
              <a:t>главата</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сърцето</a:t>
            </a:r>
            <a:r>
              <a:rPr lang="ru-RU" sz="2000" dirty="0">
                <a:solidFill>
                  <a:srgbClr val="002060"/>
                </a:solidFill>
                <a:latin typeface="Calibri" panose="020F0502020204030204" pitchFamily="34" charset="0"/>
                <a:ea typeface="Times New Roman" panose="02020603050405020304" pitchFamily="18" charset="0"/>
              </a:rPr>
              <a:t> и </a:t>
            </a:r>
            <a:r>
              <a:rPr lang="ru-RU" sz="2000" dirty="0" err="1">
                <a:solidFill>
                  <a:srgbClr val="002060"/>
                </a:solidFill>
                <a:latin typeface="Calibri" panose="020F0502020204030204" pitchFamily="34" charset="0"/>
                <a:ea typeface="Times New Roman" panose="02020603050405020304" pitchFamily="18" charset="0"/>
              </a:rPr>
              <a:t>инстинктите</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във</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вземането</a:t>
            </a:r>
            <a:r>
              <a:rPr lang="ru-RU" sz="2000" dirty="0">
                <a:solidFill>
                  <a:srgbClr val="002060"/>
                </a:solidFill>
                <a:latin typeface="Calibri" panose="020F0502020204030204" pitchFamily="34" charset="0"/>
                <a:ea typeface="Times New Roman" panose="02020603050405020304" pitchFamily="18" charset="0"/>
              </a:rPr>
              <a:t> на решения</a:t>
            </a:r>
            <a:r>
              <a:rPr lang="en-GB" sz="2000" dirty="0">
                <a:solidFill>
                  <a:srgbClr val="002060"/>
                </a:solidFill>
                <a:effectLst/>
                <a:latin typeface="Calibri" panose="020F0502020204030204" pitchFamily="34" charset="0"/>
                <a:ea typeface="Times New Roman" panose="02020603050405020304" pitchFamily="18" charset="0"/>
              </a:rPr>
              <a:t>.</a:t>
            </a:r>
            <a:endParaRPr lang="bg-BG" sz="2000" dirty="0"/>
          </a:p>
        </p:txBody>
      </p:sp>
      <p:sp>
        <p:nvSpPr>
          <p:cNvPr id="14" name="TextBox 13">
            <a:extLst>
              <a:ext uri="{FF2B5EF4-FFF2-40B4-BE49-F238E27FC236}">
                <a16:creationId xmlns:a16="http://schemas.microsoft.com/office/drawing/2014/main" id="{72FDF7B0-719F-4120-8DC1-C75D0FDB64E4}"/>
              </a:ext>
            </a:extLst>
          </p:cNvPr>
          <p:cNvSpPr txBox="1"/>
          <p:nvPr/>
        </p:nvSpPr>
        <p:spPr>
          <a:xfrm>
            <a:off x="2081056" y="7407414"/>
            <a:ext cx="13997144" cy="707886"/>
          </a:xfrm>
          <a:prstGeom prst="rect">
            <a:avLst/>
          </a:prstGeom>
          <a:noFill/>
        </p:spPr>
        <p:txBody>
          <a:bodyPr wrap="square">
            <a:spAutoFit/>
          </a:bodyPr>
          <a:lstStyle/>
          <a:p>
            <a:r>
              <a:rPr lang="ru-RU" sz="2000" dirty="0" err="1">
                <a:solidFill>
                  <a:srgbClr val="002060"/>
                </a:solidFill>
                <a:latin typeface="Calibri" panose="020F0502020204030204" pitchFamily="34" charset="0"/>
                <a:ea typeface="Times New Roman" panose="02020603050405020304" pitchFamily="18" charset="0"/>
              </a:rPr>
              <a:t>Скорошни</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изследвания</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показват</a:t>
            </a:r>
            <a:r>
              <a:rPr lang="ru-RU" sz="2000" dirty="0">
                <a:solidFill>
                  <a:srgbClr val="002060"/>
                </a:solidFill>
                <a:latin typeface="Calibri" panose="020F0502020204030204" pitchFamily="34" charset="0"/>
                <a:ea typeface="Times New Roman" panose="02020603050405020304" pitchFamily="18" charset="0"/>
              </a:rPr>
              <a:t>, че </a:t>
            </a:r>
            <a:r>
              <a:rPr lang="ru-RU" sz="2000" dirty="0" err="1">
                <a:solidFill>
                  <a:srgbClr val="002060"/>
                </a:solidFill>
                <a:latin typeface="Calibri" panose="020F0502020204030204" pitchFamily="34" charset="0"/>
                <a:ea typeface="Times New Roman" panose="02020603050405020304" pitchFamily="18" charset="0"/>
              </a:rPr>
              <a:t>интуицията</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действително</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може</a:t>
            </a:r>
            <a:r>
              <a:rPr lang="ru-RU" sz="2000" dirty="0">
                <a:solidFill>
                  <a:srgbClr val="002060"/>
                </a:solidFill>
                <a:latin typeface="Calibri" panose="020F0502020204030204" pitchFamily="34" charset="0"/>
                <a:ea typeface="Times New Roman" panose="02020603050405020304" pitchFamily="18" charset="0"/>
              </a:rPr>
              <a:t> да </a:t>
            </a:r>
            <a:r>
              <a:rPr lang="ru-RU" sz="2000" dirty="0" err="1">
                <a:solidFill>
                  <a:srgbClr val="002060"/>
                </a:solidFill>
                <a:latin typeface="Calibri" panose="020F0502020204030204" pitchFamily="34" charset="0"/>
                <a:ea typeface="Times New Roman" panose="02020603050405020304" pitchFamily="18" charset="0"/>
              </a:rPr>
              <a:t>бъде</a:t>
            </a:r>
            <a:r>
              <a:rPr lang="ru-RU" sz="2000" dirty="0">
                <a:solidFill>
                  <a:srgbClr val="002060"/>
                </a:solidFill>
                <a:latin typeface="Calibri" panose="020F0502020204030204" pitchFamily="34" charset="0"/>
                <a:ea typeface="Times New Roman" panose="02020603050405020304" pitchFamily="18" charset="0"/>
              </a:rPr>
              <a:t> полезна, </a:t>
            </a:r>
            <a:r>
              <a:rPr lang="ru-RU" sz="2000" dirty="0" err="1">
                <a:solidFill>
                  <a:srgbClr val="002060"/>
                </a:solidFill>
                <a:latin typeface="Calibri" panose="020F0502020204030204" pitchFamily="34" charset="0"/>
                <a:ea typeface="Times New Roman" panose="02020603050405020304" pitchFamily="18" charset="0"/>
              </a:rPr>
              <a:t>особено</a:t>
            </a:r>
            <a:r>
              <a:rPr lang="ru-RU" sz="2000" dirty="0">
                <a:solidFill>
                  <a:srgbClr val="002060"/>
                </a:solidFill>
                <a:latin typeface="Calibri" panose="020F0502020204030204" pitchFamily="34" charset="0"/>
                <a:ea typeface="Times New Roman" panose="02020603050405020304" pitchFamily="18" charset="0"/>
              </a:rPr>
              <a:t> в </a:t>
            </a:r>
            <a:r>
              <a:rPr lang="ru-RU" sz="2000" dirty="0" err="1">
                <a:solidFill>
                  <a:srgbClr val="002060"/>
                </a:solidFill>
                <a:latin typeface="Calibri" panose="020F0502020204030204" pitchFamily="34" charset="0"/>
                <a:ea typeface="Times New Roman" panose="02020603050405020304" pitchFamily="18" charset="0"/>
              </a:rPr>
              <a:t>условията</a:t>
            </a:r>
            <a:r>
              <a:rPr lang="ru-RU" sz="2000" dirty="0">
                <a:solidFill>
                  <a:srgbClr val="002060"/>
                </a:solidFill>
                <a:latin typeface="Calibri" panose="020F0502020204030204" pitchFamily="34" charset="0"/>
                <a:ea typeface="Times New Roman" panose="02020603050405020304" pitchFamily="18" charset="0"/>
              </a:rPr>
              <a:t> на </a:t>
            </a:r>
            <a:r>
              <a:rPr lang="ru-RU" sz="2000" dirty="0" err="1">
                <a:solidFill>
                  <a:srgbClr val="002060"/>
                </a:solidFill>
                <a:latin typeface="Calibri" panose="020F0502020204030204" pitchFamily="34" charset="0"/>
                <a:ea typeface="Times New Roman" panose="02020603050405020304" pitchFamily="18" charset="0"/>
              </a:rPr>
              <a:t>несигурност</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когато</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събирането</a:t>
            </a:r>
            <a:r>
              <a:rPr lang="ru-RU" sz="2000" dirty="0">
                <a:solidFill>
                  <a:srgbClr val="002060"/>
                </a:solidFill>
                <a:latin typeface="Calibri" panose="020F0502020204030204" pitchFamily="34" charset="0"/>
                <a:ea typeface="Times New Roman" panose="02020603050405020304" pitchFamily="18" charset="0"/>
              </a:rPr>
              <a:t> и </a:t>
            </a:r>
            <a:r>
              <a:rPr lang="ru-RU" sz="2000" dirty="0" err="1">
                <a:solidFill>
                  <a:srgbClr val="002060"/>
                </a:solidFill>
                <a:latin typeface="Calibri" panose="020F0502020204030204" pitchFamily="34" charset="0"/>
                <a:ea typeface="Times New Roman" panose="02020603050405020304" pitchFamily="18" charset="0"/>
              </a:rPr>
              <a:t>анализът</a:t>
            </a:r>
            <a:r>
              <a:rPr lang="ru-RU" sz="2000" dirty="0">
                <a:solidFill>
                  <a:srgbClr val="002060"/>
                </a:solidFill>
                <a:latin typeface="Calibri" panose="020F0502020204030204" pitchFamily="34" charset="0"/>
                <a:ea typeface="Times New Roman" panose="02020603050405020304" pitchFamily="18" charset="0"/>
              </a:rPr>
              <a:t> на </a:t>
            </a:r>
            <a:r>
              <a:rPr lang="ru-RU" sz="2000" dirty="0" err="1">
                <a:solidFill>
                  <a:srgbClr val="002060"/>
                </a:solidFill>
                <a:latin typeface="Calibri" panose="020F0502020204030204" pitchFamily="34" charset="0"/>
                <a:ea typeface="Times New Roman" panose="02020603050405020304" pitchFamily="18" charset="0"/>
              </a:rPr>
              <a:t>данни</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няма</a:t>
            </a:r>
            <a:r>
              <a:rPr lang="ru-RU" sz="2000" dirty="0">
                <a:solidFill>
                  <a:srgbClr val="002060"/>
                </a:solidFill>
                <a:latin typeface="Calibri" panose="020F0502020204030204" pitchFamily="34" charset="0"/>
                <a:ea typeface="Times New Roman" panose="02020603050405020304" pitchFamily="18" charset="0"/>
              </a:rPr>
              <a:t> да ни </a:t>
            </a:r>
            <a:r>
              <a:rPr lang="ru-RU" sz="2000" dirty="0" err="1">
                <a:solidFill>
                  <a:srgbClr val="002060"/>
                </a:solidFill>
                <a:latin typeface="Calibri" panose="020F0502020204030204" pitchFamily="34" charset="0"/>
                <a:ea typeface="Times New Roman" panose="02020603050405020304" pitchFamily="18" charset="0"/>
              </a:rPr>
              <a:t>помогнат</a:t>
            </a:r>
            <a:r>
              <a:rPr lang="ru-RU" sz="2000" dirty="0">
                <a:solidFill>
                  <a:srgbClr val="002060"/>
                </a:solidFill>
                <a:latin typeface="Calibri" panose="020F0502020204030204" pitchFamily="34" charset="0"/>
                <a:ea typeface="Times New Roman" panose="02020603050405020304" pitchFamily="18" charset="0"/>
              </a:rPr>
              <a:t> в </a:t>
            </a:r>
            <a:r>
              <a:rPr lang="ru-RU" sz="2000" dirty="0" err="1">
                <a:solidFill>
                  <a:srgbClr val="002060"/>
                </a:solidFill>
                <a:latin typeface="Calibri" panose="020F0502020204030204" pitchFamily="34" charset="0"/>
                <a:ea typeface="Times New Roman" panose="02020603050405020304" pitchFamily="18" charset="0"/>
              </a:rPr>
              <a:t>избора</a:t>
            </a:r>
            <a:r>
              <a:rPr lang="ru-RU" sz="2000" dirty="0">
                <a:solidFill>
                  <a:srgbClr val="002060"/>
                </a:solidFill>
                <a:latin typeface="Calibri" panose="020F0502020204030204" pitchFamily="34" charset="0"/>
                <a:ea typeface="Times New Roman" panose="02020603050405020304" pitchFamily="18" charset="0"/>
              </a:rPr>
              <a:t> на решение.</a:t>
            </a:r>
            <a:endParaRPr lang="bg-BG" sz="2000" dirty="0"/>
          </a:p>
        </p:txBody>
      </p:sp>
      <p:pic>
        <p:nvPicPr>
          <p:cNvPr id="3" name="Picture 2" descr="Graphical user interface&#10;&#10;Description automatically generated with low confidence">
            <a:extLst>
              <a:ext uri="{FF2B5EF4-FFF2-40B4-BE49-F238E27FC236}">
                <a16:creationId xmlns:a16="http://schemas.microsoft.com/office/drawing/2014/main" id="{C32068EC-9570-4CAC-BF89-53B16C8DFA08}"/>
              </a:ext>
            </a:extLst>
          </p:cNvPr>
          <p:cNvPicPr>
            <a:picLocks noChangeAspect="1"/>
          </p:cNvPicPr>
          <p:nvPr/>
        </p:nvPicPr>
        <p:blipFill rotWithShape="1">
          <a:blip r:embed="rId5">
            <a:extLst>
              <a:ext uri="{28A0092B-C50C-407E-A947-70E740481C1C}">
                <a14:useLocalDpi xmlns:a14="http://schemas.microsoft.com/office/drawing/2010/main" val="0"/>
              </a:ext>
            </a:extLst>
          </a:blip>
          <a:srcRect t="7248" b="9787"/>
          <a:stretch/>
        </p:blipFill>
        <p:spPr>
          <a:xfrm>
            <a:off x="11186487" y="3199232"/>
            <a:ext cx="2847549" cy="2031734"/>
          </a:xfrm>
          <a:prstGeom prst="rect">
            <a:avLst/>
          </a:prstGeom>
        </p:spPr>
      </p:pic>
      <p:pic>
        <p:nvPicPr>
          <p:cNvPr id="9" name="Picture 8" descr="A picture containing company name&#10;&#10;Description automatically generated">
            <a:extLst>
              <a:ext uri="{FF2B5EF4-FFF2-40B4-BE49-F238E27FC236}">
                <a16:creationId xmlns:a16="http://schemas.microsoft.com/office/drawing/2014/main" id="{937AFE9F-A319-4BA1-BE1D-C227F3D22B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226" b="46859"/>
          <a:stretch/>
        </p:blipFill>
        <p:spPr>
          <a:xfrm>
            <a:off x="3105800" y="5321802"/>
            <a:ext cx="4876800" cy="1528719"/>
          </a:xfrm>
          <a:prstGeom prst="rect">
            <a:avLst/>
          </a:prstGeom>
        </p:spPr>
      </p:pic>
    </p:spTree>
    <p:extLst>
      <p:ext uri="{BB962C8B-B14F-4D97-AF65-F5344CB8AC3E}">
        <p14:creationId xmlns:p14="http://schemas.microsoft.com/office/powerpoint/2010/main" val="2334749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Вземане на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381000" y="1307487"/>
            <a:ext cx="17830800"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3.2. </a:t>
            </a:r>
            <a:r>
              <a:rPr lang="ru-RU" sz="4000" b="1" spc="50" dirty="0">
                <a:solidFill>
                  <a:srgbClr val="243255"/>
                </a:solidFill>
                <a:cs typeface="Tahoma"/>
              </a:rPr>
              <a:t>Подходи </a:t>
            </a:r>
            <a:r>
              <a:rPr lang="ru-RU" sz="4000" b="1" spc="50" dirty="0" err="1">
                <a:solidFill>
                  <a:srgbClr val="243255"/>
                </a:solidFill>
                <a:cs typeface="Tahoma"/>
              </a:rPr>
              <a:t>към</a:t>
            </a:r>
            <a:r>
              <a:rPr lang="ru-RU" sz="4000" b="1" spc="50" dirty="0">
                <a:solidFill>
                  <a:srgbClr val="243255"/>
                </a:solidFill>
                <a:cs typeface="Tahoma"/>
              </a:rPr>
              <a:t> </a:t>
            </a:r>
            <a:r>
              <a:rPr lang="ru-RU" sz="4000" b="1" spc="50" dirty="0" err="1">
                <a:solidFill>
                  <a:srgbClr val="243255"/>
                </a:solidFill>
                <a:cs typeface="Tahoma"/>
              </a:rPr>
              <a:t>процеса</a:t>
            </a:r>
            <a:r>
              <a:rPr lang="ru-RU" sz="4000" b="1" spc="50" dirty="0">
                <a:solidFill>
                  <a:srgbClr val="243255"/>
                </a:solidFill>
                <a:cs typeface="Tahoma"/>
              </a:rPr>
              <a:t> на </a:t>
            </a:r>
            <a:r>
              <a:rPr lang="ru-RU" sz="4000" b="1" spc="50" dirty="0" err="1">
                <a:solidFill>
                  <a:srgbClr val="243255"/>
                </a:solidFill>
                <a:cs typeface="Tahoma"/>
              </a:rPr>
              <a:t>вземане</a:t>
            </a:r>
            <a:r>
              <a:rPr lang="ru-RU" sz="4000" b="1" spc="50" dirty="0">
                <a:solidFill>
                  <a:srgbClr val="243255"/>
                </a:solidFill>
                <a:cs typeface="Tahoma"/>
              </a:rPr>
              <a:t> на решения. </a:t>
            </a:r>
            <a:r>
              <a:rPr lang="ru-RU" sz="4000" b="1" spc="50" dirty="0" err="1">
                <a:solidFill>
                  <a:srgbClr val="243255"/>
                </a:solidFill>
                <a:cs typeface="Tahoma"/>
              </a:rPr>
              <a:t>Класификация</a:t>
            </a:r>
            <a:r>
              <a:rPr lang="ru-RU" sz="4000" b="1" spc="50" dirty="0">
                <a:solidFill>
                  <a:srgbClr val="243255"/>
                </a:solidFill>
                <a:cs typeface="Tahoma"/>
              </a:rPr>
              <a:t> на </a:t>
            </a:r>
            <a:r>
              <a:rPr lang="ru-RU" sz="4000" b="1" spc="50" dirty="0" err="1">
                <a:solidFill>
                  <a:srgbClr val="243255"/>
                </a:solidFill>
                <a:cs typeface="Tahoma"/>
              </a:rPr>
              <a:t>процеси</a:t>
            </a:r>
            <a:r>
              <a:rPr lang="ru-RU" sz="4000" b="1" spc="50" dirty="0">
                <a:solidFill>
                  <a:srgbClr val="243255"/>
                </a:solidFill>
                <a:cs typeface="Tahoma"/>
              </a:rPr>
              <a:t> на </a:t>
            </a:r>
            <a:r>
              <a:rPr lang="ru-RU" sz="4000" b="1" spc="50" dirty="0" err="1">
                <a:solidFill>
                  <a:srgbClr val="243255"/>
                </a:solidFill>
                <a:cs typeface="Tahoma"/>
              </a:rPr>
              <a:t>вземане</a:t>
            </a:r>
            <a:r>
              <a:rPr lang="ru-RU" sz="4000" b="1" spc="50" dirty="0">
                <a:solidFill>
                  <a:srgbClr val="243255"/>
                </a:solidFill>
                <a:cs typeface="Tahoma"/>
              </a:rPr>
              <a:t> на решения. Бизнес подходи и модели за </a:t>
            </a:r>
            <a:r>
              <a:rPr lang="ru-RU" sz="4000" b="1" spc="50" dirty="0" err="1">
                <a:solidFill>
                  <a:srgbClr val="243255"/>
                </a:solidFill>
                <a:cs typeface="Tahoma"/>
              </a:rPr>
              <a:t>вземане</a:t>
            </a:r>
            <a:r>
              <a:rPr lang="ru-RU" sz="4000" b="1" spc="50" dirty="0">
                <a:solidFill>
                  <a:srgbClr val="243255"/>
                </a:solidFill>
                <a:cs typeface="Tahoma"/>
              </a:rPr>
              <a:t> на решения</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5" name="TextBox 14">
            <a:extLst>
              <a:ext uri="{FF2B5EF4-FFF2-40B4-BE49-F238E27FC236}">
                <a16:creationId xmlns:a16="http://schemas.microsoft.com/office/drawing/2014/main" id="{D0527D49-0AD2-4BDF-9DF2-1ED496BAD1D8}"/>
              </a:ext>
            </a:extLst>
          </p:cNvPr>
          <p:cNvSpPr txBox="1"/>
          <p:nvPr/>
        </p:nvSpPr>
        <p:spPr>
          <a:xfrm>
            <a:off x="114300" y="8155128"/>
            <a:ext cx="18059400" cy="307777"/>
          </a:xfrm>
          <a:prstGeom prst="rect">
            <a:avLst/>
          </a:prstGeom>
          <a:noFill/>
        </p:spPr>
        <p:txBody>
          <a:bodyPr wrap="square">
            <a:spAutoFit/>
          </a:bodyPr>
          <a:lstStyle/>
          <a:p>
            <a:pPr algn="r" fontAlgn="base">
              <a:spcAft>
                <a:spcPts val="1000"/>
              </a:spcAft>
            </a:pPr>
            <a:r>
              <a:rPr lang="bg-BG" sz="1400" b="1" dirty="0">
                <a:solidFill>
                  <a:srgbClr val="002060"/>
                </a:solidFill>
                <a:effectLst/>
                <a:latin typeface="Calibri" panose="020F0502020204030204" pitchFamily="34" charset="0"/>
                <a:ea typeface="Times New Roman" panose="02020603050405020304" pitchFamily="18" charset="0"/>
              </a:rPr>
              <a:t>Източник</a:t>
            </a:r>
            <a:r>
              <a:rPr lang="en-GB" sz="1400" dirty="0">
                <a:solidFill>
                  <a:srgbClr val="002060"/>
                </a:solidFill>
                <a:effectLst/>
                <a:latin typeface="Calibri" panose="020F0502020204030204" pitchFamily="34" charset="0"/>
                <a:ea typeface="Times New Roman" panose="02020603050405020304" pitchFamily="18" charset="0"/>
              </a:rPr>
              <a:t>: </a:t>
            </a:r>
            <a:r>
              <a:rPr lang="en-US" sz="1400" dirty="0">
                <a:solidFill>
                  <a:srgbClr val="002060"/>
                </a:solidFill>
                <a:latin typeface="Calibri" panose="020F0502020204030204" pitchFamily="34" charset="0"/>
                <a:ea typeface="Times New Roman" panose="02020603050405020304" pitchFamily="18" charset="0"/>
              </a:rPr>
              <a:t>Saylor Academy. (2012). Principles of Management. </a:t>
            </a:r>
            <a:r>
              <a:rPr lang="en-US" sz="1400" dirty="0" err="1">
                <a:solidFill>
                  <a:srgbClr val="002060"/>
                </a:solidFill>
                <a:latin typeface="Calibri" panose="020F0502020204030204" pitchFamily="34" charset="0"/>
                <a:ea typeface="Times New Roman" panose="02020603050405020304" pitchFamily="18" charset="0"/>
              </a:rPr>
              <a:t>Достъпно</a:t>
            </a:r>
            <a:r>
              <a:rPr lang="en-US" sz="1400" dirty="0">
                <a:solidFill>
                  <a:srgbClr val="002060"/>
                </a:solidFill>
                <a:latin typeface="Calibri" panose="020F0502020204030204" pitchFamily="34" charset="0"/>
                <a:ea typeface="Times New Roman" panose="02020603050405020304" pitchFamily="18" charset="0"/>
              </a:rPr>
              <a:t> </a:t>
            </a:r>
            <a:r>
              <a:rPr lang="en-US" sz="1400" dirty="0" err="1">
                <a:solidFill>
                  <a:srgbClr val="002060"/>
                </a:solidFill>
                <a:latin typeface="Calibri" panose="020F0502020204030204" pitchFamily="34" charset="0"/>
                <a:ea typeface="Times New Roman" panose="02020603050405020304" pitchFamily="18" charset="0"/>
              </a:rPr>
              <a:t>на</a:t>
            </a:r>
            <a:r>
              <a:rPr lang="en-US" sz="1400" dirty="0">
                <a:solidFill>
                  <a:srgbClr val="002060"/>
                </a:solidFill>
                <a:latin typeface="Calibri" panose="020F0502020204030204" pitchFamily="34" charset="0"/>
                <a:ea typeface="Times New Roman" panose="02020603050405020304" pitchFamily="18" charset="0"/>
              </a:rPr>
              <a:t>: &lt;https://saylordotorg.github.io/text_principles-of-management-v1.1/s15-02-understanding-decision-making.html&gt;. [14.11.2021]</a:t>
            </a:r>
            <a:endParaRPr lang="bg-BG" sz="1400" dirty="0">
              <a:solidFill>
                <a:srgbClr val="002060"/>
              </a:solidFill>
              <a:latin typeface="Calibri" panose="020F0502020204030204" pitchFamily="34"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E41DB107-DA39-415E-8A10-DBEC008959EB}"/>
              </a:ext>
            </a:extLst>
          </p:cNvPr>
          <p:cNvGraphicFramePr/>
          <p:nvPr>
            <p:extLst>
              <p:ext uri="{D42A27DB-BD31-4B8C-83A1-F6EECF244321}">
                <p14:modId xmlns:p14="http://schemas.microsoft.com/office/powerpoint/2010/main" val="1067805336"/>
              </p:ext>
            </p:extLst>
          </p:nvPr>
        </p:nvGraphicFramePr>
        <p:xfrm>
          <a:off x="3444205" y="2883513"/>
          <a:ext cx="11399590" cy="51101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53257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45E3F38B-C148-4EE3-AEDD-27B6CCE8FE7E}"/>
                                            </p:graphicEl>
                                          </p:spTgt>
                                        </p:tgtEl>
                                        <p:attrNameLst>
                                          <p:attrName>style.visibility</p:attrName>
                                        </p:attrNameLst>
                                      </p:cBhvr>
                                      <p:to>
                                        <p:strVal val="visible"/>
                                      </p:to>
                                    </p:set>
                                    <p:animEffect transition="in" filter="wipe(up)">
                                      <p:cBhvr>
                                        <p:cTn id="7" dur="500"/>
                                        <p:tgtEl>
                                          <p:spTgt spid="2">
                                            <p:graphicEl>
                                              <a:dgm id="{45E3F38B-C148-4EE3-AEDD-27B6CCE8FE7E}"/>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2AF3DA64-340D-4501-8494-2D83D385FA0A}"/>
                                            </p:graphicEl>
                                          </p:spTgt>
                                        </p:tgtEl>
                                        <p:attrNameLst>
                                          <p:attrName>style.visibility</p:attrName>
                                        </p:attrNameLst>
                                      </p:cBhvr>
                                      <p:to>
                                        <p:strVal val="visible"/>
                                      </p:to>
                                    </p:set>
                                    <p:animEffect transition="in" filter="wipe(up)">
                                      <p:cBhvr>
                                        <p:cTn id="10" dur="500"/>
                                        <p:tgtEl>
                                          <p:spTgt spid="2">
                                            <p:graphicEl>
                                              <a:dgm id="{2AF3DA64-340D-4501-8494-2D83D385FA0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graphicEl>
                                              <a:dgm id="{75F722F5-1729-44A7-9658-103EA8B8AD28}"/>
                                            </p:graphicEl>
                                          </p:spTgt>
                                        </p:tgtEl>
                                        <p:attrNameLst>
                                          <p:attrName>style.visibility</p:attrName>
                                        </p:attrNameLst>
                                      </p:cBhvr>
                                      <p:to>
                                        <p:strVal val="visible"/>
                                      </p:to>
                                    </p:set>
                                    <p:animEffect transition="in" filter="wipe(up)">
                                      <p:cBhvr>
                                        <p:cTn id="15" dur="500"/>
                                        <p:tgtEl>
                                          <p:spTgt spid="2">
                                            <p:graphicEl>
                                              <a:dgm id="{75F722F5-1729-44A7-9658-103EA8B8AD28}"/>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
                                            <p:graphicEl>
                                              <a:dgm id="{2125F2F6-EC94-4ABC-8037-CE50E3522EB9}"/>
                                            </p:graphicEl>
                                          </p:spTgt>
                                        </p:tgtEl>
                                        <p:attrNameLst>
                                          <p:attrName>style.visibility</p:attrName>
                                        </p:attrNameLst>
                                      </p:cBhvr>
                                      <p:to>
                                        <p:strVal val="visible"/>
                                      </p:to>
                                    </p:set>
                                    <p:animEffect transition="in" filter="wipe(up)">
                                      <p:cBhvr>
                                        <p:cTn id="18" dur="500"/>
                                        <p:tgtEl>
                                          <p:spTgt spid="2">
                                            <p:graphicEl>
                                              <a:dgm id="{2125F2F6-EC94-4ABC-8037-CE50E3522EB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graphicEl>
                                              <a:dgm id="{EBF2DA8C-3E51-4F31-AE7E-9E7087E570E6}"/>
                                            </p:graphicEl>
                                          </p:spTgt>
                                        </p:tgtEl>
                                        <p:attrNameLst>
                                          <p:attrName>style.visibility</p:attrName>
                                        </p:attrNameLst>
                                      </p:cBhvr>
                                      <p:to>
                                        <p:strVal val="visible"/>
                                      </p:to>
                                    </p:set>
                                    <p:animEffect transition="in" filter="wipe(up)">
                                      <p:cBhvr>
                                        <p:cTn id="23" dur="500"/>
                                        <p:tgtEl>
                                          <p:spTgt spid="2">
                                            <p:graphicEl>
                                              <a:dgm id="{EBF2DA8C-3E51-4F31-AE7E-9E7087E570E6}"/>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
                                            <p:graphicEl>
                                              <a:dgm id="{EC31C1D0-FAA4-4873-A104-31BE77981FC6}"/>
                                            </p:graphicEl>
                                          </p:spTgt>
                                        </p:tgtEl>
                                        <p:attrNameLst>
                                          <p:attrName>style.visibility</p:attrName>
                                        </p:attrNameLst>
                                      </p:cBhvr>
                                      <p:to>
                                        <p:strVal val="visible"/>
                                      </p:to>
                                    </p:set>
                                    <p:animEffect transition="in" filter="wipe(up)">
                                      <p:cBhvr>
                                        <p:cTn id="26" dur="500"/>
                                        <p:tgtEl>
                                          <p:spTgt spid="2">
                                            <p:graphicEl>
                                              <a:dgm id="{EC31C1D0-FAA4-4873-A104-31BE77981FC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graphicEl>
                                              <a:dgm id="{7B13E8C8-33A8-4A22-B287-2401223D0CCD}"/>
                                            </p:graphicEl>
                                          </p:spTgt>
                                        </p:tgtEl>
                                        <p:attrNameLst>
                                          <p:attrName>style.visibility</p:attrName>
                                        </p:attrNameLst>
                                      </p:cBhvr>
                                      <p:to>
                                        <p:strVal val="visible"/>
                                      </p:to>
                                    </p:set>
                                    <p:animEffect transition="in" filter="wipe(up)">
                                      <p:cBhvr>
                                        <p:cTn id="31" dur="500"/>
                                        <p:tgtEl>
                                          <p:spTgt spid="2">
                                            <p:graphicEl>
                                              <a:dgm id="{7B13E8C8-33A8-4A22-B287-2401223D0CCD}"/>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
                                            <p:graphicEl>
                                              <a:dgm id="{E41BABE2-F61E-4B67-BED8-3BC8CA6AE10D}"/>
                                            </p:graphicEl>
                                          </p:spTgt>
                                        </p:tgtEl>
                                        <p:attrNameLst>
                                          <p:attrName>style.visibility</p:attrName>
                                        </p:attrNameLst>
                                      </p:cBhvr>
                                      <p:to>
                                        <p:strVal val="visible"/>
                                      </p:to>
                                    </p:set>
                                    <p:animEffect transition="in" filter="wipe(up)">
                                      <p:cBhvr>
                                        <p:cTn id="34" dur="500"/>
                                        <p:tgtEl>
                                          <p:spTgt spid="2">
                                            <p:graphicEl>
                                              <a:dgm id="{E41BABE2-F61E-4B67-BED8-3BC8CA6AE10D}"/>
                                            </p:graphicEl>
                                          </p:spTgt>
                                        </p:tgtEl>
                                      </p:cBhvr>
                                    </p:animEffect>
                                  </p:childTnLst>
                                </p:cTn>
                              </p:par>
                            </p:childTnLst>
                          </p:cTn>
                        </p:par>
                        <p:par>
                          <p:cTn id="35" fill="hold">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Вземане на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381000" y="1104900"/>
            <a:ext cx="17754600"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3.2. </a:t>
            </a:r>
            <a:r>
              <a:rPr lang="ru-RU" sz="4000" b="1" spc="50" dirty="0">
                <a:solidFill>
                  <a:srgbClr val="243255"/>
                </a:solidFill>
                <a:cs typeface="Tahoma"/>
              </a:rPr>
              <a:t>Подходи </a:t>
            </a:r>
            <a:r>
              <a:rPr lang="ru-RU" sz="4000" b="1" spc="50" dirty="0" err="1">
                <a:solidFill>
                  <a:srgbClr val="243255"/>
                </a:solidFill>
                <a:cs typeface="Tahoma"/>
              </a:rPr>
              <a:t>към</a:t>
            </a:r>
            <a:r>
              <a:rPr lang="ru-RU" sz="4000" b="1" spc="50" dirty="0">
                <a:solidFill>
                  <a:srgbClr val="243255"/>
                </a:solidFill>
                <a:cs typeface="Tahoma"/>
              </a:rPr>
              <a:t> </a:t>
            </a:r>
            <a:r>
              <a:rPr lang="ru-RU" sz="4000" b="1" spc="50" dirty="0" err="1">
                <a:solidFill>
                  <a:srgbClr val="243255"/>
                </a:solidFill>
                <a:cs typeface="Tahoma"/>
              </a:rPr>
              <a:t>процеса</a:t>
            </a:r>
            <a:r>
              <a:rPr lang="ru-RU" sz="4000" b="1" spc="50" dirty="0">
                <a:solidFill>
                  <a:srgbClr val="243255"/>
                </a:solidFill>
                <a:cs typeface="Tahoma"/>
              </a:rPr>
              <a:t> на </a:t>
            </a:r>
            <a:r>
              <a:rPr lang="ru-RU" sz="4000" b="1" spc="50" dirty="0" err="1">
                <a:solidFill>
                  <a:srgbClr val="243255"/>
                </a:solidFill>
                <a:cs typeface="Tahoma"/>
              </a:rPr>
              <a:t>вземане</a:t>
            </a:r>
            <a:r>
              <a:rPr lang="ru-RU" sz="4000" b="1" spc="50" dirty="0">
                <a:solidFill>
                  <a:srgbClr val="243255"/>
                </a:solidFill>
                <a:cs typeface="Tahoma"/>
              </a:rPr>
              <a:t> на решения. </a:t>
            </a:r>
            <a:r>
              <a:rPr lang="ru-RU" sz="4000" b="1" spc="50" dirty="0" err="1">
                <a:solidFill>
                  <a:srgbClr val="243255"/>
                </a:solidFill>
                <a:cs typeface="Tahoma"/>
              </a:rPr>
              <a:t>Класификация</a:t>
            </a:r>
            <a:r>
              <a:rPr lang="ru-RU" sz="4000" b="1" spc="50" dirty="0">
                <a:solidFill>
                  <a:srgbClr val="243255"/>
                </a:solidFill>
                <a:cs typeface="Tahoma"/>
              </a:rPr>
              <a:t> на </a:t>
            </a:r>
            <a:r>
              <a:rPr lang="ru-RU" sz="4000" b="1" spc="50" dirty="0" err="1">
                <a:solidFill>
                  <a:srgbClr val="243255"/>
                </a:solidFill>
                <a:cs typeface="Tahoma"/>
              </a:rPr>
              <a:t>процеси</a:t>
            </a:r>
            <a:r>
              <a:rPr lang="ru-RU" sz="4000" b="1" spc="50" dirty="0">
                <a:solidFill>
                  <a:srgbClr val="243255"/>
                </a:solidFill>
                <a:cs typeface="Tahoma"/>
              </a:rPr>
              <a:t> на </a:t>
            </a:r>
            <a:r>
              <a:rPr lang="ru-RU" sz="4000" b="1" spc="50" dirty="0" err="1">
                <a:solidFill>
                  <a:srgbClr val="243255"/>
                </a:solidFill>
                <a:cs typeface="Tahoma"/>
              </a:rPr>
              <a:t>вземане</a:t>
            </a:r>
            <a:r>
              <a:rPr lang="ru-RU" sz="4000" b="1" spc="50" dirty="0">
                <a:solidFill>
                  <a:srgbClr val="243255"/>
                </a:solidFill>
                <a:cs typeface="Tahoma"/>
              </a:rPr>
              <a:t> на решения. Бизнес подходи и модели за </a:t>
            </a:r>
            <a:r>
              <a:rPr lang="ru-RU" sz="4000" b="1" spc="50" dirty="0" err="1">
                <a:solidFill>
                  <a:srgbClr val="243255"/>
                </a:solidFill>
                <a:cs typeface="Tahoma"/>
              </a:rPr>
              <a:t>вземане</a:t>
            </a:r>
            <a:r>
              <a:rPr lang="ru-RU" sz="4000" b="1" spc="50" dirty="0">
                <a:solidFill>
                  <a:srgbClr val="243255"/>
                </a:solidFill>
                <a:cs typeface="Tahoma"/>
              </a:rPr>
              <a:t> на решения</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2" name="TextBox 11">
            <a:extLst>
              <a:ext uri="{FF2B5EF4-FFF2-40B4-BE49-F238E27FC236}">
                <a16:creationId xmlns:a16="http://schemas.microsoft.com/office/drawing/2014/main" id="{71AB7A29-84D5-450D-A30C-E68BB4A07D8F}"/>
              </a:ext>
            </a:extLst>
          </p:cNvPr>
          <p:cNvSpPr txBox="1"/>
          <p:nvPr/>
        </p:nvSpPr>
        <p:spPr>
          <a:xfrm>
            <a:off x="5399721" y="2269448"/>
            <a:ext cx="7488555" cy="461665"/>
          </a:xfrm>
          <a:prstGeom prst="rect">
            <a:avLst/>
          </a:prstGeom>
          <a:noFill/>
        </p:spPr>
        <p:txBody>
          <a:bodyPr wrap="square">
            <a:spAutoFit/>
          </a:bodyPr>
          <a:lstStyle/>
          <a:p>
            <a:pPr algn="ctr" fontAlgn="base">
              <a:spcAft>
                <a:spcPts val="500"/>
              </a:spcAft>
            </a:pPr>
            <a:r>
              <a:rPr lang="ru-RU" sz="2400" b="1" dirty="0">
                <a:solidFill>
                  <a:srgbClr val="002060"/>
                </a:solidFill>
                <a:latin typeface="Calibri" panose="020F0502020204030204" pitchFamily="34" charset="0"/>
                <a:ea typeface="Times New Roman" panose="02020603050405020304" pitchFamily="18" charset="0"/>
              </a:rPr>
              <a:t>Техники за </a:t>
            </a:r>
            <a:r>
              <a:rPr lang="ru-RU" sz="2400" b="1" dirty="0" err="1">
                <a:solidFill>
                  <a:srgbClr val="002060"/>
                </a:solidFill>
                <a:latin typeface="Calibri" panose="020F0502020204030204" pitchFamily="34" charset="0"/>
                <a:ea typeface="Times New Roman" panose="02020603050405020304" pitchFamily="18" charset="0"/>
              </a:rPr>
              <a:t>вземане</a:t>
            </a:r>
            <a:r>
              <a:rPr lang="ru-RU" sz="2400" b="1" dirty="0">
                <a:solidFill>
                  <a:srgbClr val="002060"/>
                </a:solidFill>
                <a:latin typeface="Calibri" panose="020F0502020204030204" pitchFamily="34" charset="0"/>
                <a:ea typeface="Times New Roman" panose="02020603050405020304" pitchFamily="18" charset="0"/>
              </a:rPr>
              <a:t> на решения за </a:t>
            </a:r>
            <a:r>
              <a:rPr lang="ru-RU" sz="2400" b="1" dirty="0" err="1">
                <a:solidFill>
                  <a:srgbClr val="002060"/>
                </a:solidFill>
                <a:latin typeface="Calibri" panose="020F0502020204030204" pitchFamily="34" charset="0"/>
                <a:ea typeface="Times New Roman" panose="02020603050405020304" pitchFamily="18" charset="0"/>
              </a:rPr>
              <a:t>мениджъри</a:t>
            </a:r>
            <a:endParaRPr lang="bg-BG" sz="2000" b="1"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B0171B59-80A0-4F61-9180-2B0C334C1E19}"/>
              </a:ext>
            </a:extLst>
          </p:cNvPr>
          <p:cNvSpPr txBox="1"/>
          <p:nvPr/>
        </p:nvSpPr>
        <p:spPr>
          <a:xfrm>
            <a:off x="3657600" y="8191500"/>
            <a:ext cx="14401800" cy="307777"/>
          </a:xfrm>
          <a:prstGeom prst="rect">
            <a:avLst/>
          </a:prstGeom>
          <a:noFill/>
        </p:spPr>
        <p:txBody>
          <a:bodyPr wrap="square">
            <a:spAutoFit/>
          </a:bodyPr>
          <a:lstStyle/>
          <a:p>
            <a:pPr lvl="0" algn="r">
              <a:buClr>
                <a:srgbClr val="000000"/>
              </a:buClr>
              <a:buSzPts val="1000"/>
            </a:pPr>
            <a:r>
              <a:rPr lang="bg-BG" sz="1400" b="1" dirty="0">
                <a:solidFill>
                  <a:srgbClr val="002060"/>
                </a:solidFill>
                <a:effectLst/>
                <a:latin typeface="Calibri" panose="020F0502020204030204" pitchFamily="34" charset="0"/>
                <a:ea typeface="Calibri" panose="020F0502020204030204" pitchFamily="34" charset="0"/>
              </a:rPr>
              <a:t>Източник</a:t>
            </a:r>
            <a:r>
              <a:rPr lang="bg-BG" sz="1400" dirty="0">
                <a:solidFill>
                  <a:srgbClr val="002060"/>
                </a:solidFill>
                <a:effectLst/>
                <a:latin typeface="Calibri" panose="020F0502020204030204" pitchFamily="34" charset="0"/>
                <a:ea typeface="Calibri" panose="020F0502020204030204" pitchFamily="34" charset="0"/>
              </a:rPr>
              <a:t>: </a:t>
            </a:r>
            <a:r>
              <a:rPr lang="en-US" sz="1400" dirty="0">
                <a:solidFill>
                  <a:srgbClr val="002060"/>
                </a:solidFill>
                <a:latin typeface="Calibri" panose="020F0502020204030204" pitchFamily="34" charset="0"/>
                <a:ea typeface="Calibri" panose="020F0502020204030204" pitchFamily="34" charset="0"/>
              </a:rPr>
              <a:t>Gavin, M. (2020). 5 Key Decision-Making Techniques for Managers | HBS Online. </a:t>
            </a:r>
            <a:r>
              <a:rPr lang="en-US" sz="1400" dirty="0" err="1">
                <a:solidFill>
                  <a:srgbClr val="002060"/>
                </a:solidFill>
                <a:latin typeface="Calibri" panose="020F0502020204030204" pitchFamily="34" charset="0"/>
                <a:ea typeface="Calibri" panose="020F0502020204030204" pitchFamily="34" charset="0"/>
              </a:rPr>
              <a:t>Достъпно</a:t>
            </a:r>
            <a:r>
              <a:rPr lang="en-US" sz="1400" dirty="0">
                <a:solidFill>
                  <a:srgbClr val="002060"/>
                </a:solidFill>
                <a:latin typeface="Calibri" panose="020F0502020204030204" pitchFamily="34" charset="0"/>
                <a:ea typeface="Calibri" panose="020F0502020204030204" pitchFamily="34" charset="0"/>
              </a:rPr>
              <a:t> </a:t>
            </a:r>
            <a:r>
              <a:rPr lang="en-US" sz="1400" dirty="0" err="1">
                <a:solidFill>
                  <a:srgbClr val="002060"/>
                </a:solidFill>
                <a:latin typeface="Calibri" panose="020F0502020204030204" pitchFamily="34" charset="0"/>
                <a:ea typeface="Calibri" panose="020F0502020204030204" pitchFamily="34" charset="0"/>
              </a:rPr>
              <a:t>на</a:t>
            </a:r>
            <a:r>
              <a:rPr lang="en-US" sz="1400" dirty="0">
                <a:solidFill>
                  <a:srgbClr val="002060"/>
                </a:solidFill>
                <a:latin typeface="Calibri" panose="020F0502020204030204" pitchFamily="34" charset="0"/>
                <a:ea typeface="Calibri" panose="020F0502020204030204" pitchFamily="34" charset="0"/>
              </a:rPr>
              <a:t>: &lt;https://online.hbs.edu/blog/post/decision-making-techniques&gt;. [15.11.2021]</a:t>
            </a:r>
            <a:endParaRPr lang="bg-BG" sz="1400" dirty="0">
              <a:solidFill>
                <a:srgbClr val="002060"/>
              </a:solidFill>
              <a:latin typeface="Calibri" panose="020F0502020204030204" pitchFamily="34" charset="0"/>
              <a:ea typeface="Calibri" panose="020F0502020204030204" pitchFamily="34" charset="0"/>
            </a:endParaRPr>
          </a:p>
        </p:txBody>
      </p:sp>
      <p:graphicFrame>
        <p:nvGraphicFramePr>
          <p:cNvPr id="10" name="Diagram 9">
            <a:extLst>
              <a:ext uri="{FF2B5EF4-FFF2-40B4-BE49-F238E27FC236}">
                <a16:creationId xmlns:a16="http://schemas.microsoft.com/office/drawing/2014/main" id="{8FE99825-CBEC-42B0-9CCC-31384E16ED35}"/>
              </a:ext>
            </a:extLst>
          </p:cNvPr>
          <p:cNvGraphicFramePr/>
          <p:nvPr>
            <p:extLst>
              <p:ext uri="{D42A27DB-BD31-4B8C-83A1-F6EECF244321}">
                <p14:modId xmlns:p14="http://schemas.microsoft.com/office/powerpoint/2010/main" val="2649779910"/>
              </p:ext>
            </p:extLst>
          </p:nvPr>
        </p:nvGraphicFramePr>
        <p:xfrm>
          <a:off x="228601" y="2870033"/>
          <a:ext cx="17907000" cy="5147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20826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graphicEl>
                                              <a:dgm id="{37A70DFF-E6C8-40E8-9C5B-FA7076B9D865}"/>
                                            </p:graphicEl>
                                          </p:spTgt>
                                        </p:tgtEl>
                                        <p:attrNameLst>
                                          <p:attrName>style.visibility</p:attrName>
                                        </p:attrNameLst>
                                      </p:cBhvr>
                                      <p:to>
                                        <p:strVal val="visible"/>
                                      </p:to>
                                    </p:set>
                                    <p:animEffect transition="in" filter="wipe(up)">
                                      <p:cBhvr>
                                        <p:cTn id="12" dur="500"/>
                                        <p:tgtEl>
                                          <p:spTgt spid="10">
                                            <p:graphicEl>
                                              <a:dgm id="{37A70DFF-E6C8-40E8-9C5B-FA7076B9D865}"/>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graphicEl>
                                              <a:dgm id="{58824A5A-73C3-4CC4-80D7-D024A76913CB}"/>
                                            </p:graphicEl>
                                          </p:spTgt>
                                        </p:tgtEl>
                                        <p:attrNameLst>
                                          <p:attrName>style.visibility</p:attrName>
                                        </p:attrNameLst>
                                      </p:cBhvr>
                                      <p:to>
                                        <p:strVal val="visible"/>
                                      </p:to>
                                    </p:set>
                                    <p:animEffect transition="in" filter="wipe(up)">
                                      <p:cBhvr>
                                        <p:cTn id="16" dur="500"/>
                                        <p:tgtEl>
                                          <p:spTgt spid="10">
                                            <p:graphicEl>
                                              <a:dgm id="{58824A5A-73C3-4CC4-80D7-D024A76913CB}"/>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graphicEl>
                                              <a:dgm id="{71E1FE2A-F616-42E1-B7E6-D671C1F67FBB}"/>
                                            </p:graphicEl>
                                          </p:spTgt>
                                        </p:tgtEl>
                                        <p:attrNameLst>
                                          <p:attrName>style.visibility</p:attrName>
                                        </p:attrNameLst>
                                      </p:cBhvr>
                                      <p:to>
                                        <p:strVal val="visible"/>
                                      </p:to>
                                    </p:set>
                                    <p:animEffect transition="in" filter="wipe(up)">
                                      <p:cBhvr>
                                        <p:cTn id="21" dur="500"/>
                                        <p:tgtEl>
                                          <p:spTgt spid="10">
                                            <p:graphicEl>
                                              <a:dgm id="{71E1FE2A-F616-42E1-B7E6-D671C1F67FBB}"/>
                                            </p:graphic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graphicEl>
                                              <a:dgm id="{3853EFAB-B6E8-4257-8755-8DA9532ACB58}"/>
                                            </p:graphicEl>
                                          </p:spTgt>
                                        </p:tgtEl>
                                        <p:attrNameLst>
                                          <p:attrName>style.visibility</p:attrName>
                                        </p:attrNameLst>
                                      </p:cBhvr>
                                      <p:to>
                                        <p:strVal val="visible"/>
                                      </p:to>
                                    </p:set>
                                    <p:animEffect transition="in" filter="wipe(up)">
                                      <p:cBhvr>
                                        <p:cTn id="25" dur="500"/>
                                        <p:tgtEl>
                                          <p:spTgt spid="10">
                                            <p:graphicEl>
                                              <a:dgm id="{3853EFAB-B6E8-4257-8755-8DA9532ACB58}"/>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graphicEl>
                                              <a:dgm id="{D4AE30FB-382C-404C-A2F4-9FAB434DDD60}"/>
                                            </p:graphicEl>
                                          </p:spTgt>
                                        </p:tgtEl>
                                        <p:attrNameLst>
                                          <p:attrName>style.visibility</p:attrName>
                                        </p:attrNameLst>
                                      </p:cBhvr>
                                      <p:to>
                                        <p:strVal val="visible"/>
                                      </p:to>
                                    </p:set>
                                    <p:animEffect transition="in" filter="wipe(up)">
                                      <p:cBhvr>
                                        <p:cTn id="30" dur="500"/>
                                        <p:tgtEl>
                                          <p:spTgt spid="10">
                                            <p:graphicEl>
                                              <a:dgm id="{D4AE30FB-382C-404C-A2F4-9FAB434DDD60}"/>
                                            </p:graphic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graphicEl>
                                              <a:dgm id="{B962DCE6-946F-403B-B57C-58E27FAEF961}"/>
                                            </p:graphicEl>
                                          </p:spTgt>
                                        </p:tgtEl>
                                        <p:attrNameLst>
                                          <p:attrName>style.visibility</p:attrName>
                                        </p:attrNameLst>
                                      </p:cBhvr>
                                      <p:to>
                                        <p:strVal val="visible"/>
                                      </p:to>
                                    </p:set>
                                    <p:animEffect transition="in" filter="wipe(up)">
                                      <p:cBhvr>
                                        <p:cTn id="34" dur="500"/>
                                        <p:tgtEl>
                                          <p:spTgt spid="10">
                                            <p:graphicEl>
                                              <a:dgm id="{B962DCE6-946F-403B-B57C-58E27FAEF96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0">
                                            <p:graphicEl>
                                              <a:dgm id="{22058898-BB98-44FC-9586-B40277A4F9B5}"/>
                                            </p:graphicEl>
                                          </p:spTgt>
                                        </p:tgtEl>
                                        <p:attrNameLst>
                                          <p:attrName>style.visibility</p:attrName>
                                        </p:attrNameLst>
                                      </p:cBhvr>
                                      <p:to>
                                        <p:strVal val="visible"/>
                                      </p:to>
                                    </p:set>
                                    <p:animEffect transition="in" filter="wipe(up)">
                                      <p:cBhvr>
                                        <p:cTn id="39" dur="500"/>
                                        <p:tgtEl>
                                          <p:spTgt spid="10">
                                            <p:graphicEl>
                                              <a:dgm id="{22058898-BB98-44FC-9586-B40277A4F9B5}"/>
                                            </p:graphicEl>
                                          </p:spTgt>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
                                            <p:graphicEl>
                                              <a:dgm id="{22F1A544-E753-4065-8505-09A97EF157FF}"/>
                                            </p:graphicEl>
                                          </p:spTgt>
                                        </p:tgtEl>
                                        <p:attrNameLst>
                                          <p:attrName>style.visibility</p:attrName>
                                        </p:attrNameLst>
                                      </p:cBhvr>
                                      <p:to>
                                        <p:strVal val="visible"/>
                                      </p:to>
                                    </p:set>
                                    <p:animEffect transition="in" filter="wipe(up)">
                                      <p:cBhvr>
                                        <p:cTn id="43" dur="500"/>
                                        <p:tgtEl>
                                          <p:spTgt spid="10">
                                            <p:graphicEl>
                                              <a:dgm id="{22F1A544-E753-4065-8505-09A97EF157F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0">
                                            <p:graphicEl>
                                              <a:dgm id="{4B3D52F7-9FEF-4D71-8033-92AD1EA3EC59}"/>
                                            </p:graphicEl>
                                          </p:spTgt>
                                        </p:tgtEl>
                                        <p:attrNameLst>
                                          <p:attrName>style.visibility</p:attrName>
                                        </p:attrNameLst>
                                      </p:cBhvr>
                                      <p:to>
                                        <p:strVal val="visible"/>
                                      </p:to>
                                    </p:set>
                                    <p:animEffect transition="in" filter="wipe(up)">
                                      <p:cBhvr>
                                        <p:cTn id="48" dur="500"/>
                                        <p:tgtEl>
                                          <p:spTgt spid="10">
                                            <p:graphicEl>
                                              <a:dgm id="{4B3D52F7-9FEF-4D71-8033-92AD1EA3EC59}"/>
                                            </p:graphicEl>
                                          </p:spTgt>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10">
                                            <p:graphicEl>
                                              <a:dgm id="{DE40C9B8-1EA1-4CC1-A45D-C3AE8A69EC94}"/>
                                            </p:graphicEl>
                                          </p:spTgt>
                                        </p:tgtEl>
                                        <p:attrNameLst>
                                          <p:attrName>style.visibility</p:attrName>
                                        </p:attrNameLst>
                                      </p:cBhvr>
                                      <p:to>
                                        <p:strVal val="visible"/>
                                      </p:to>
                                    </p:set>
                                    <p:animEffect transition="in" filter="wipe(up)">
                                      <p:cBhvr>
                                        <p:cTn id="52" dur="500"/>
                                        <p:tgtEl>
                                          <p:spTgt spid="10">
                                            <p:graphicEl>
                                              <a:dgm id="{DE40C9B8-1EA1-4CC1-A45D-C3AE8A69EC94}"/>
                                            </p:graphicEl>
                                          </p:spTgt>
                                        </p:tgtEl>
                                      </p:cBhvr>
                                    </p:animEffect>
                                  </p:childTnLst>
                                </p:cTn>
                              </p:par>
                            </p:childTnLst>
                          </p:cTn>
                        </p:par>
                        <p:par>
                          <p:cTn id="53" fill="hold">
                            <p:stCondLst>
                              <p:cond delay="1000"/>
                            </p:stCondLst>
                            <p:childTnLst>
                              <p:par>
                                <p:cTn id="54" presetID="2" presetClass="entr" presetSubtype="2"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1+#ppt_w/2"/>
                                          </p:val>
                                        </p:tav>
                                        <p:tav tm="100000">
                                          <p:val>
                                            <p:strVal val="#ppt_x"/>
                                          </p:val>
                                        </p:tav>
                                      </p:tavLst>
                                    </p:anim>
                                    <p:anim calcmode="lin" valueType="num">
                                      <p:cBhvr additive="base">
                                        <p:cTn id="5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Graphic spid="10"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Вземане на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71213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3.3. </a:t>
            </a:r>
            <a:r>
              <a:rPr lang="ru-RU" sz="4000" b="1" spc="50" dirty="0" err="1">
                <a:solidFill>
                  <a:srgbClr val="243255"/>
                </a:solidFill>
                <a:cs typeface="Tahoma"/>
              </a:rPr>
              <a:t>Вземане</a:t>
            </a:r>
            <a:r>
              <a:rPr lang="ru-RU" sz="4000" b="1" spc="50" dirty="0">
                <a:solidFill>
                  <a:srgbClr val="243255"/>
                </a:solidFill>
                <a:cs typeface="Tahoma"/>
              </a:rPr>
              <a:t> на решения от </a:t>
            </a:r>
            <a:r>
              <a:rPr lang="ru-RU" sz="4000" b="1" spc="50" dirty="0" err="1">
                <a:solidFill>
                  <a:srgbClr val="243255"/>
                </a:solidFill>
                <a:cs typeface="Tahoma"/>
              </a:rPr>
              <a:t>индивиди</a:t>
            </a:r>
            <a:r>
              <a:rPr lang="ru-RU" sz="4000" b="1" spc="50" dirty="0">
                <a:solidFill>
                  <a:srgbClr val="243255"/>
                </a:solidFill>
                <a:cs typeface="Tahoma"/>
              </a:rPr>
              <a:t> / организации. </a:t>
            </a:r>
            <a:r>
              <a:rPr lang="ru-RU" sz="4000" b="1" spc="50" dirty="0" err="1">
                <a:solidFill>
                  <a:srgbClr val="243255"/>
                </a:solidFill>
                <a:cs typeface="Tahoma"/>
              </a:rPr>
              <a:t>Моделът</a:t>
            </a:r>
            <a:r>
              <a:rPr lang="ru-RU" sz="4000" b="1" spc="50" dirty="0">
                <a:solidFill>
                  <a:srgbClr val="243255"/>
                </a:solidFill>
                <a:cs typeface="Tahoma"/>
              </a:rPr>
              <a:t> за </a:t>
            </a:r>
            <a:r>
              <a:rPr lang="ru-RU" sz="4000" b="1" spc="50" dirty="0" err="1">
                <a:solidFill>
                  <a:srgbClr val="243255"/>
                </a:solidFill>
                <a:cs typeface="Tahoma"/>
              </a:rPr>
              <a:t>вземане</a:t>
            </a:r>
            <a:r>
              <a:rPr lang="ru-RU" sz="4000" b="1" spc="50" dirty="0">
                <a:solidFill>
                  <a:srgbClr val="243255"/>
                </a:solidFill>
                <a:cs typeface="Tahoma"/>
              </a:rPr>
              <a:t> на решения DECIDE. </a:t>
            </a:r>
            <a:r>
              <a:rPr lang="ru-RU" sz="4000" b="1" spc="50" dirty="0" err="1">
                <a:solidFill>
                  <a:srgbClr val="243255"/>
                </a:solidFill>
                <a:cs typeface="Tahoma"/>
              </a:rPr>
              <a:t>Етични</a:t>
            </a:r>
            <a:r>
              <a:rPr lang="ru-RU" sz="4000" b="1" spc="50" dirty="0">
                <a:solidFill>
                  <a:srgbClr val="243255"/>
                </a:solidFill>
                <a:cs typeface="Tahoma"/>
              </a:rPr>
              <a:t> </a:t>
            </a:r>
            <a:r>
              <a:rPr lang="ru-RU" sz="4000" b="1" spc="50" dirty="0" err="1">
                <a:solidFill>
                  <a:srgbClr val="243255"/>
                </a:solidFill>
                <a:cs typeface="Tahoma"/>
              </a:rPr>
              <a:t>дилеми</a:t>
            </a:r>
            <a:r>
              <a:rPr lang="ru-RU" sz="4000" b="1" spc="50" dirty="0">
                <a:solidFill>
                  <a:srgbClr val="243255"/>
                </a:solidFill>
                <a:cs typeface="Tahoma"/>
              </a:rPr>
              <a:t>. Проверка на </a:t>
            </a:r>
            <a:r>
              <a:rPr lang="ru-RU" sz="4000" b="1" spc="50" dirty="0" err="1">
                <a:solidFill>
                  <a:srgbClr val="243255"/>
                </a:solidFill>
                <a:cs typeface="Tahoma"/>
              </a:rPr>
              <a:t>реалността</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A47CDE13-85BA-479A-9867-7C1ED4A234D2}"/>
              </a:ext>
            </a:extLst>
          </p:cNvPr>
          <p:cNvGraphicFramePr>
            <a:graphicFrameLocks noGrp="1"/>
          </p:cNvGraphicFramePr>
          <p:nvPr>
            <p:extLst>
              <p:ext uri="{D42A27DB-BD31-4B8C-83A1-F6EECF244321}">
                <p14:modId xmlns:p14="http://schemas.microsoft.com/office/powerpoint/2010/main" val="2853623603"/>
              </p:ext>
            </p:extLst>
          </p:nvPr>
        </p:nvGraphicFramePr>
        <p:xfrm>
          <a:off x="3124200" y="4624013"/>
          <a:ext cx="5715000" cy="2083782"/>
        </p:xfrm>
        <a:graphic>
          <a:graphicData uri="http://schemas.openxmlformats.org/drawingml/2006/table">
            <a:tbl>
              <a:tblPr firstRow="1" firstCol="1" bandRow="1">
                <a:tableStyleId>{69CF1AB2-1976-4502-BF36-3FF5EA218861}</a:tableStyleId>
              </a:tblPr>
              <a:tblGrid>
                <a:gridCol w="446485">
                  <a:extLst>
                    <a:ext uri="{9D8B030D-6E8A-4147-A177-3AD203B41FA5}">
                      <a16:colId xmlns:a16="http://schemas.microsoft.com/office/drawing/2014/main" val="3705809239"/>
                    </a:ext>
                  </a:extLst>
                </a:gridCol>
                <a:gridCol w="5268515">
                  <a:extLst>
                    <a:ext uri="{9D8B030D-6E8A-4147-A177-3AD203B41FA5}">
                      <a16:colId xmlns:a16="http://schemas.microsoft.com/office/drawing/2014/main" val="3666848057"/>
                    </a:ext>
                  </a:extLst>
                </a:gridCol>
              </a:tblGrid>
              <a:tr h="347297">
                <a:tc>
                  <a:txBody>
                    <a:bodyPr/>
                    <a:lstStyle/>
                    <a:p>
                      <a:pPr algn="just"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bg-BG" sz="1800" b="0" dirty="0">
                          <a:solidFill>
                            <a:schemeClr val="dk1"/>
                          </a:solidFill>
                          <a:effectLst/>
                          <a:latin typeface="+mn-lt"/>
                          <a:ea typeface="+mn-ea"/>
                          <a:cs typeface="+mn-cs"/>
                        </a:rPr>
                        <a:t>Дефиниране на проблема</a:t>
                      </a:r>
                    </a:p>
                  </a:txBody>
                  <a:tcPr marL="68580" marR="68580" marT="0" marB="0"/>
                </a:tc>
                <a:extLst>
                  <a:ext uri="{0D108BD9-81ED-4DB2-BD59-A6C34878D82A}">
                    <a16:rowId xmlns:a16="http://schemas.microsoft.com/office/drawing/2014/main" val="2048320496"/>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bg-BG" sz="1800" b="0" dirty="0">
                          <a:solidFill>
                            <a:schemeClr val="dk1"/>
                          </a:solidFill>
                          <a:effectLst/>
                          <a:latin typeface="+mn-lt"/>
                          <a:ea typeface="+mn-ea"/>
                          <a:cs typeface="+mn-cs"/>
                        </a:rPr>
                        <a:t>Установяване на критериите</a:t>
                      </a:r>
                    </a:p>
                  </a:txBody>
                  <a:tcPr marL="68580" marR="68580" marT="0" marB="0"/>
                </a:tc>
                <a:extLst>
                  <a:ext uri="{0D108BD9-81ED-4DB2-BD59-A6C34878D82A}">
                    <a16:rowId xmlns:a16="http://schemas.microsoft.com/office/drawing/2014/main" val="2111040842"/>
                  </a:ext>
                </a:extLst>
              </a:tr>
              <a:tr h="347297">
                <a:tc>
                  <a:txBody>
                    <a:bodyPr/>
                    <a:lstStyle/>
                    <a:p>
                      <a:pPr algn="just" fontAlgn="base"/>
                      <a:r>
                        <a:rPr lang="en-GB" sz="1800" dirty="0">
                          <a:effectLst/>
                        </a:rPr>
                        <a:t>C</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bg-BG" sz="1800" b="0" dirty="0">
                          <a:solidFill>
                            <a:schemeClr val="dk1"/>
                          </a:solidFill>
                          <a:effectLst/>
                          <a:latin typeface="+mn-lt"/>
                          <a:ea typeface="+mn-ea"/>
                          <a:cs typeface="+mn-cs"/>
                        </a:rPr>
                        <a:t>Разглеждане на алтернативите</a:t>
                      </a:r>
                    </a:p>
                  </a:txBody>
                  <a:tcPr marL="68580" marR="68580" marT="0" marB="0"/>
                </a:tc>
                <a:extLst>
                  <a:ext uri="{0D108BD9-81ED-4DB2-BD59-A6C34878D82A}">
                    <a16:rowId xmlns:a16="http://schemas.microsoft.com/office/drawing/2014/main" val="142713975"/>
                  </a:ext>
                </a:extLst>
              </a:tr>
              <a:tr h="347297">
                <a:tc>
                  <a:txBody>
                    <a:bodyPr/>
                    <a:lstStyle/>
                    <a:p>
                      <a:pPr algn="just" fontAlgn="base"/>
                      <a:r>
                        <a:rPr lang="en-GB" sz="1800">
                          <a:effectLst/>
                        </a:rPr>
                        <a:t>I</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bg-BG" sz="1800" b="0">
                          <a:solidFill>
                            <a:schemeClr val="dk1"/>
                          </a:solidFill>
                          <a:effectLst/>
                          <a:latin typeface="+mn-lt"/>
                          <a:ea typeface="+mn-ea"/>
                          <a:cs typeface="+mn-cs"/>
                        </a:rPr>
                        <a:t>Определяне на най-добрата алтернатива</a:t>
                      </a:r>
                    </a:p>
                  </a:txBody>
                  <a:tcPr marL="68580" marR="68580" marT="0" marB="0"/>
                </a:tc>
                <a:extLst>
                  <a:ext uri="{0D108BD9-81ED-4DB2-BD59-A6C34878D82A}">
                    <a16:rowId xmlns:a16="http://schemas.microsoft.com/office/drawing/2014/main" val="2920757271"/>
                  </a:ext>
                </a:extLst>
              </a:tr>
              <a:tr h="347297">
                <a:tc>
                  <a:txBody>
                    <a:bodyPr/>
                    <a:lstStyle/>
                    <a:p>
                      <a:pPr algn="just"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bg-BG" sz="1800" b="0">
                          <a:solidFill>
                            <a:schemeClr val="dk1"/>
                          </a:solidFill>
                          <a:effectLst/>
                          <a:latin typeface="+mn-lt"/>
                          <a:ea typeface="+mn-ea"/>
                          <a:cs typeface="+mn-cs"/>
                        </a:rPr>
                        <a:t>Изработване и изпълнение на план</a:t>
                      </a:r>
                    </a:p>
                  </a:txBody>
                  <a:tcPr marL="68580" marR="68580" marT="0" marB="0"/>
                </a:tc>
                <a:extLst>
                  <a:ext uri="{0D108BD9-81ED-4DB2-BD59-A6C34878D82A}">
                    <a16:rowId xmlns:a16="http://schemas.microsoft.com/office/drawing/2014/main" val="499291716"/>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bg-BG" sz="1800" b="0" dirty="0">
                          <a:solidFill>
                            <a:schemeClr val="dk1"/>
                          </a:solidFill>
                          <a:effectLst/>
                          <a:latin typeface="+mn-lt"/>
                          <a:ea typeface="+mn-ea"/>
                          <a:cs typeface="+mn-cs"/>
                        </a:rPr>
                        <a:t>Оценка и мониторинг на решението</a:t>
                      </a:r>
                    </a:p>
                  </a:txBody>
                  <a:tcPr marL="68580" marR="68580" marT="0" marB="0"/>
                </a:tc>
                <a:extLst>
                  <a:ext uri="{0D108BD9-81ED-4DB2-BD59-A6C34878D82A}">
                    <a16:rowId xmlns:a16="http://schemas.microsoft.com/office/drawing/2014/main" val="2778436916"/>
                  </a:ext>
                </a:extLst>
              </a:tr>
            </a:tbl>
          </a:graphicData>
        </a:graphic>
      </p:graphicFrame>
      <p:sp>
        <p:nvSpPr>
          <p:cNvPr id="10" name="TextBox 9">
            <a:extLst>
              <a:ext uri="{FF2B5EF4-FFF2-40B4-BE49-F238E27FC236}">
                <a16:creationId xmlns:a16="http://schemas.microsoft.com/office/drawing/2014/main" id="{A4485EF6-FD98-4E61-9EC4-3800DFF1F15F}"/>
              </a:ext>
            </a:extLst>
          </p:cNvPr>
          <p:cNvSpPr txBox="1"/>
          <p:nvPr/>
        </p:nvSpPr>
        <p:spPr>
          <a:xfrm>
            <a:off x="6400800" y="3732740"/>
            <a:ext cx="5486400" cy="461665"/>
          </a:xfrm>
          <a:prstGeom prst="rect">
            <a:avLst/>
          </a:prstGeom>
          <a:noFill/>
        </p:spPr>
        <p:txBody>
          <a:bodyPr wrap="square">
            <a:spAutoFit/>
          </a:bodyPr>
          <a:lstStyle/>
          <a:p>
            <a:pPr algn="just" fontAlgn="base">
              <a:spcBef>
                <a:spcPts val="1000"/>
              </a:spcBef>
            </a:pPr>
            <a:r>
              <a:rPr lang="ru-RU" sz="2400" b="1" dirty="0" err="1">
                <a:solidFill>
                  <a:srgbClr val="002060"/>
                </a:solidFill>
                <a:latin typeface="Calibri" panose="020F0502020204030204" pitchFamily="34" charset="0"/>
                <a:ea typeface="Times New Roman" panose="02020603050405020304" pitchFamily="18" charset="0"/>
              </a:rPr>
              <a:t>Модел</a:t>
            </a:r>
            <a:r>
              <a:rPr lang="ru-RU" sz="2400" b="1" dirty="0">
                <a:solidFill>
                  <a:srgbClr val="002060"/>
                </a:solidFill>
                <a:latin typeface="Calibri" panose="020F0502020204030204" pitchFamily="34" charset="0"/>
                <a:ea typeface="Times New Roman" panose="02020603050405020304" pitchFamily="18" charset="0"/>
              </a:rPr>
              <a:t> за </a:t>
            </a:r>
            <a:r>
              <a:rPr lang="ru-RU" sz="2400" b="1" dirty="0" err="1">
                <a:solidFill>
                  <a:srgbClr val="002060"/>
                </a:solidFill>
                <a:latin typeface="Calibri" panose="020F0502020204030204" pitchFamily="34" charset="0"/>
                <a:ea typeface="Times New Roman" panose="02020603050405020304" pitchFamily="18" charset="0"/>
              </a:rPr>
              <a:t>вземане</a:t>
            </a:r>
            <a:r>
              <a:rPr lang="ru-RU" sz="2400" b="1" dirty="0">
                <a:solidFill>
                  <a:srgbClr val="002060"/>
                </a:solidFill>
                <a:latin typeface="Calibri" panose="020F0502020204030204" pitchFamily="34" charset="0"/>
                <a:ea typeface="Times New Roman" panose="02020603050405020304" pitchFamily="18" charset="0"/>
              </a:rPr>
              <a:t> на решения DECIDE </a:t>
            </a:r>
            <a:endParaRPr lang="bg-BG" sz="3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130B0AD2-BBE7-4478-B6DD-D0FF2D5C0479}"/>
              </a:ext>
            </a:extLst>
          </p:cNvPr>
          <p:cNvSpPr txBox="1"/>
          <p:nvPr/>
        </p:nvSpPr>
        <p:spPr>
          <a:xfrm>
            <a:off x="4191000" y="6846714"/>
            <a:ext cx="4648200" cy="523220"/>
          </a:xfrm>
          <a:prstGeom prst="rect">
            <a:avLst/>
          </a:prstGeom>
          <a:noFill/>
        </p:spPr>
        <p:txBody>
          <a:bodyPr wrap="square">
            <a:spAutoFit/>
          </a:bodyPr>
          <a:lstStyle/>
          <a:p>
            <a:pPr algn="r" fontAlgn="base">
              <a:spcAft>
                <a:spcPts val="1000"/>
              </a:spcAft>
            </a:pPr>
            <a:r>
              <a:rPr lang="bg-BG" sz="1400" b="1" dirty="0">
                <a:solidFill>
                  <a:srgbClr val="002060"/>
                </a:solidFill>
                <a:effectLst/>
                <a:latin typeface="Calibri" panose="020F0502020204030204" pitchFamily="34" charset="0"/>
                <a:ea typeface="Times New Roman" panose="02020603050405020304" pitchFamily="18" charset="0"/>
              </a:rPr>
              <a:t>Източник</a:t>
            </a:r>
            <a:r>
              <a:rPr lang="en-GB" sz="1400" dirty="0">
                <a:solidFill>
                  <a:srgbClr val="002060"/>
                </a:solidFill>
                <a:effectLst/>
                <a:latin typeface="Calibri" panose="020F0502020204030204" pitchFamily="34" charset="0"/>
                <a:ea typeface="Times New Roman" panose="02020603050405020304" pitchFamily="18" charset="0"/>
              </a:rPr>
              <a:t>: Guo, K. (2008). DECIDE. The Health Care Manager, 27(2), 118-127. </a:t>
            </a:r>
            <a:r>
              <a:rPr lang="en-GB" sz="1400" dirty="0" err="1">
                <a:solidFill>
                  <a:srgbClr val="002060"/>
                </a:solidFill>
                <a:effectLst/>
                <a:latin typeface="Calibri" panose="020F0502020204030204" pitchFamily="34" charset="0"/>
                <a:ea typeface="Times New Roman" panose="02020603050405020304" pitchFamily="18" charset="0"/>
              </a:rPr>
              <a:t>doi</a:t>
            </a:r>
            <a:r>
              <a:rPr lang="en-GB" sz="1400" dirty="0">
                <a:solidFill>
                  <a:srgbClr val="002060"/>
                </a:solidFill>
                <a:effectLst/>
                <a:latin typeface="Calibri" panose="020F0502020204030204" pitchFamily="34" charset="0"/>
                <a:ea typeface="Times New Roman" panose="02020603050405020304" pitchFamily="18" charset="0"/>
              </a:rPr>
              <a:t>: 10.1097/01.hcm.0000285046.27290.90</a:t>
            </a:r>
            <a:endParaRPr lang="bg-BG"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E759790E-4070-4A95-B675-D94064FE2592}"/>
              </a:ext>
            </a:extLst>
          </p:cNvPr>
          <p:cNvGraphicFramePr>
            <a:graphicFrameLocks noGrp="1"/>
          </p:cNvGraphicFramePr>
          <p:nvPr>
            <p:extLst>
              <p:ext uri="{D42A27DB-BD31-4B8C-83A1-F6EECF244321}">
                <p14:modId xmlns:p14="http://schemas.microsoft.com/office/powerpoint/2010/main" val="118293160"/>
              </p:ext>
            </p:extLst>
          </p:nvPr>
        </p:nvGraphicFramePr>
        <p:xfrm>
          <a:off x="9220200" y="4624014"/>
          <a:ext cx="5715000" cy="2083781"/>
        </p:xfrm>
        <a:graphic>
          <a:graphicData uri="http://schemas.openxmlformats.org/drawingml/2006/table">
            <a:tbl>
              <a:tblPr firstRow="1" firstCol="1" bandRow="1">
                <a:tableStyleId>{22838BEF-8BB2-4498-84A7-C5851F593DF1}</a:tableStyleId>
              </a:tblPr>
              <a:tblGrid>
                <a:gridCol w="446483">
                  <a:extLst>
                    <a:ext uri="{9D8B030D-6E8A-4147-A177-3AD203B41FA5}">
                      <a16:colId xmlns:a16="http://schemas.microsoft.com/office/drawing/2014/main" val="2865508121"/>
                    </a:ext>
                  </a:extLst>
                </a:gridCol>
                <a:gridCol w="5268517">
                  <a:extLst>
                    <a:ext uri="{9D8B030D-6E8A-4147-A177-3AD203B41FA5}">
                      <a16:colId xmlns:a16="http://schemas.microsoft.com/office/drawing/2014/main" val="789139293"/>
                    </a:ext>
                  </a:extLst>
                </a:gridCol>
              </a:tblGrid>
              <a:tr h="284276">
                <a:tc>
                  <a:txBody>
                    <a:bodyPr/>
                    <a:lstStyle/>
                    <a:p>
                      <a:pPr algn="just" fontAlgn="base"/>
                      <a:r>
                        <a:rPr lang="en-GB" sz="1800" dirty="0">
                          <a:effectLst/>
                        </a:rPr>
                        <a:t>D</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bg-BG" sz="1800" b="0" dirty="0">
                          <a:solidFill>
                            <a:schemeClr val="dk1"/>
                          </a:solidFill>
                          <a:effectLst/>
                          <a:latin typeface="+mn-lt"/>
                          <a:ea typeface="+mn-ea"/>
                          <a:cs typeface="+mn-cs"/>
                        </a:rPr>
                        <a:t>Дефиниране на проблема</a:t>
                      </a:r>
                    </a:p>
                  </a:txBody>
                  <a:tcPr marL="68580" marR="68580" marT="0" marB="0"/>
                </a:tc>
                <a:extLst>
                  <a:ext uri="{0D108BD9-81ED-4DB2-BD59-A6C34878D82A}">
                    <a16:rowId xmlns:a16="http://schemas.microsoft.com/office/drawing/2014/main" val="1965423868"/>
                  </a:ext>
                </a:extLst>
              </a:tr>
              <a:tr h="359901">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bg-BG" sz="1800" b="0" dirty="0">
                          <a:solidFill>
                            <a:schemeClr val="dk1"/>
                          </a:solidFill>
                          <a:effectLst/>
                          <a:latin typeface="+mn-lt"/>
                          <a:ea typeface="+mn-ea"/>
                          <a:cs typeface="+mn-cs"/>
                        </a:rPr>
                        <a:t>Разглеждане на алтернативите</a:t>
                      </a:r>
                    </a:p>
                  </a:txBody>
                  <a:tcPr marL="68580" marR="68580" marT="0" marB="0"/>
                </a:tc>
                <a:extLst>
                  <a:ext uri="{0D108BD9-81ED-4DB2-BD59-A6C34878D82A}">
                    <a16:rowId xmlns:a16="http://schemas.microsoft.com/office/drawing/2014/main" val="3728258994"/>
                  </a:ext>
                </a:extLst>
              </a:tr>
              <a:tr h="359901">
                <a:tc>
                  <a:txBody>
                    <a:bodyPr/>
                    <a:lstStyle/>
                    <a:p>
                      <a:pPr algn="just" fontAlgn="base"/>
                      <a:r>
                        <a:rPr lang="en-GB" sz="1800" dirty="0">
                          <a:effectLst/>
                        </a:rPr>
                        <a:t>C</a:t>
                      </a:r>
                      <a:endParaRPr lang="bg-BG" sz="2400" dirty="0">
                        <a:effectLst/>
                        <a:latin typeface="Times New Roman" panose="02020603050405020304" pitchFamily="18" charset="0"/>
                        <a:ea typeface="Times New Roman" panose="02020603050405020304" pitchFamily="18" charset="0"/>
                      </a:endParaRPr>
                    </a:p>
                  </a:txBody>
                  <a:tcPr marL="68580" marR="68580" marT="0" marB="0">
                    <a:lnB w="38100" cap="flat" cmpd="sng" algn="ctr">
                      <a:solidFill>
                        <a:schemeClr val="tx2"/>
                      </a:solidFill>
                      <a:prstDash val="solid"/>
                      <a:round/>
                      <a:headEnd type="none" w="med" len="med"/>
                      <a:tailEnd type="none" w="med" len="med"/>
                    </a:lnB>
                  </a:tcPr>
                </a:tc>
                <a:tc>
                  <a:txBody>
                    <a:bodyPr/>
                    <a:lstStyle/>
                    <a:p>
                      <a:pPr algn="just" fontAlgn="base"/>
                      <a:r>
                        <a:rPr lang="bg-BG" sz="1800" b="0" dirty="0">
                          <a:solidFill>
                            <a:schemeClr val="dk1"/>
                          </a:solidFill>
                          <a:effectLst/>
                          <a:latin typeface="+mn-lt"/>
                          <a:ea typeface="+mn-ea"/>
                          <a:cs typeface="+mn-cs"/>
                        </a:rPr>
                        <a:t>Отчитане на последствията</a:t>
                      </a:r>
                    </a:p>
                  </a:txBody>
                  <a:tcPr marL="68580" marR="68580" marT="0" marB="0">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5710209"/>
                  </a:ext>
                </a:extLst>
              </a:tr>
              <a:tr h="359901">
                <a:tc>
                  <a:txBody>
                    <a:bodyPr/>
                    <a:lstStyle/>
                    <a:p>
                      <a:pPr algn="just" fontAlgn="base"/>
                      <a:r>
                        <a:rPr lang="en-GB" sz="1800" dirty="0">
                          <a:effectLst/>
                        </a:rPr>
                        <a:t>I</a:t>
                      </a:r>
                      <a:endParaRPr lang="bg-BG" sz="2400" dirty="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just" fontAlgn="base"/>
                      <a:r>
                        <a:rPr lang="bg-BG" sz="1800" b="1" dirty="0">
                          <a:solidFill>
                            <a:schemeClr val="dk1"/>
                          </a:solidFill>
                          <a:effectLst/>
                          <a:latin typeface="+mn-lt"/>
                          <a:ea typeface="+mn-ea"/>
                          <a:cs typeface="+mn-cs"/>
                        </a:rPr>
                        <a:t>Идентифициране на ценностите</a:t>
                      </a:r>
                    </a:p>
                  </a:txBody>
                  <a:tcPr marL="68580" marR="68580" marT="0" marB="0">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9295533"/>
                  </a:ext>
                </a:extLst>
              </a:tr>
              <a:tr h="359901">
                <a:tc>
                  <a:txBody>
                    <a:bodyPr/>
                    <a:lstStyle/>
                    <a:p>
                      <a:pPr algn="just"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tcPr>
                </a:tc>
                <a:tc>
                  <a:txBody>
                    <a:bodyPr/>
                    <a:lstStyle/>
                    <a:p>
                      <a:pPr algn="just" fontAlgn="base"/>
                      <a:r>
                        <a:rPr lang="bg-BG" sz="1800" b="0" dirty="0">
                          <a:solidFill>
                            <a:schemeClr val="dk1"/>
                          </a:solidFill>
                          <a:effectLst/>
                          <a:latin typeface="+mn-lt"/>
                          <a:ea typeface="+mn-ea"/>
                          <a:cs typeface="+mn-cs"/>
                        </a:rPr>
                        <a:t>Вземане на решение и преминаване към действие</a:t>
                      </a:r>
                    </a:p>
                  </a:txBody>
                  <a:tcPr marL="68580" marR="68580" marT="0" marB="0">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3376141948"/>
                  </a:ext>
                </a:extLst>
              </a:tr>
              <a:tr h="359901">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bg-BG" sz="1800" b="0" dirty="0">
                          <a:solidFill>
                            <a:schemeClr val="dk1"/>
                          </a:solidFill>
                          <a:effectLst/>
                          <a:latin typeface="+mn-lt"/>
                          <a:ea typeface="+mn-ea"/>
                          <a:cs typeface="+mn-cs"/>
                        </a:rPr>
                        <a:t>Оценка на взетото решение</a:t>
                      </a:r>
                    </a:p>
                  </a:txBody>
                  <a:tcPr marL="68580" marR="68580" marT="0" marB="0"/>
                </a:tc>
                <a:extLst>
                  <a:ext uri="{0D108BD9-81ED-4DB2-BD59-A6C34878D82A}">
                    <a16:rowId xmlns:a16="http://schemas.microsoft.com/office/drawing/2014/main" val="3356677657"/>
                  </a:ext>
                </a:extLst>
              </a:tr>
            </a:tbl>
          </a:graphicData>
        </a:graphic>
      </p:graphicFrame>
      <p:sp>
        <p:nvSpPr>
          <p:cNvPr id="17" name="TextBox 16">
            <a:extLst>
              <a:ext uri="{FF2B5EF4-FFF2-40B4-BE49-F238E27FC236}">
                <a16:creationId xmlns:a16="http://schemas.microsoft.com/office/drawing/2014/main" id="{B371AE18-7CB1-41D8-9236-7BA2D9F21425}"/>
              </a:ext>
            </a:extLst>
          </p:cNvPr>
          <p:cNvSpPr txBox="1"/>
          <p:nvPr/>
        </p:nvSpPr>
        <p:spPr>
          <a:xfrm>
            <a:off x="9220200" y="6843569"/>
            <a:ext cx="5715000" cy="1169551"/>
          </a:xfrm>
          <a:prstGeom prst="rect">
            <a:avLst/>
          </a:prstGeom>
          <a:noFill/>
        </p:spPr>
        <p:txBody>
          <a:bodyPr wrap="square">
            <a:spAutoFit/>
          </a:bodyPr>
          <a:lstStyle/>
          <a:p>
            <a:pPr algn="r" fontAlgn="base">
              <a:spcAft>
                <a:spcPts val="1000"/>
              </a:spcAft>
            </a:pPr>
            <a:r>
              <a:rPr lang="bg-BG" sz="1400" b="1" dirty="0">
                <a:solidFill>
                  <a:srgbClr val="002060"/>
                </a:solidFill>
                <a:latin typeface="Calibri" panose="020F0502020204030204" pitchFamily="34" charset="0"/>
                <a:ea typeface="Times New Roman" panose="02020603050405020304" pitchFamily="18" charset="0"/>
              </a:rPr>
              <a:t>Източник</a:t>
            </a:r>
            <a:r>
              <a:rPr lang="en-GB" sz="1400" dirty="0">
                <a:solidFill>
                  <a:srgbClr val="002060"/>
                </a:solidFill>
                <a:effectLst/>
                <a:latin typeface="Calibri" panose="020F0502020204030204" pitchFamily="34" charset="0"/>
                <a:ea typeface="Times New Roman" panose="02020603050405020304" pitchFamily="18" charset="0"/>
              </a:rPr>
              <a:t>: </a:t>
            </a:r>
            <a:r>
              <a:rPr lang="en-US" sz="1400" dirty="0">
                <a:solidFill>
                  <a:srgbClr val="002060"/>
                </a:solidFill>
                <a:latin typeface="Calibri" panose="020F0502020204030204" pitchFamily="34" charset="0"/>
                <a:ea typeface="Times New Roman" panose="02020603050405020304" pitchFamily="18" charset="0"/>
              </a:rPr>
              <a:t>Kay, J. (2020). The D.E.C.I.D.E. Model: A Tool For Teaching Students How to Making Healthy Decisions - Project School Wellness. </a:t>
            </a:r>
            <a:r>
              <a:rPr lang="en-US" sz="1400" dirty="0" err="1">
                <a:solidFill>
                  <a:srgbClr val="002060"/>
                </a:solidFill>
                <a:latin typeface="Calibri" panose="020F0502020204030204" pitchFamily="34" charset="0"/>
                <a:ea typeface="Times New Roman" panose="02020603050405020304" pitchFamily="18" charset="0"/>
              </a:rPr>
              <a:t>Достъпно</a:t>
            </a:r>
            <a:r>
              <a:rPr lang="en-US" sz="1400" dirty="0">
                <a:solidFill>
                  <a:srgbClr val="002060"/>
                </a:solidFill>
                <a:latin typeface="Calibri" panose="020F0502020204030204" pitchFamily="34" charset="0"/>
                <a:ea typeface="Times New Roman" panose="02020603050405020304" pitchFamily="18" charset="0"/>
              </a:rPr>
              <a:t> </a:t>
            </a:r>
            <a:r>
              <a:rPr lang="en-US" sz="1400" dirty="0" err="1">
                <a:solidFill>
                  <a:srgbClr val="002060"/>
                </a:solidFill>
                <a:latin typeface="Calibri" panose="020F0502020204030204" pitchFamily="34" charset="0"/>
                <a:ea typeface="Times New Roman" panose="02020603050405020304" pitchFamily="18" charset="0"/>
              </a:rPr>
              <a:t>на</a:t>
            </a:r>
            <a:r>
              <a:rPr lang="en-US" sz="1400" dirty="0">
                <a:solidFill>
                  <a:srgbClr val="002060"/>
                </a:solidFill>
                <a:latin typeface="Calibri" panose="020F0502020204030204" pitchFamily="34" charset="0"/>
                <a:ea typeface="Times New Roman" panose="02020603050405020304" pitchFamily="18" charset="0"/>
              </a:rPr>
              <a:t>: &lt;https://www.projectschoolwellness.com/the-d-e-c-i-d-e-model-a-tool-for-teaching-students-how-to-making-healthy-decisions/&gt;. [12.11.2021]</a:t>
            </a:r>
            <a:endParaRPr lang="bg-BG" sz="1400" dirty="0">
              <a:solidFill>
                <a:srgbClr val="00206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551200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293936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bg-BG" sz="4800" b="1" dirty="0">
                <a:solidFill>
                  <a:srgbClr val="E12227"/>
                </a:solidFill>
              </a:rPr>
              <a:t>ЦЕЛИ НА КУРСА</a:t>
            </a:r>
            <a:endParaRPr lang="bg-BG"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6771486"/>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7">
            <a:extLst>
              <a:ext uri="{FF2B5EF4-FFF2-40B4-BE49-F238E27FC236}">
                <a16:creationId xmlns:a16="http://schemas.microsoft.com/office/drawing/2014/main" id="{D9A4FBB1-9632-4015-A622-552D89E9405D}"/>
              </a:ext>
            </a:extLst>
          </p:cNvPr>
          <p:cNvSpPr txBox="1"/>
          <p:nvPr/>
        </p:nvSpPr>
        <p:spPr>
          <a:xfrm>
            <a:off x="1676400" y="3248680"/>
            <a:ext cx="11049000" cy="954107"/>
          </a:xfrm>
          <a:prstGeom prst="rect">
            <a:avLst/>
          </a:prstGeom>
          <a:noFill/>
        </p:spPr>
        <p:txBody>
          <a:bodyPr wrap="square" rtlCol="0">
            <a:spAutoFit/>
          </a:bodyPr>
          <a:lstStyle/>
          <a:p>
            <a:r>
              <a:rPr lang="ru-RU" altLang="ko-KR" sz="2800" dirty="0" err="1">
                <a:cs typeface="Arial" pitchFamily="34" charset="0"/>
              </a:rPr>
              <a:t>Повишаване</a:t>
            </a:r>
            <a:r>
              <a:rPr lang="ru-RU" altLang="ko-KR" sz="2800" dirty="0">
                <a:cs typeface="Arial" pitchFamily="34" charset="0"/>
              </a:rPr>
              <a:t> на </a:t>
            </a:r>
            <a:r>
              <a:rPr lang="ru-RU" altLang="ko-KR" sz="2800" dirty="0" err="1">
                <a:cs typeface="Arial" pitchFamily="34" charset="0"/>
              </a:rPr>
              <a:t>осведомеността</a:t>
            </a:r>
            <a:r>
              <a:rPr lang="ru-RU" altLang="ko-KR" sz="2800" dirty="0">
                <a:cs typeface="Arial" pitchFamily="34" charset="0"/>
              </a:rPr>
              <a:t> на </a:t>
            </a:r>
            <a:r>
              <a:rPr lang="ru-RU" altLang="ko-KR" sz="2800" dirty="0" err="1">
                <a:cs typeface="Arial" pitchFamily="34" charset="0"/>
              </a:rPr>
              <a:t>студентите</a:t>
            </a:r>
            <a:r>
              <a:rPr lang="ru-RU" altLang="ko-KR" sz="2800" dirty="0">
                <a:cs typeface="Arial" pitchFamily="34" charset="0"/>
              </a:rPr>
              <a:t> за </a:t>
            </a:r>
            <a:r>
              <a:rPr lang="ru-RU" altLang="ko-KR" sz="2800" dirty="0" err="1">
                <a:cs typeface="Arial" pitchFamily="34" charset="0"/>
              </a:rPr>
              <a:t>възприятието</a:t>
            </a:r>
            <a:r>
              <a:rPr lang="ru-RU" altLang="ko-KR" sz="2800" dirty="0">
                <a:cs typeface="Arial" pitchFamily="34" charset="0"/>
              </a:rPr>
              <a:t>, </a:t>
            </a:r>
            <a:r>
              <a:rPr lang="ru-RU" altLang="ko-KR" sz="2800" dirty="0" err="1">
                <a:cs typeface="Arial" pitchFamily="34" charset="0"/>
              </a:rPr>
              <a:t>преценката</a:t>
            </a:r>
            <a:r>
              <a:rPr lang="ru-RU" altLang="ko-KR" sz="2800" dirty="0">
                <a:cs typeface="Arial" pitchFamily="34" charset="0"/>
              </a:rPr>
              <a:t> и </a:t>
            </a:r>
            <a:r>
              <a:rPr lang="ru-RU" altLang="ko-KR" sz="2800" dirty="0" err="1">
                <a:cs typeface="Arial" pitchFamily="34" charset="0"/>
              </a:rPr>
              <a:t>вземането</a:t>
            </a:r>
            <a:r>
              <a:rPr lang="ru-RU" altLang="ko-KR" sz="2800" dirty="0">
                <a:cs typeface="Arial" pitchFamily="34" charset="0"/>
              </a:rPr>
              <a:t> на решения.</a:t>
            </a:r>
            <a:endParaRPr lang="en-US" altLang="ko-KR" sz="2800" dirty="0">
              <a:cs typeface="Arial" pitchFamily="34" charset="0"/>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2794457"/>
            <a:ext cx="5124925" cy="523220"/>
          </a:xfrm>
          <a:prstGeom prst="rect">
            <a:avLst/>
          </a:prstGeom>
          <a:noFill/>
        </p:spPr>
        <p:txBody>
          <a:bodyPr wrap="square" lIns="108000" rIns="108000" rtlCol="0">
            <a:spAutoFit/>
          </a:bodyPr>
          <a:lstStyle/>
          <a:p>
            <a:r>
              <a:rPr lang="bg-BG" sz="2800" b="1" dirty="0">
                <a:solidFill>
                  <a:srgbClr val="243255"/>
                </a:solidFill>
                <a:latin typeface="Calibri"/>
                <a:ea typeface="Calibri"/>
                <a:cs typeface="Calibri"/>
                <a:sym typeface="Calibri"/>
              </a:rPr>
              <a:t>Цел</a:t>
            </a:r>
            <a:r>
              <a:rPr lang="pl-PL" sz="2800" b="1" dirty="0">
                <a:solidFill>
                  <a:srgbClr val="243255"/>
                </a:solidFill>
                <a:latin typeface="Calibri"/>
                <a:ea typeface="Calibri"/>
                <a:cs typeface="Calibri"/>
                <a:sym typeface="Calibri"/>
              </a:rPr>
              <a:t> 1</a:t>
            </a:r>
          </a:p>
        </p:txBody>
      </p:sp>
      <p:sp>
        <p:nvSpPr>
          <p:cNvPr id="36" name="TextBox 7">
            <a:extLst>
              <a:ext uri="{FF2B5EF4-FFF2-40B4-BE49-F238E27FC236}">
                <a16:creationId xmlns:a16="http://schemas.microsoft.com/office/drawing/2014/main" id="{A16E1D88-033A-4121-A886-D395EC6B4A73}"/>
              </a:ext>
            </a:extLst>
          </p:cNvPr>
          <p:cNvSpPr txBox="1"/>
          <p:nvPr/>
        </p:nvSpPr>
        <p:spPr>
          <a:xfrm>
            <a:off x="1676400" y="5153680"/>
            <a:ext cx="10363200" cy="954107"/>
          </a:xfrm>
          <a:prstGeom prst="rect">
            <a:avLst/>
          </a:prstGeom>
          <a:noFill/>
        </p:spPr>
        <p:txBody>
          <a:bodyPr wrap="square" rtlCol="0">
            <a:spAutoFit/>
          </a:bodyPr>
          <a:lstStyle/>
          <a:p>
            <a:r>
              <a:rPr lang="ru-RU" altLang="ko-KR" sz="2800" dirty="0" err="1">
                <a:cs typeface="Arial" pitchFamily="34" charset="0"/>
              </a:rPr>
              <a:t>Запознаване</a:t>
            </a:r>
            <a:r>
              <a:rPr lang="ru-RU" altLang="ko-KR" sz="2800" dirty="0">
                <a:cs typeface="Arial" pitchFamily="34" charset="0"/>
              </a:rPr>
              <a:t> на </a:t>
            </a:r>
            <a:r>
              <a:rPr lang="ru-RU" altLang="ko-KR" sz="2800" dirty="0" err="1">
                <a:cs typeface="Arial" pitchFamily="34" charset="0"/>
              </a:rPr>
              <a:t>студентите</a:t>
            </a:r>
            <a:r>
              <a:rPr lang="ru-RU" altLang="ko-KR" sz="2800" dirty="0">
                <a:cs typeface="Arial" pitchFamily="34" charset="0"/>
              </a:rPr>
              <a:t> с </a:t>
            </a:r>
            <a:r>
              <a:rPr lang="ru-RU" altLang="ko-KR" sz="2800" dirty="0" err="1">
                <a:cs typeface="Arial" pitchFamily="34" charset="0"/>
              </a:rPr>
              <a:t>разнообразни</a:t>
            </a:r>
            <a:r>
              <a:rPr lang="ru-RU" altLang="ko-KR" sz="2800" dirty="0">
                <a:cs typeface="Arial" pitchFamily="34" charset="0"/>
              </a:rPr>
              <a:t> модели и </a:t>
            </a:r>
            <a:r>
              <a:rPr lang="ru-RU" altLang="ko-KR" sz="2800" dirty="0" err="1">
                <a:cs typeface="Arial" pitchFamily="34" charset="0"/>
              </a:rPr>
              <a:t>инструменти</a:t>
            </a:r>
            <a:r>
              <a:rPr lang="ru-RU" altLang="ko-KR" sz="2800" dirty="0">
                <a:cs typeface="Arial" pitchFamily="34" charset="0"/>
              </a:rPr>
              <a:t> за </a:t>
            </a:r>
            <a:r>
              <a:rPr lang="ru-RU" altLang="ko-KR" sz="2800" dirty="0" err="1">
                <a:cs typeface="Arial" pitchFamily="34" charset="0"/>
              </a:rPr>
              <a:t>вземане</a:t>
            </a:r>
            <a:r>
              <a:rPr lang="ru-RU" altLang="ko-KR" sz="2800" dirty="0">
                <a:cs typeface="Arial" pitchFamily="34" charset="0"/>
              </a:rPr>
              <a:t> на решения.</a:t>
            </a:r>
            <a:endParaRPr lang="en-US" altLang="ko-KR" sz="2800" dirty="0">
              <a:cs typeface="Arial" pitchFamily="34"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731318"/>
            <a:ext cx="5124925" cy="523220"/>
          </a:xfrm>
          <a:prstGeom prst="rect">
            <a:avLst/>
          </a:prstGeom>
          <a:noFill/>
        </p:spPr>
        <p:txBody>
          <a:bodyPr wrap="square" lIns="108000" rIns="108000" rtlCol="0">
            <a:spAutoFit/>
          </a:bodyPr>
          <a:lstStyle/>
          <a:p>
            <a:r>
              <a:rPr lang="bg-BG" sz="2800" b="1" dirty="0">
                <a:solidFill>
                  <a:srgbClr val="243255"/>
                </a:solidFill>
                <a:ea typeface="Calibri"/>
                <a:cs typeface="Calibri"/>
                <a:sym typeface="Calibri"/>
              </a:rPr>
              <a:t>Цел</a:t>
            </a:r>
            <a:r>
              <a:rPr lang="pl-PL" sz="2800" b="1" dirty="0">
                <a:solidFill>
                  <a:srgbClr val="243255"/>
                </a:solidFill>
                <a:latin typeface="Calibri"/>
                <a:ea typeface="Calibri"/>
                <a:cs typeface="Calibri"/>
                <a:sym typeface="Calibri"/>
              </a:rPr>
              <a:t> </a:t>
            </a:r>
            <a:r>
              <a:rPr lang="en-US" sz="2800" b="1" dirty="0">
                <a:solidFill>
                  <a:srgbClr val="243255"/>
                </a:solidFill>
                <a:latin typeface="Calibri"/>
                <a:ea typeface="Calibri"/>
                <a:cs typeface="Calibri"/>
                <a:sym typeface="Calibri"/>
              </a:rPr>
              <a:t>2</a:t>
            </a:r>
            <a:endParaRPr lang="pl-PL" sz="2800" b="1" dirty="0">
              <a:solidFill>
                <a:srgbClr val="243255"/>
              </a:solidFill>
              <a:latin typeface="Calibri"/>
              <a:ea typeface="Calibri"/>
              <a:cs typeface="Calibri"/>
              <a:sym typeface="Calibri"/>
            </a:endParaRPr>
          </a:p>
        </p:txBody>
      </p:sp>
      <p:sp>
        <p:nvSpPr>
          <p:cNvPr id="42" name="TextBox 7">
            <a:extLst>
              <a:ext uri="{FF2B5EF4-FFF2-40B4-BE49-F238E27FC236}">
                <a16:creationId xmlns:a16="http://schemas.microsoft.com/office/drawing/2014/main" id="{2AC878DE-64DD-40AF-9E31-6AA43817ED8A}"/>
              </a:ext>
            </a:extLst>
          </p:cNvPr>
          <p:cNvSpPr txBox="1"/>
          <p:nvPr/>
        </p:nvSpPr>
        <p:spPr>
          <a:xfrm>
            <a:off x="1676400" y="7058680"/>
            <a:ext cx="10210800" cy="523220"/>
          </a:xfrm>
          <a:prstGeom prst="rect">
            <a:avLst/>
          </a:prstGeom>
          <a:noFill/>
        </p:spPr>
        <p:txBody>
          <a:bodyPr wrap="square" rtlCol="0">
            <a:spAutoFit/>
          </a:bodyPr>
          <a:lstStyle/>
          <a:p>
            <a:r>
              <a:rPr lang="ru-RU" altLang="ko-KR" sz="2800" dirty="0" err="1">
                <a:cs typeface="Arial" pitchFamily="34" charset="0"/>
              </a:rPr>
              <a:t>Подобряване</a:t>
            </a:r>
            <a:r>
              <a:rPr lang="ru-RU" altLang="ko-KR" sz="2800" dirty="0">
                <a:cs typeface="Arial" pitchFamily="34" charset="0"/>
              </a:rPr>
              <a:t> на </a:t>
            </a:r>
            <a:r>
              <a:rPr lang="ru-RU" altLang="ko-KR" sz="2800" dirty="0" err="1">
                <a:cs typeface="Arial" pitchFamily="34" charset="0"/>
              </a:rPr>
              <a:t>уменията</a:t>
            </a:r>
            <a:r>
              <a:rPr lang="ru-RU" altLang="ko-KR" sz="2800" dirty="0">
                <a:cs typeface="Arial" pitchFamily="34" charset="0"/>
              </a:rPr>
              <a:t> на </a:t>
            </a:r>
            <a:r>
              <a:rPr lang="ru-RU" altLang="ko-KR" sz="2800" dirty="0" err="1">
                <a:cs typeface="Arial" pitchFamily="34" charset="0"/>
              </a:rPr>
              <a:t>студентите</a:t>
            </a:r>
            <a:r>
              <a:rPr lang="ru-RU" altLang="ko-KR" sz="2800" dirty="0">
                <a:cs typeface="Arial" pitchFamily="34" charset="0"/>
              </a:rPr>
              <a:t> за </a:t>
            </a:r>
            <a:r>
              <a:rPr lang="ru-RU" altLang="ko-KR" sz="2800" dirty="0" err="1">
                <a:cs typeface="Arial" pitchFamily="34" charset="0"/>
              </a:rPr>
              <a:t>вземане</a:t>
            </a:r>
            <a:r>
              <a:rPr lang="ru-RU" altLang="ko-KR" sz="2800" dirty="0">
                <a:cs typeface="Arial" pitchFamily="34" charset="0"/>
              </a:rPr>
              <a:t> на решения</a:t>
            </a:r>
            <a:r>
              <a:rPr lang="en-US" altLang="ko-KR" sz="2800" dirty="0">
                <a:cs typeface="Arial" pitchFamily="34" charset="0"/>
              </a:rPr>
              <a:t>.</a:t>
            </a: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6662025"/>
            <a:ext cx="5124925" cy="523220"/>
          </a:xfrm>
          <a:prstGeom prst="rect">
            <a:avLst/>
          </a:prstGeom>
          <a:noFill/>
        </p:spPr>
        <p:txBody>
          <a:bodyPr wrap="square" lIns="108000" rIns="108000" rtlCol="0">
            <a:spAutoFit/>
          </a:bodyPr>
          <a:lstStyle/>
          <a:p>
            <a:r>
              <a:rPr lang="bg-BG" sz="2800" b="1" dirty="0">
                <a:solidFill>
                  <a:srgbClr val="243255"/>
                </a:solidFill>
                <a:ea typeface="Calibri"/>
                <a:cs typeface="Calibri"/>
                <a:sym typeface="Calibri"/>
              </a:rPr>
              <a:t>Цел</a:t>
            </a:r>
            <a:r>
              <a:rPr lang="pl-PL" sz="2800" b="1" dirty="0">
                <a:solidFill>
                  <a:srgbClr val="243255"/>
                </a:solidFill>
                <a:latin typeface="Calibri"/>
                <a:ea typeface="Calibri"/>
                <a:cs typeface="Calibri"/>
                <a:sym typeface="Calibri"/>
              </a:rPr>
              <a:t> </a:t>
            </a:r>
            <a:r>
              <a:rPr lang="en-US" sz="2800" b="1" dirty="0">
                <a:solidFill>
                  <a:srgbClr val="243255"/>
                </a:solidFill>
                <a:latin typeface="Calibri"/>
                <a:ea typeface="Calibri"/>
                <a:cs typeface="Calibri"/>
                <a:sym typeface="Calibri"/>
              </a:rPr>
              <a:t>3</a:t>
            </a:r>
            <a:endParaRPr lang="pl-PL" sz="2800" b="1" dirty="0">
              <a:solidFill>
                <a:srgbClr val="243255"/>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0-#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0-#ppt_w/2"/>
                                          </p:val>
                                        </p:tav>
                                        <p:tav tm="100000">
                                          <p:val>
                                            <p:strVal val="#ppt_x"/>
                                          </p:val>
                                        </p:tav>
                                      </p:tavLst>
                                    </p:anim>
                                    <p:anim calcmode="lin" valueType="num">
                                      <p:cBhvr additive="base">
                                        <p:cTn id="40" dur="500" fill="hold"/>
                                        <p:tgtEl>
                                          <p:spTgt spid="42"/>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0-#ppt_w/2"/>
                                          </p:val>
                                        </p:tav>
                                        <p:tav tm="100000">
                                          <p:val>
                                            <p:strVal val="#ppt_x"/>
                                          </p:val>
                                        </p:tav>
                                      </p:tavLst>
                                    </p:anim>
                                    <p:anim calcmode="lin" valueType="num">
                                      <p:cBhvr additive="base">
                                        <p:cTn id="4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4" grpId="0"/>
      <p:bldP spid="35" grpId="0"/>
      <p:bldP spid="36" grpId="0"/>
      <p:bldP spid="37"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Вземане на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171213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3.3. </a:t>
            </a:r>
            <a:r>
              <a:rPr lang="ru-RU" sz="4000" b="1" spc="50" dirty="0" err="1">
                <a:solidFill>
                  <a:srgbClr val="243255"/>
                </a:solidFill>
                <a:cs typeface="Tahoma"/>
              </a:rPr>
              <a:t>Вземане</a:t>
            </a:r>
            <a:r>
              <a:rPr lang="ru-RU" sz="4000" b="1" spc="50" dirty="0">
                <a:solidFill>
                  <a:srgbClr val="243255"/>
                </a:solidFill>
                <a:cs typeface="Tahoma"/>
              </a:rPr>
              <a:t> на решения от </a:t>
            </a:r>
            <a:r>
              <a:rPr lang="ru-RU" sz="4000" b="1" spc="50" dirty="0" err="1">
                <a:solidFill>
                  <a:srgbClr val="243255"/>
                </a:solidFill>
                <a:cs typeface="Tahoma"/>
              </a:rPr>
              <a:t>индивиди</a:t>
            </a:r>
            <a:r>
              <a:rPr lang="ru-RU" sz="4000" b="1" spc="50" dirty="0">
                <a:solidFill>
                  <a:srgbClr val="243255"/>
                </a:solidFill>
                <a:cs typeface="Tahoma"/>
              </a:rPr>
              <a:t> / организации. </a:t>
            </a:r>
            <a:r>
              <a:rPr lang="ru-RU" sz="4000" b="1" spc="50" dirty="0" err="1">
                <a:solidFill>
                  <a:srgbClr val="243255"/>
                </a:solidFill>
                <a:cs typeface="Tahoma"/>
              </a:rPr>
              <a:t>Моделът</a:t>
            </a:r>
            <a:r>
              <a:rPr lang="ru-RU" sz="4000" b="1" spc="50" dirty="0">
                <a:solidFill>
                  <a:srgbClr val="243255"/>
                </a:solidFill>
                <a:cs typeface="Tahoma"/>
              </a:rPr>
              <a:t> за </a:t>
            </a:r>
            <a:r>
              <a:rPr lang="ru-RU" sz="4000" b="1" spc="50" dirty="0" err="1">
                <a:solidFill>
                  <a:srgbClr val="243255"/>
                </a:solidFill>
                <a:cs typeface="Tahoma"/>
              </a:rPr>
              <a:t>вземане</a:t>
            </a:r>
            <a:r>
              <a:rPr lang="ru-RU" sz="4000" b="1" spc="50" dirty="0">
                <a:solidFill>
                  <a:srgbClr val="243255"/>
                </a:solidFill>
                <a:cs typeface="Tahoma"/>
              </a:rPr>
              <a:t> на решения DECIDE. </a:t>
            </a:r>
            <a:r>
              <a:rPr lang="ru-RU" sz="4000" b="1" spc="50" dirty="0" err="1">
                <a:solidFill>
                  <a:srgbClr val="243255"/>
                </a:solidFill>
                <a:cs typeface="Tahoma"/>
              </a:rPr>
              <a:t>Етични</a:t>
            </a:r>
            <a:r>
              <a:rPr lang="ru-RU" sz="4000" b="1" spc="50" dirty="0">
                <a:solidFill>
                  <a:srgbClr val="243255"/>
                </a:solidFill>
                <a:cs typeface="Tahoma"/>
              </a:rPr>
              <a:t> </a:t>
            </a:r>
            <a:r>
              <a:rPr lang="ru-RU" sz="4000" b="1" spc="50" dirty="0" err="1">
                <a:solidFill>
                  <a:srgbClr val="243255"/>
                </a:solidFill>
                <a:cs typeface="Tahoma"/>
              </a:rPr>
              <a:t>дилеми</a:t>
            </a:r>
            <a:r>
              <a:rPr lang="ru-RU" sz="4000" b="1" spc="50" dirty="0">
                <a:solidFill>
                  <a:srgbClr val="243255"/>
                </a:solidFill>
                <a:cs typeface="Tahoma"/>
              </a:rPr>
              <a:t>. Проверка на </a:t>
            </a:r>
            <a:r>
              <a:rPr lang="ru-RU" sz="4000" b="1" spc="50" dirty="0" err="1">
                <a:solidFill>
                  <a:srgbClr val="243255"/>
                </a:solidFill>
                <a:cs typeface="Tahoma"/>
              </a:rPr>
              <a:t>реалността</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3" name="TextBox 12">
            <a:extLst>
              <a:ext uri="{FF2B5EF4-FFF2-40B4-BE49-F238E27FC236}">
                <a16:creationId xmlns:a16="http://schemas.microsoft.com/office/drawing/2014/main" id="{4678BB3E-C673-4B4D-B008-2E5155E8AAC3}"/>
              </a:ext>
            </a:extLst>
          </p:cNvPr>
          <p:cNvSpPr txBox="1"/>
          <p:nvPr/>
        </p:nvSpPr>
        <p:spPr>
          <a:xfrm>
            <a:off x="1143000" y="3234035"/>
            <a:ext cx="16078200" cy="461665"/>
          </a:xfrm>
          <a:prstGeom prst="rect">
            <a:avLst/>
          </a:prstGeom>
          <a:noFill/>
        </p:spPr>
        <p:txBody>
          <a:bodyPr wrap="square">
            <a:spAutoFit/>
          </a:bodyPr>
          <a:lstStyle/>
          <a:p>
            <a:pPr algn="ctr" fontAlgn="base">
              <a:spcBef>
                <a:spcPts val="1000"/>
              </a:spcBef>
            </a:pPr>
            <a:r>
              <a:rPr lang="ru-RU" sz="2400" b="1" dirty="0">
                <a:solidFill>
                  <a:srgbClr val="002060"/>
                </a:solidFill>
                <a:latin typeface="Calibri" panose="020F0502020204030204" pitchFamily="34" charset="0"/>
                <a:ea typeface="Times New Roman" panose="02020603050405020304" pitchFamily="18" charset="0"/>
              </a:rPr>
              <a:t>Постановки на </a:t>
            </a:r>
            <a:r>
              <a:rPr lang="ru-RU" sz="2400" b="1" dirty="0" err="1">
                <a:solidFill>
                  <a:srgbClr val="002060"/>
                </a:solidFill>
                <a:latin typeface="Calibri" panose="020F0502020204030204" pitchFamily="34" charset="0"/>
                <a:ea typeface="Times New Roman" panose="02020603050405020304" pitchFamily="18" charset="0"/>
              </a:rPr>
              <a:t>рационалния</a:t>
            </a:r>
            <a:r>
              <a:rPr lang="ru-RU" sz="2400" b="1" dirty="0">
                <a:solidFill>
                  <a:srgbClr val="002060"/>
                </a:solidFill>
                <a:latin typeface="Calibri" panose="020F0502020204030204" pitchFamily="34" charset="0"/>
                <a:ea typeface="Times New Roman" panose="02020603050405020304" pitchFamily="18" charset="0"/>
              </a:rPr>
              <a:t> </a:t>
            </a:r>
            <a:r>
              <a:rPr lang="ru-RU" sz="2400" b="1" dirty="0" err="1">
                <a:solidFill>
                  <a:srgbClr val="002060"/>
                </a:solidFill>
                <a:latin typeface="Calibri" panose="020F0502020204030204" pitchFamily="34" charset="0"/>
                <a:ea typeface="Times New Roman" panose="02020603050405020304" pitchFamily="18" charset="0"/>
              </a:rPr>
              <a:t>избор</a:t>
            </a:r>
            <a:r>
              <a:rPr lang="ru-RU" sz="2400" b="1" dirty="0">
                <a:solidFill>
                  <a:srgbClr val="002060"/>
                </a:solidFill>
                <a:latin typeface="Calibri" panose="020F0502020204030204" pitchFamily="34" charset="0"/>
                <a:ea typeface="Times New Roman" panose="02020603050405020304" pitchFamily="18" charset="0"/>
              </a:rPr>
              <a:t> </a:t>
            </a:r>
            <a:r>
              <a:rPr lang="ru-RU" sz="2400" b="1" dirty="0" err="1">
                <a:solidFill>
                  <a:srgbClr val="002060"/>
                </a:solidFill>
                <a:latin typeface="Calibri" panose="020F0502020204030204" pitchFamily="34" charset="0"/>
                <a:ea typeface="Times New Roman" panose="02020603050405020304" pitchFamily="18" charset="0"/>
              </a:rPr>
              <a:t>срещу</a:t>
            </a:r>
            <a:r>
              <a:rPr lang="ru-RU" sz="2400" b="1" dirty="0">
                <a:solidFill>
                  <a:srgbClr val="002060"/>
                </a:solidFill>
                <a:latin typeface="Calibri" panose="020F0502020204030204" pitchFamily="34" charset="0"/>
                <a:ea typeface="Times New Roman" panose="02020603050405020304" pitchFamily="18" charset="0"/>
              </a:rPr>
              <a:t> </a:t>
            </a:r>
            <a:r>
              <a:rPr lang="ru-RU" sz="2400" b="1" dirty="0" err="1">
                <a:solidFill>
                  <a:srgbClr val="002060"/>
                </a:solidFill>
                <a:latin typeface="Calibri" panose="020F0502020204030204" pitchFamily="34" charset="0"/>
                <a:ea typeface="Times New Roman" panose="02020603050405020304" pitchFamily="18" charset="0"/>
              </a:rPr>
              <a:t>Заключенията</a:t>
            </a:r>
            <a:r>
              <a:rPr lang="ru-RU" sz="2400" b="1" dirty="0">
                <a:solidFill>
                  <a:srgbClr val="002060"/>
                </a:solidFill>
                <a:latin typeface="Calibri" panose="020F0502020204030204" pitchFamily="34" charset="0"/>
                <a:ea typeface="Times New Roman" panose="02020603050405020304" pitchFamily="18" charset="0"/>
              </a:rPr>
              <a:t> на </a:t>
            </a:r>
            <a:r>
              <a:rPr lang="ru-RU" sz="2400" b="1" dirty="0" err="1">
                <a:solidFill>
                  <a:srgbClr val="002060"/>
                </a:solidFill>
                <a:latin typeface="Calibri" panose="020F0502020204030204" pitchFamily="34" charset="0"/>
                <a:ea typeface="Times New Roman" panose="02020603050405020304" pitchFamily="18" charset="0"/>
              </a:rPr>
              <a:t>организационното</a:t>
            </a:r>
            <a:r>
              <a:rPr lang="ru-RU" sz="2400" b="1" dirty="0">
                <a:solidFill>
                  <a:srgbClr val="002060"/>
                </a:solidFill>
                <a:latin typeface="Calibri" panose="020F0502020204030204" pitchFamily="34" charset="0"/>
                <a:ea typeface="Times New Roman" panose="02020603050405020304" pitchFamily="18" charset="0"/>
              </a:rPr>
              <a:t> поведение за </a:t>
            </a:r>
            <a:r>
              <a:rPr lang="ru-RU" sz="2400" b="1" dirty="0" err="1">
                <a:solidFill>
                  <a:srgbClr val="002060"/>
                </a:solidFill>
                <a:latin typeface="Calibri" panose="020F0502020204030204" pitchFamily="34" charset="0"/>
                <a:ea typeface="Times New Roman" panose="02020603050405020304" pitchFamily="18" charset="0"/>
              </a:rPr>
              <a:t>избора</a:t>
            </a:r>
            <a:r>
              <a:rPr lang="ru-RU" sz="2400" b="1" dirty="0">
                <a:solidFill>
                  <a:srgbClr val="002060"/>
                </a:solidFill>
                <a:latin typeface="Calibri" panose="020F0502020204030204" pitchFamily="34" charset="0"/>
                <a:ea typeface="Times New Roman" panose="02020603050405020304" pitchFamily="18" charset="0"/>
              </a:rPr>
              <a:t> на </a:t>
            </a:r>
            <a:r>
              <a:rPr lang="ru-RU" sz="2400" b="1" dirty="0" err="1">
                <a:solidFill>
                  <a:srgbClr val="002060"/>
                </a:solidFill>
                <a:latin typeface="Calibri" panose="020F0502020204030204" pitchFamily="34" charset="0"/>
                <a:ea typeface="Times New Roman" panose="02020603050405020304" pitchFamily="18" charset="0"/>
              </a:rPr>
              <a:t>алтернативи</a:t>
            </a:r>
            <a:endParaRPr lang="bg-BG" sz="32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625BF28A-94A8-4F62-9B94-8A924A17AC77}"/>
              </a:ext>
            </a:extLst>
          </p:cNvPr>
          <p:cNvSpPr txBox="1"/>
          <p:nvPr/>
        </p:nvSpPr>
        <p:spPr>
          <a:xfrm>
            <a:off x="9067800" y="8113811"/>
            <a:ext cx="9144000" cy="307777"/>
          </a:xfrm>
          <a:prstGeom prst="rect">
            <a:avLst/>
          </a:prstGeom>
          <a:noFill/>
        </p:spPr>
        <p:txBody>
          <a:bodyPr wrap="square">
            <a:spAutoFit/>
          </a:bodyPr>
          <a:lstStyle/>
          <a:p>
            <a:pPr algn="r" fontAlgn="base">
              <a:spcAft>
                <a:spcPts val="1000"/>
              </a:spcAft>
            </a:pPr>
            <a:r>
              <a:rPr lang="bg-BG" sz="1400" b="1" dirty="0">
                <a:solidFill>
                  <a:srgbClr val="002060"/>
                </a:solidFill>
                <a:effectLst/>
                <a:latin typeface="Calibri" panose="020F0502020204030204" pitchFamily="34" charset="0"/>
                <a:ea typeface="Times New Roman" panose="02020603050405020304" pitchFamily="18" charset="0"/>
              </a:rPr>
              <a:t>Източник</a:t>
            </a:r>
            <a:r>
              <a:rPr lang="en-GB" sz="1400" dirty="0">
                <a:solidFill>
                  <a:srgbClr val="002060"/>
                </a:solidFill>
                <a:effectLst/>
                <a:latin typeface="Calibri" panose="020F0502020204030204" pitchFamily="34" charset="0"/>
                <a:ea typeface="Times New Roman" panose="02020603050405020304" pitchFamily="18" charset="0"/>
              </a:rPr>
              <a:t>: McShane, S. and Von Glinow, M. (2010). Organizational behaviour. Boston: McGraw-Hill Irwin, p. 204.</a:t>
            </a:r>
            <a:endParaRPr lang="bg-BG"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9B34543F-A278-46A5-ABC1-4E43F89C9B02}"/>
              </a:ext>
            </a:extLst>
          </p:cNvPr>
          <p:cNvGraphicFramePr/>
          <p:nvPr>
            <p:extLst>
              <p:ext uri="{D42A27DB-BD31-4B8C-83A1-F6EECF244321}">
                <p14:modId xmlns:p14="http://schemas.microsoft.com/office/powerpoint/2010/main" val="4036436346"/>
              </p:ext>
            </p:extLst>
          </p:nvPr>
        </p:nvGraphicFramePr>
        <p:xfrm>
          <a:off x="876300" y="3447885"/>
          <a:ext cx="16535400" cy="49911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62298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graphicEl>
                                              <a:dgm id="{66B5317F-EF9A-404B-AA00-A2E343E4595F}"/>
                                            </p:graphicEl>
                                          </p:spTgt>
                                        </p:tgtEl>
                                        <p:attrNameLst>
                                          <p:attrName>style.visibility</p:attrName>
                                        </p:attrNameLst>
                                      </p:cBhvr>
                                      <p:to>
                                        <p:strVal val="visible"/>
                                      </p:to>
                                    </p:set>
                                    <p:animEffect transition="in" filter="circle(in)">
                                      <p:cBhvr>
                                        <p:cTn id="12" dur="2000"/>
                                        <p:tgtEl>
                                          <p:spTgt spid="2">
                                            <p:graphicEl>
                                              <a:dgm id="{66B5317F-EF9A-404B-AA00-A2E343E4595F}"/>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graphicEl>
                                              <a:dgm id="{8F34CF33-6E47-4B46-BA80-2211531DC94B}"/>
                                            </p:graphicEl>
                                          </p:spTgt>
                                        </p:tgtEl>
                                        <p:attrNameLst>
                                          <p:attrName>style.visibility</p:attrName>
                                        </p:attrNameLst>
                                      </p:cBhvr>
                                      <p:to>
                                        <p:strVal val="visible"/>
                                      </p:to>
                                    </p:set>
                                    <p:animEffect transition="in" filter="circle(in)">
                                      <p:cBhvr>
                                        <p:cTn id="15" dur="2000"/>
                                        <p:tgtEl>
                                          <p:spTgt spid="2">
                                            <p:graphicEl>
                                              <a:dgm id="{8F34CF33-6E47-4B46-BA80-2211531DC94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graphicEl>
                                              <a:dgm id="{171051CF-E7FC-41E1-931F-B60B639CFD44}"/>
                                            </p:graphicEl>
                                          </p:spTgt>
                                        </p:tgtEl>
                                        <p:attrNameLst>
                                          <p:attrName>style.visibility</p:attrName>
                                        </p:attrNameLst>
                                      </p:cBhvr>
                                      <p:to>
                                        <p:strVal val="visible"/>
                                      </p:to>
                                    </p:set>
                                    <p:animEffect transition="in" filter="circle(in)">
                                      <p:cBhvr>
                                        <p:cTn id="20" dur="2000"/>
                                        <p:tgtEl>
                                          <p:spTgt spid="2">
                                            <p:graphicEl>
                                              <a:dgm id="{171051CF-E7FC-41E1-931F-B60B639CFD44}"/>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graphicEl>
                                              <a:dgm id="{33C6CE03-03CE-46AB-A9B3-49CC78EAAED7}"/>
                                            </p:graphicEl>
                                          </p:spTgt>
                                        </p:tgtEl>
                                        <p:attrNameLst>
                                          <p:attrName>style.visibility</p:attrName>
                                        </p:attrNameLst>
                                      </p:cBhvr>
                                      <p:to>
                                        <p:strVal val="visible"/>
                                      </p:to>
                                    </p:set>
                                    <p:animEffect transition="in" filter="circle(in)">
                                      <p:cBhvr>
                                        <p:cTn id="23" dur="2000"/>
                                        <p:tgtEl>
                                          <p:spTgt spid="2">
                                            <p:graphicEl>
                                              <a:dgm id="{33C6CE03-03CE-46AB-A9B3-49CC78EAAED7}"/>
                                            </p:graphic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
                                            <p:graphicEl>
                                              <a:dgm id="{90C5B8C6-41A1-48B2-8D38-F98CC3B68800}"/>
                                            </p:graphicEl>
                                          </p:spTgt>
                                        </p:tgtEl>
                                        <p:attrNameLst>
                                          <p:attrName>style.visibility</p:attrName>
                                        </p:attrNameLst>
                                      </p:cBhvr>
                                      <p:to>
                                        <p:strVal val="visible"/>
                                      </p:to>
                                    </p:set>
                                    <p:animEffect transition="in" filter="circle(in)">
                                      <p:cBhvr>
                                        <p:cTn id="26" dur="2000"/>
                                        <p:tgtEl>
                                          <p:spTgt spid="2">
                                            <p:graphicEl>
                                              <a:dgm id="{90C5B8C6-41A1-48B2-8D38-F98CC3B68800}"/>
                                            </p:graphic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
                                            <p:graphicEl>
                                              <a:dgm id="{698333C1-ADCA-40E7-A7D4-19A45FEB1942}"/>
                                            </p:graphicEl>
                                          </p:spTgt>
                                        </p:tgtEl>
                                        <p:attrNameLst>
                                          <p:attrName>style.visibility</p:attrName>
                                        </p:attrNameLst>
                                      </p:cBhvr>
                                      <p:to>
                                        <p:strVal val="visible"/>
                                      </p:to>
                                    </p:set>
                                    <p:animEffect transition="in" filter="circle(in)">
                                      <p:cBhvr>
                                        <p:cTn id="29" dur="2000"/>
                                        <p:tgtEl>
                                          <p:spTgt spid="2">
                                            <p:graphicEl>
                                              <a:dgm id="{698333C1-ADCA-40E7-A7D4-19A45FEB1942}"/>
                                            </p:graphic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
                                            <p:graphicEl>
                                              <a:dgm id="{4110AFD8-1133-4CF6-AE5B-41F326207010}"/>
                                            </p:graphicEl>
                                          </p:spTgt>
                                        </p:tgtEl>
                                        <p:attrNameLst>
                                          <p:attrName>style.visibility</p:attrName>
                                        </p:attrNameLst>
                                      </p:cBhvr>
                                      <p:to>
                                        <p:strVal val="visible"/>
                                      </p:to>
                                    </p:set>
                                    <p:animEffect transition="in" filter="circle(in)">
                                      <p:cBhvr>
                                        <p:cTn id="32" dur="2000"/>
                                        <p:tgtEl>
                                          <p:spTgt spid="2">
                                            <p:graphicEl>
                                              <a:dgm id="{4110AFD8-1133-4CF6-AE5B-41F326207010}"/>
                                            </p:graphic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
                                            <p:graphicEl>
                                              <a:dgm id="{482EF49B-E5B6-4261-9A90-701B105E24F9}"/>
                                            </p:graphicEl>
                                          </p:spTgt>
                                        </p:tgtEl>
                                        <p:attrNameLst>
                                          <p:attrName>style.visibility</p:attrName>
                                        </p:attrNameLst>
                                      </p:cBhvr>
                                      <p:to>
                                        <p:strVal val="visible"/>
                                      </p:to>
                                    </p:set>
                                    <p:animEffect transition="in" filter="circle(in)">
                                      <p:cBhvr>
                                        <p:cTn id="35" dur="2000"/>
                                        <p:tgtEl>
                                          <p:spTgt spid="2">
                                            <p:graphicEl>
                                              <a:dgm id="{482EF49B-E5B6-4261-9A90-701B105E24F9}"/>
                                            </p:graphic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
                                            <p:graphicEl>
                                              <a:dgm id="{85C9D9F2-7B4C-4408-8211-BB3599D635FF}"/>
                                            </p:graphicEl>
                                          </p:spTgt>
                                        </p:tgtEl>
                                        <p:attrNameLst>
                                          <p:attrName>style.visibility</p:attrName>
                                        </p:attrNameLst>
                                      </p:cBhvr>
                                      <p:to>
                                        <p:strVal val="visible"/>
                                      </p:to>
                                    </p:set>
                                    <p:animEffect transition="in" filter="circle(in)">
                                      <p:cBhvr>
                                        <p:cTn id="38" dur="2000"/>
                                        <p:tgtEl>
                                          <p:spTgt spid="2">
                                            <p:graphicEl>
                                              <a:dgm id="{85C9D9F2-7B4C-4408-8211-BB3599D635FF}"/>
                                            </p:graphicEl>
                                          </p:spTgt>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
                                            <p:graphicEl>
                                              <a:dgm id="{1DB5237F-B2AE-482C-B069-B62EF6D5EF41}"/>
                                            </p:graphicEl>
                                          </p:spTgt>
                                        </p:tgtEl>
                                        <p:attrNameLst>
                                          <p:attrName>style.visibility</p:attrName>
                                        </p:attrNameLst>
                                      </p:cBhvr>
                                      <p:to>
                                        <p:strVal val="visible"/>
                                      </p:to>
                                    </p:set>
                                    <p:animEffect transition="in" filter="circle(in)">
                                      <p:cBhvr>
                                        <p:cTn id="41" dur="2000"/>
                                        <p:tgtEl>
                                          <p:spTgt spid="2">
                                            <p:graphicEl>
                                              <a:dgm id="{1DB5237F-B2AE-482C-B069-B62EF6D5EF41}"/>
                                            </p:graphicEl>
                                          </p:spTgt>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2">
                                            <p:graphicEl>
                                              <a:dgm id="{7A21C7A2-6110-4375-8213-FB305962BCE7}"/>
                                            </p:graphicEl>
                                          </p:spTgt>
                                        </p:tgtEl>
                                        <p:attrNameLst>
                                          <p:attrName>style.visibility</p:attrName>
                                        </p:attrNameLst>
                                      </p:cBhvr>
                                      <p:to>
                                        <p:strVal val="visible"/>
                                      </p:to>
                                    </p:set>
                                    <p:animEffect transition="in" filter="circle(in)">
                                      <p:cBhvr>
                                        <p:cTn id="44" dur="2000"/>
                                        <p:tgtEl>
                                          <p:spTgt spid="2">
                                            <p:graphicEl>
                                              <a:dgm id="{7A21C7A2-6110-4375-8213-FB305962BCE7}"/>
                                            </p:graphicEl>
                                          </p:spTgt>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
                                            <p:graphicEl>
                                              <a:dgm id="{104D4D14-F232-46B7-980C-097B5562C0C5}"/>
                                            </p:graphicEl>
                                          </p:spTgt>
                                        </p:tgtEl>
                                        <p:attrNameLst>
                                          <p:attrName>style.visibility</p:attrName>
                                        </p:attrNameLst>
                                      </p:cBhvr>
                                      <p:to>
                                        <p:strVal val="visible"/>
                                      </p:to>
                                    </p:set>
                                    <p:animEffect transition="in" filter="circle(in)">
                                      <p:cBhvr>
                                        <p:cTn id="47" dur="2000"/>
                                        <p:tgtEl>
                                          <p:spTgt spid="2">
                                            <p:graphicEl>
                                              <a:dgm id="{104D4D14-F232-46B7-980C-097B5562C0C5}"/>
                                            </p:graphicEl>
                                          </p:spTgt>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2">
                                            <p:graphicEl>
                                              <a:dgm id="{19A2FD7F-3846-4DE0-90F4-F49A689932D7}"/>
                                            </p:graphicEl>
                                          </p:spTgt>
                                        </p:tgtEl>
                                        <p:attrNameLst>
                                          <p:attrName>style.visibility</p:attrName>
                                        </p:attrNameLst>
                                      </p:cBhvr>
                                      <p:to>
                                        <p:strVal val="visible"/>
                                      </p:to>
                                    </p:set>
                                    <p:animEffect transition="in" filter="circle(in)">
                                      <p:cBhvr>
                                        <p:cTn id="50" dur="2000"/>
                                        <p:tgtEl>
                                          <p:spTgt spid="2">
                                            <p:graphicEl>
                                              <a:dgm id="{19A2FD7F-3846-4DE0-90F4-F49A689932D7}"/>
                                            </p:graphicEl>
                                          </p:spTgt>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2">
                                            <p:graphicEl>
                                              <a:dgm id="{B898D5B2-A89C-4174-8F17-729F464AF100}"/>
                                            </p:graphicEl>
                                          </p:spTgt>
                                        </p:tgtEl>
                                        <p:attrNameLst>
                                          <p:attrName>style.visibility</p:attrName>
                                        </p:attrNameLst>
                                      </p:cBhvr>
                                      <p:to>
                                        <p:strVal val="visible"/>
                                      </p:to>
                                    </p:set>
                                    <p:animEffect transition="in" filter="circle(in)">
                                      <p:cBhvr>
                                        <p:cTn id="53" dur="2000"/>
                                        <p:tgtEl>
                                          <p:spTgt spid="2">
                                            <p:graphicEl>
                                              <a:dgm id="{B898D5B2-A89C-4174-8F17-729F464AF100}"/>
                                            </p:graphicEl>
                                          </p:spTgt>
                                        </p:tgtEl>
                                      </p:cBhvr>
                                    </p:animEffect>
                                  </p:childTnLst>
                                </p:cTn>
                              </p:par>
                            </p:childTnLst>
                          </p:cTn>
                        </p:par>
                        <p:par>
                          <p:cTn id="54" fill="hold">
                            <p:stCondLst>
                              <p:cond delay="2000"/>
                            </p:stCondLst>
                            <p:childTnLst>
                              <p:par>
                                <p:cTn id="55" presetID="2" presetClass="entr" presetSubtype="2"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Graphic spid="2" grpId="0" uiExpand="1">
        <p:bldSub>
          <a:bldDgm bld="lvlAtOnc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Вземане на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171213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3.4. </a:t>
            </a:r>
            <a:r>
              <a:rPr lang="ru-RU" sz="4000" b="1" spc="50" dirty="0" err="1">
                <a:solidFill>
                  <a:srgbClr val="243255"/>
                </a:solidFill>
                <a:cs typeface="Tahoma"/>
              </a:rPr>
              <a:t>Дърво</a:t>
            </a:r>
            <a:r>
              <a:rPr lang="ru-RU" sz="4000" b="1" spc="50" dirty="0">
                <a:solidFill>
                  <a:srgbClr val="243255"/>
                </a:solidFill>
                <a:cs typeface="Tahoma"/>
              </a:rPr>
              <a:t> за </a:t>
            </a:r>
            <a:r>
              <a:rPr lang="ru-RU" sz="4000" b="1" spc="50" dirty="0" err="1">
                <a:solidFill>
                  <a:srgbClr val="243255"/>
                </a:solidFill>
                <a:cs typeface="Tahoma"/>
              </a:rPr>
              <a:t>вземане</a:t>
            </a:r>
            <a:r>
              <a:rPr lang="ru-RU" sz="4000" b="1" spc="50" dirty="0">
                <a:solidFill>
                  <a:srgbClr val="243255"/>
                </a:solidFill>
                <a:cs typeface="Tahoma"/>
              </a:rPr>
              <a:t> на решения. Нормативен </a:t>
            </a:r>
            <a:r>
              <a:rPr lang="ru-RU" sz="4000" b="1" spc="50" dirty="0" err="1">
                <a:solidFill>
                  <a:srgbClr val="243255"/>
                </a:solidFill>
                <a:cs typeface="Tahoma"/>
              </a:rPr>
              <a:t>модел</a:t>
            </a:r>
            <a:r>
              <a:rPr lang="ru-RU" sz="4000" b="1" spc="50" dirty="0">
                <a:solidFill>
                  <a:srgbClr val="243255"/>
                </a:solidFill>
                <a:cs typeface="Tahoma"/>
              </a:rPr>
              <a:t> за </a:t>
            </a:r>
            <a:r>
              <a:rPr lang="ru-RU" sz="4000" b="1" spc="50" dirty="0" err="1">
                <a:solidFill>
                  <a:srgbClr val="243255"/>
                </a:solidFill>
                <a:cs typeface="Tahoma"/>
              </a:rPr>
              <a:t>вземане</a:t>
            </a:r>
            <a:r>
              <a:rPr lang="ru-RU" sz="4000" b="1" spc="50" dirty="0">
                <a:solidFill>
                  <a:srgbClr val="243255"/>
                </a:solidFill>
                <a:cs typeface="Tahoma"/>
              </a:rPr>
              <a:t> на решения на </a:t>
            </a:r>
            <a:r>
              <a:rPr lang="ru-RU" sz="4000" b="1" spc="50" dirty="0" err="1">
                <a:solidFill>
                  <a:srgbClr val="243255"/>
                </a:solidFill>
                <a:cs typeface="Tahoma"/>
              </a:rPr>
              <a:t>Врум</a:t>
            </a:r>
            <a:r>
              <a:rPr lang="ru-RU" sz="4000" b="1" spc="50" dirty="0">
                <a:solidFill>
                  <a:srgbClr val="243255"/>
                </a:solidFill>
                <a:cs typeface="Tahoma"/>
              </a:rPr>
              <a:t>-</a:t>
            </a:r>
            <a:r>
              <a:rPr lang="ru-RU" sz="4000" b="1" spc="50" dirty="0" err="1">
                <a:solidFill>
                  <a:srgbClr val="243255"/>
                </a:solidFill>
                <a:cs typeface="Tahoma"/>
              </a:rPr>
              <a:t>Йетън</a:t>
            </a:r>
            <a:r>
              <a:rPr lang="ru-RU" sz="4000" b="1" spc="50" dirty="0">
                <a:solidFill>
                  <a:srgbClr val="243255"/>
                </a:solidFill>
                <a:cs typeface="Tahoma"/>
              </a:rPr>
              <a:t>-Яго</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1F5E1469-3FBC-4720-AA5E-151E8CCA843E}"/>
              </a:ext>
            </a:extLst>
          </p:cNvPr>
          <p:cNvSpPr txBox="1"/>
          <p:nvPr/>
        </p:nvSpPr>
        <p:spPr>
          <a:xfrm>
            <a:off x="1676400" y="3106245"/>
            <a:ext cx="5486400" cy="4349909"/>
          </a:xfrm>
          <a:prstGeom prst="rect">
            <a:avLst/>
          </a:prstGeom>
          <a:noFill/>
        </p:spPr>
        <p:txBody>
          <a:bodyPr wrap="square">
            <a:spAutoFit/>
          </a:bodyPr>
          <a:lstStyle/>
          <a:p>
            <a:pPr marL="285750" indent="-285750" algn="just" fontAlgn="base">
              <a:spcAft>
                <a:spcPts val="500"/>
              </a:spcAft>
              <a:buFont typeface="Wingdings" panose="05000000000000000000" pitchFamily="2" charset="2"/>
              <a:buChar char="ü"/>
            </a:pPr>
            <a:r>
              <a:rPr lang="ru-RU" sz="2000" dirty="0" err="1">
                <a:solidFill>
                  <a:srgbClr val="002060"/>
                </a:solidFill>
                <a:latin typeface="Calibri" panose="020F0502020204030204" pitchFamily="34" charset="0"/>
                <a:ea typeface="Times New Roman" panose="02020603050405020304" pitchFamily="18" charset="0"/>
              </a:rPr>
              <a:t>Дървото</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показва</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резултатите</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свързани</a:t>
            </a:r>
            <a:r>
              <a:rPr lang="ru-RU" sz="2000" dirty="0">
                <a:solidFill>
                  <a:srgbClr val="002060"/>
                </a:solidFill>
                <a:latin typeface="Calibri" panose="020F0502020204030204" pitchFamily="34" charset="0"/>
                <a:ea typeface="Times New Roman" panose="02020603050405020304" pitchFamily="18" charset="0"/>
              </a:rPr>
              <a:t> с определен набор от </a:t>
            </a:r>
            <a:r>
              <a:rPr lang="ru-RU" sz="2000" dirty="0" err="1">
                <a:solidFill>
                  <a:srgbClr val="002060"/>
                </a:solidFill>
                <a:latin typeface="Calibri" panose="020F0502020204030204" pitchFamily="34" charset="0"/>
                <a:ea typeface="Times New Roman" panose="02020603050405020304" pitchFamily="18" charset="0"/>
              </a:rPr>
              <a:t>избори</a:t>
            </a:r>
            <a:r>
              <a:rPr lang="en-GB" sz="2000" dirty="0">
                <a:solidFill>
                  <a:srgbClr val="002060"/>
                </a:solidFill>
                <a:latin typeface="Calibri" panose="020F0502020204030204" pitchFamily="34" charset="0"/>
                <a:ea typeface="Times New Roman" panose="02020603050405020304" pitchFamily="18" charset="0"/>
              </a:rPr>
              <a:t>.</a:t>
            </a:r>
          </a:p>
          <a:p>
            <a:pPr marL="285750" indent="-285750" algn="just" fontAlgn="base">
              <a:spcAft>
                <a:spcPts val="500"/>
              </a:spcAft>
              <a:buFont typeface="Wingdings" panose="05000000000000000000" pitchFamily="2" charset="2"/>
              <a:buChar char="ü"/>
            </a:pPr>
            <a:r>
              <a:rPr lang="ru-RU" sz="2000" dirty="0">
                <a:solidFill>
                  <a:srgbClr val="002060"/>
                </a:solidFill>
                <a:latin typeface="Calibri" panose="020F0502020204030204" pitchFamily="34" charset="0"/>
                <a:ea typeface="Times New Roman" panose="02020603050405020304" pitchFamily="18" charset="0"/>
              </a:rPr>
              <a:t>То </a:t>
            </a:r>
            <a:r>
              <a:rPr lang="ru-RU" sz="2000" dirty="0" err="1">
                <a:solidFill>
                  <a:srgbClr val="002060"/>
                </a:solidFill>
                <a:latin typeface="Calibri" panose="020F0502020204030204" pitchFamily="34" charset="0"/>
                <a:ea typeface="Times New Roman" panose="02020603050405020304" pitchFamily="18" charset="0"/>
              </a:rPr>
              <a:t>може</a:t>
            </a:r>
            <a:r>
              <a:rPr lang="ru-RU" sz="2000" dirty="0">
                <a:solidFill>
                  <a:srgbClr val="002060"/>
                </a:solidFill>
                <a:latin typeface="Calibri" panose="020F0502020204030204" pitchFamily="34" charset="0"/>
                <a:ea typeface="Times New Roman" panose="02020603050405020304" pitchFamily="18" charset="0"/>
              </a:rPr>
              <a:t> да се </a:t>
            </a:r>
            <a:r>
              <a:rPr lang="ru-RU" sz="2000" dirty="0" err="1">
                <a:solidFill>
                  <a:srgbClr val="002060"/>
                </a:solidFill>
                <a:latin typeface="Calibri" panose="020F0502020204030204" pitchFamily="34" charset="0"/>
                <a:ea typeface="Times New Roman" panose="02020603050405020304" pitchFamily="18" charset="0"/>
              </a:rPr>
              <a:t>използва</a:t>
            </a:r>
            <a:r>
              <a:rPr lang="ru-RU" sz="2000" dirty="0">
                <a:solidFill>
                  <a:srgbClr val="002060"/>
                </a:solidFill>
                <a:latin typeface="Calibri" panose="020F0502020204030204" pitchFamily="34" charset="0"/>
                <a:ea typeface="Times New Roman" panose="02020603050405020304" pitchFamily="18" charset="0"/>
              </a:rPr>
              <a:t> за </a:t>
            </a:r>
            <a:r>
              <a:rPr lang="ru-RU" sz="2000" dirty="0" err="1">
                <a:solidFill>
                  <a:srgbClr val="002060"/>
                </a:solidFill>
                <a:latin typeface="Calibri" panose="020F0502020204030204" pitchFamily="34" charset="0"/>
                <a:ea typeface="Times New Roman" panose="02020603050405020304" pitchFamily="18" charset="0"/>
              </a:rPr>
              <a:t>добавяне</a:t>
            </a:r>
            <a:r>
              <a:rPr lang="ru-RU" sz="2000" dirty="0">
                <a:solidFill>
                  <a:srgbClr val="002060"/>
                </a:solidFill>
                <a:latin typeface="Calibri" panose="020F0502020204030204" pitchFamily="34" charset="0"/>
                <a:ea typeface="Times New Roman" panose="02020603050405020304" pitchFamily="18" charset="0"/>
              </a:rPr>
              <a:t> на вероятности </a:t>
            </a:r>
            <a:r>
              <a:rPr lang="ru-RU" sz="2000" dirty="0" err="1">
                <a:solidFill>
                  <a:srgbClr val="002060"/>
                </a:solidFill>
                <a:latin typeface="Calibri" panose="020F0502020204030204" pitchFamily="34" charset="0"/>
                <a:ea typeface="Times New Roman" panose="02020603050405020304" pitchFamily="18" charset="0"/>
              </a:rPr>
              <a:t>към</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резултатите</a:t>
            </a:r>
            <a:r>
              <a:rPr lang="ru-RU" sz="2000" dirty="0">
                <a:solidFill>
                  <a:srgbClr val="002060"/>
                </a:solidFill>
                <a:latin typeface="Calibri" panose="020F0502020204030204" pitchFamily="34" charset="0"/>
                <a:ea typeface="Times New Roman" panose="02020603050405020304" pitchFamily="18" charset="0"/>
              </a:rPr>
              <a:t>.</a:t>
            </a:r>
          </a:p>
          <a:p>
            <a:pPr marL="285750" indent="-285750" algn="just" fontAlgn="base">
              <a:spcAft>
                <a:spcPts val="500"/>
              </a:spcAft>
              <a:buFont typeface="Wingdings" panose="05000000000000000000" pitchFamily="2" charset="2"/>
              <a:buChar char="ü"/>
            </a:pPr>
            <a:r>
              <a:rPr lang="ru-RU" sz="2000" dirty="0" err="1">
                <a:solidFill>
                  <a:srgbClr val="002060"/>
                </a:solidFill>
                <a:latin typeface="Calibri" panose="020F0502020204030204" pitchFamily="34" charset="0"/>
                <a:ea typeface="Times New Roman" panose="02020603050405020304" pitchFamily="18" charset="0"/>
              </a:rPr>
              <a:t>Особено</a:t>
            </a:r>
            <a:r>
              <a:rPr lang="ru-RU" sz="2000" dirty="0">
                <a:solidFill>
                  <a:srgbClr val="002060"/>
                </a:solidFill>
                <a:latin typeface="Calibri" panose="020F0502020204030204" pitchFamily="34" charset="0"/>
                <a:ea typeface="Times New Roman" panose="02020603050405020304" pitchFamily="18" charset="0"/>
              </a:rPr>
              <a:t> полезно е при решения от типа „да/не“, </a:t>
            </a:r>
            <a:r>
              <a:rPr lang="ru-RU" sz="2000" dirty="0" err="1">
                <a:solidFill>
                  <a:srgbClr val="002060"/>
                </a:solidFill>
                <a:latin typeface="Calibri" panose="020F0502020204030204" pitchFamily="34" charset="0"/>
                <a:ea typeface="Times New Roman" panose="02020603050405020304" pitchFamily="18" charset="0"/>
              </a:rPr>
              <a:t>както</a:t>
            </a:r>
            <a:r>
              <a:rPr lang="ru-RU" sz="2000" dirty="0">
                <a:solidFill>
                  <a:srgbClr val="002060"/>
                </a:solidFill>
                <a:latin typeface="Calibri" panose="020F0502020204030204" pitchFamily="34" charset="0"/>
                <a:ea typeface="Times New Roman" panose="02020603050405020304" pitchFamily="18" charset="0"/>
              </a:rPr>
              <a:t> и за сравнения на </a:t>
            </a:r>
            <a:r>
              <a:rPr lang="ru-RU" sz="2000" dirty="0" err="1">
                <a:solidFill>
                  <a:srgbClr val="002060"/>
                </a:solidFill>
                <a:latin typeface="Calibri" panose="020F0502020204030204" pitchFamily="34" charset="0"/>
                <a:ea typeface="Times New Roman" panose="02020603050405020304" pitchFamily="18" charset="0"/>
              </a:rPr>
              <a:t>разнородни</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алтернативи</a:t>
            </a:r>
            <a:r>
              <a:rPr lang="en-GB" sz="2000" dirty="0">
                <a:solidFill>
                  <a:srgbClr val="002060"/>
                </a:solidFill>
                <a:effectLst/>
                <a:latin typeface="Calibri" panose="020F0502020204030204" pitchFamily="34" charset="0"/>
                <a:ea typeface="Times New Roman" panose="02020603050405020304" pitchFamily="18" charset="0"/>
              </a:rPr>
              <a:t>. </a:t>
            </a:r>
          </a:p>
          <a:p>
            <a:pPr marL="285750" indent="-285750" algn="just" fontAlgn="base">
              <a:spcAft>
                <a:spcPts val="500"/>
              </a:spcAft>
              <a:buFont typeface="Wingdings" panose="05000000000000000000" pitchFamily="2" charset="2"/>
              <a:buChar char="ü"/>
            </a:pPr>
            <a:r>
              <a:rPr lang="ru-RU" sz="2000" dirty="0" err="1">
                <a:solidFill>
                  <a:srgbClr val="002060"/>
                </a:solidFill>
                <a:latin typeface="Calibri" panose="020F0502020204030204" pitchFamily="34" charset="0"/>
                <a:ea typeface="Times New Roman" panose="02020603050405020304" pitchFamily="18" charset="0"/>
              </a:rPr>
              <a:t>Може</a:t>
            </a:r>
            <a:r>
              <a:rPr lang="ru-RU" sz="2000" dirty="0">
                <a:solidFill>
                  <a:srgbClr val="002060"/>
                </a:solidFill>
                <a:latin typeface="Calibri" panose="020F0502020204030204" pitchFamily="34" charset="0"/>
                <a:ea typeface="Times New Roman" panose="02020603050405020304" pitchFamily="18" charset="0"/>
              </a:rPr>
              <a:t> да се </a:t>
            </a:r>
            <a:r>
              <a:rPr lang="ru-RU" sz="2000" dirty="0" err="1">
                <a:solidFill>
                  <a:srgbClr val="002060"/>
                </a:solidFill>
                <a:latin typeface="Calibri" panose="020F0502020204030204" pitchFamily="34" charset="0"/>
                <a:ea typeface="Times New Roman" panose="02020603050405020304" pitchFamily="18" charset="0"/>
              </a:rPr>
              <a:t>използва</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както</a:t>
            </a:r>
            <a:r>
              <a:rPr lang="ru-RU" sz="2000" dirty="0">
                <a:solidFill>
                  <a:srgbClr val="002060"/>
                </a:solidFill>
                <a:latin typeface="Calibri" panose="020F0502020204030204" pitchFamily="34" charset="0"/>
                <a:ea typeface="Times New Roman" panose="02020603050405020304" pitchFamily="18" charset="0"/>
              </a:rPr>
              <a:t> от </a:t>
            </a:r>
            <a:r>
              <a:rPr lang="ru-RU" sz="2000" dirty="0" err="1">
                <a:solidFill>
                  <a:srgbClr val="002060"/>
                </a:solidFill>
                <a:latin typeface="Calibri" panose="020F0502020204030204" pitchFamily="34" charset="0"/>
                <a:ea typeface="Times New Roman" panose="02020603050405020304" pitchFamily="18" charset="0"/>
              </a:rPr>
              <a:t>индивиди</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така</a:t>
            </a:r>
            <a:r>
              <a:rPr lang="ru-RU" sz="2000" dirty="0">
                <a:solidFill>
                  <a:srgbClr val="002060"/>
                </a:solidFill>
                <a:latin typeface="Calibri" panose="020F0502020204030204" pitchFamily="34" charset="0"/>
                <a:ea typeface="Times New Roman" panose="02020603050405020304" pitchFamily="18" charset="0"/>
              </a:rPr>
              <a:t> и от </a:t>
            </a:r>
            <a:r>
              <a:rPr lang="ru-RU" sz="2000" dirty="0" err="1">
                <a:solidFill>
                  <a:srgbClr val="002060"/>
                </a:solidFill>
                <a:latin typeface="Calibri" panose="020F0502020204030204" pitchFamily="34" charset="0"/>
                <a:ea typeface="Times New Roman" panose="02020603050405020304" pitchFamily="18" charset="0"/>
              </a:rPr>
              <a:t>екипи</a:t>
            </a:r>
            <a:r>
              <a:rPr lang="ru-RU" sz="2000" dirty="0">
                <a:solidFill>
                  <a:srgbClr val="002060"/>
                </a:solidFill>
                <a:latin typeface="Calibri" panose="020F0502020204030204" pitchFamily="34" charset="0"/>
                <a:ea typeface="Times New Roman" panose="02020603050405020304" pitchFamily="18" charset="0"/>
              </a:rPr>
              <a:t> и организации</a:t>
            </a:r>
            <a:r>
              <a:rPr lang="en-GB" sz="2000" dirty="0">
                <a:solidFill>
                  <a:srgbClr val="002060"/>
                </a:solidFill>
                <a:effectLst/>
                <a:latin typeface="Calibri" panose="020F0502020204030204" pitchFamily="34" charset="0"/>
                <a:ea typeface="Times New Roman" panose="02020603050405020304" pitchFamily="18" charset="0"/>
              </a:rPr>
              <a:t>.</a:t>
            </a:r>
          </a:p>
          <a:p>
            <a:pPr marL="285750" indent="-285750" algn="just" fontAlgn="base">
              <a:spcAft>
                <a:spcPts val="500"/>
              </a:spcAft>
              <a:buFont typeface="Wingdings" panose="05000000000000000000" pitchFamily="2" charset="2"/>
              <a:buChar char="ü"/>
            </a:pPr>
            <a:r>
              <a:rPr lang="ru-RU" sz="2000" dirty="0" err="1">
                <a:solidFill>
                  <a:srgbClr val="002060"/>
                </a:solidFill>
                <a:latin typeface="Calibri" panose="020F0502020204030204" pitchFamily="34" charset="0"/>
                <a:ea typeface="Times New Roman" panose="02020603050405020304" pitchFamily="18" charset="0"/>
              </a:rPr>
              <a:t>Едно</a:t>
            </a:r>
            <a:r>
              <a:rPr lang="ru-RU" sz="2000" dirty="0">
                <a:solidFill>
                  <a:srgbClr val="002060"/>
                </a:solidFill>
                <a:latin typeface="Calibri" panose="020F0502020204030204" pitchFamily="34" charset="0"/>
                <a:ea typeface="Times New Roman" panose="02020603050405020304" pitchFamily="18" charset="0"/>
              </a:rPr>
              <a:t> от най-</a:t>
            </a:r>
            <a:r>
              <a:rPr lang="ru-RU" sz="2000" dirty="0" err="1">
                <a:solidFill>
                  <a:srgbClr val="002060"/>
                </a:solidFill>
                <a:latin typeface="Calibri" panose="020F0502020204030204" pitchFamily="34" charset="0"/>
                <a:ea typeface="Times New Roman" panose="02020603050405020304" pitchFamily="18" charset="0"/>
              </a:rPr>
              <a:t>големите</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му</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предимства</a:t>
            </a:r>
            <a:r>
              <a:rPr lang="ru-RU" sz="2000" dirty="0">
                <a:solidFill>
                  <a:srgbClr val="002060"/>
                </a:solidFill>
                <a:latin typeface="Calibri" panose="020F0502020204030204" pitchFamily="34" charset="0"/>
                <a:ea typeface="Times New Roman" panose="02020603050405020304" pitchFamily="18" charset="0"/>
              </a:rPr>
              <a:t> е, че то </a:t>
            </a:r>
            <a:r>
              <a:rPr lang="ru-RU" sz="2000" dirty="0" err="1">
                <a:solidFill>
                  <a:srgbClr val="002060"/>
                </a:solidFill>
                <a:latin typeface="Calibri" panose="020F0502020204030204" pitchFamily="34" charset="0"/>
                <a:ea typeface="Times New Roman" panose="02020603050405020304" pitchFamily="18" charset="0"/>
              </a:rPr>
              <a:t>опростява</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сложния</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процес</a:t>
            </a:r>
            <a:r>
              <a:rPr lang="ru-RU" sz="2000" dirty="0">
                <a:solidFill>
                  <a:srgbClr val="002060"/>
                </a:solidFill>
                <a:latin typeface="Calibri" panose="020F0502020204030204" pitchFamily="34" charset="0"/>
                <a:ea typeface="Times New Roman" panose="02020603050405020304" pitchFamily="18" charset="0"/>
              </a:rPr>
              <a:t> на оценка на </a:t>
            </a:r>
            <a:r>
              <a:rPr lang="ru-RU" sz="2000" dirty="0" err="1">
                <a:solidFill>
                  <a:srgbClr val="002060"/>
                </a:solidFill>
                <a:latin typeface="Calibri" panose="020F0502020204030204" pitchFamily="34" charset="0"/>
                <a:ea typeface="Times New Roman" panose="02020603050405020304" pitchFamily="18" charset="0"/>
              </a:rPr>
              <a:t>алтернативите</a:t>
            </a:r>
            <a:r>
              <a:rPr lang="ru-RU" sz="2000" dirty="0">
                <a:solidFill>
                  <a:srgbClr val="002060"/>
                </a:solidFill>
                <a:latin typeface="Calibri" panose="020F0502020204030204" pitchFamily="34" charset="0"/>
                <a:ea typeface="Times New Roman" panose="02020603050405020304" pitchFamily="18" charset="0"/>
              </a:rPr>
              <a:t> и го </a:t>
            </a:r>
            <a:r>
              <a:rPr lang="ru-RU" sz="2000" dirty="0" err="1">
                <a:solidFill>
                  <a:srgbClr val="002060"/>
                </a:solidFill>
                <a:latin typeface="Calibri" panose="020F0502020204030204" pitchFamily="34" charset="0"/>
                <a:ea typeface="Times New Roman" panose="02020603050405020304" pitchFamily="18" charset="0"/>
              </a:rPr>
              <a:t>прави</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лесноразбираем</a:t>
            </a:r>
            <a:r>
              <a:rPr lang="ru-RU" sz="2000" dirty="0">
                <a:solidFill>
                  <a:srgbClr val="002060"/>
                </a:solidFill>
                <a:latin typeface="Calibri" panose="020F0502020204030204" pitchFamily="34" charset="0"/>
                <a:ea typeface="Times New Roman" panose="02020603050405020304" pitchFamily="18" charset="0"/>
              </a:rPr>
              <a:t> за </a:t>
            </a:r>
            <a:r>
              <a:rPr lang="ru-RU" sz="2000" dirty="0" err="1">
                <a:solidFill>
                  <a:srgbClr val="002060"/>
                </a:solidFill>
                <a:latin typeface="Calibri" panose="020F0502020204030204" pitchFamily="34" charset="0"/>
                <a:ea typeface="Times New Roman" panose="02020603050405020304" pitchFamily="18" charset="0"/>
              </a:rPr>
              <a:t>всички</a:t>
            </a:r>
            <a:r>
              <a:rPr lang="en-GB" sz="2000" dirty="0">
                <a:solidFill>
                  <a:srgbClr val="002060"/>
                </a:solidFill>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p:txBody>
      </p:sp>
      <p:graphicFrame>
        <p:nvGraphicFramePr>
          <p:cNvPr id="10" name="Diagram 9">
            <a:extLst>
              <a:ext uri="{FF2B5EF4-FFF2-40B4-BE49-F238E27FC236}">
                <a16:creationId xmlns:a16="http://schemas.microsoft.com/office/drawing/2014/main" id="{A79F2B1A-11C5-4425-A9D6-0711607481D4}"/>
              </a:ext>
            </a:extLst>
          </p:cNvPr>
          <p:cNvGraphicFramePr/>
          <p:nvPr>
            <p:extLst>
              <p:ext uri="{D42A27DB-BD31-4B8C-83A1-F6EECF244321}">
                <p14:modId xmlns:p14="http://schemas.microsoft.com/office/powerpoint/2010/main" val="4162655664"/>
              </p:ext>
            </p:extLst>
          </p:nvPr>
        </p:nvGraphicFramePr>
        <p:xfrm>
          <a:off x="8229600" y="3236225"/>
          <a:ext cx="9601200"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3A6C310C-3CCB-43F4-BDA1-B24AC14C2FC0}"/>
              </a:ext>
            </a:extLst>
          </p:cNvPr>
          <p:cNvSpPr txBox="1"/>
          <p:nvPr/>
        </p:nvSpPr>
        <p:spPr>
          <a:xfrm>
            <a:off x="10439400" y="2418376"/>
            <a:ext cx="5029200" cy="830997"/>
          </a:xfrm>
          <a:prstGeom prst="rect">
            <a:avLst/>
          </a:prstGeom>
          <a:noFill/>
        </p:spPr>
        <p:txBody>
          <a:bodyPr wrap="square">
            <a:spAutoFit/>
          </a:bodyPr>
          <a:lstStyle/>
          <a:p>
            <a:pPr algn="ctr" fontAlgn="base">
              <a:spcBef>
                <a:spcPts val="1000"/>
              </a:spcBef>
            </a:pPr>
            <a:r>
              <a:rPr lang="ru-RU" sz="2400" b="1" dirty="0" err="1">
                <a:solidFill>
                  <a:srgbClr val="002060"/>
                </a:solidFill>
                <a:latin typeface="Calibri" panose="020F0502020204030204" pitchFamily="34" charset="0"/>
                <a:ea typeface="Times New Roman" panose="02020603050405020304" pitchFamily="18" charset="0"/>
              </a:rPr>
              <a:t>Избор</a:t>
            </a:r>
            <a:r>
              <a:rPr lang="ru-RU" sz="2400" b="1" dirty="0">
                <a:solidFill>
                  <a:srgbClr val="002060"/>
                </a:solidFill>
                <a:latin typeface="Calibri" panose="020F0502020204030204" pitchFamily="34" charset="0"/>
                <a:ea typeface="Times New Roman" panose="02020603050405020304" pitchFamily="18" charset="0"/>
              </a:rPr>
              <a:t> след </a:t>
            </a:r>
            <a:r>
              <a:rPr lang="ru-RU" sz="2400" b="1" dirty="0" err="1">
                <a:solidFill>
                  <a:srgbClr val="002060"/>
                </a:solidFill>
                <a:latin typeface="Calibri" panose="020F0502020204030204" pitchFamily="34" charset="0"/>
                <a:ea typeface="Times New Roman" panose="02020603050405020304" pitchFamily="18" charset="0"/>
              </a:rPr>
              <a:t>завършване</a:t>
            </a:r>
            <a:r>
              <a:rPr lang="ru-RU" sz="2400" b="1" dirty="0">
                <a:solidFill>
                  <a:srgbClr val="002060"/>
                </a:solidFill>
                <a:latin typeface="Calibri" panose="020F0502020204030204" pitchFamily="34" charset="0"/>
                <a:ea typeface="Times New Roman" panose="02020603050405020304" pitchFamily="18" charset="0"/>
              </a:rPr>
              <a:t> на </a:t>
            </a:r>
            <a:r>
              <a:rPr lang="ru-RU" sz="2400" b="1" dirty="0" err="1">
                <a:solidFill>
                  <a:srgbClr val="002060"/>
                </a:solidFill>
                <a:latin typeface="Calibri" panose="020F0502020204030204" pitchFamily="34" charset="0"/>
                <a:ea typeface="Times New Roman" panose="02020603050405020304" pitchFamily="18" charset="0"/>
              </a:rPr>
              <a:t>бакалавърска</a:t>
            </a:r>
            <a:r>
              <a:rPr lang="ru-RU" sz="2400" b="1" dirty="0">
                <a:solidFill>
                  <a:srgbClr val="002060"/>
                </a:solidFill>
                <a:latin typeface="Calibri" panose="020F0502020204030204" pitchFamily="34" charset="0"/>
                <a:ea typeface="Times New Roman" panose="02020603050405020304" pitchFamily="18" charset="0"/>
              </a:rPr>
              <a:t> степен</a:t>
            </a:r>
            <a:endParaRPr lang="bg-BG"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3076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1000"/>
                                        <p:tgtEl>
                                          <p:spTgt spid="9">
                                            <p:txEl>
                                              <p:pRg st="3" end="3"/>
                                            </p:txEl>
                                          </p:spTgt>
                                        </p:tgtEl>
                                      </p:cBhvr>
                                    </p:animEffect>
                                    <p:anim calcmode="lin" valueType="num">
                                      <p:cBhvr>
                                        <p:cTn id="2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
                                            <p:graphicEl>
                                              <a:dgm id="{94310845-5D9C-416D-9F03-D8E8CADEAD47}"/>
                                            </p:graphicEl>
                                          </p:spTgt>
                                        </p:tgtEl>
                                        <p:attrNameLst>
                                          <p:attrName>style.visibility</p:attrName>
                                        </p:attrNameLst>
                                      </p:cBhvr>
                                      <p:to>
                                        <p:strVal val="visible"/>
                                      </p:to>
                                    </p:set>
                                    <p:animEffect transition="in" filter="wipe(up)">
                                      <p:cBhvr>
                                        <p:cTn id="43" dur="500"/>
                                        <p:tgtEl>
                                          <p:spTgt spid="10">
                                            <p:graphicEl>
                                              <a:dgm id="{94310845-5D9C-416D-9F03-D8E8CADEAD47}"/>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0">
                                            <p:graphicEl>
                                              <a:dgm id="{CFCA88FB-9344-4EEE-B2C3-2A1FF6C6F9E3}"/>
                                            </p:graphicEl>
                                          </p:spTgt>
                                        </p:tgtEl>
                                        <p:attrNameLst>
                                          <p:attrName>style.visibility</p:attrName>
                                        </p:attrNameLst>
                                      </p:cBhvr>
                                      <p:to>
                                        <p:strVal val="visible"/>
                                      </p:to>
                                    </p:set>
                                    <p:animEffect transition="in" filter="wipe(up)">
                                      <p:cBhvr>
                                        <p:cTn id="46" dur="500"/>
                                        <p:tgtEl>
                                          <p:spTgt spid="10">
                                            <p:graphicEl>
                                              <a:dgm id="{CFCA88FB-9344-4EEE-B2C3-2A1FF6C6F9E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0">
                                            <p:graphicEl>
                                              <a:dgm id="{D75CBB21-CBA3-4B18-BB2B-718EED4B61EE}"/>
                                            </p:graphicEl>
                                          </p:spTgt>
                                        </p:tgtEl>
                                        <p:attrNameLst>
                                          <p:attrName>style.visibility</p:attrName>
                                        </p:attrNameLst>
                                      </p:cBhvr>
                                      <p:to>
                                        <p:strVal val="visible"/>
                                      </p:to>
                                    </p:set>
                                    <p:animEffect transition="in" filter="wipe(up)">
                                      <p:cBhvr>
                                        <p:cTn id="51" dur="500"/>
                                        <p:tgtEl>
                                          <p:spTgt spid="10">
                                            <p:graphicEl>
                                              <a:dgm id="{D75CBB21-CBA3-4B18-BB2B-718EED4B61EE}"/>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0">
                                            <p:graphicEl>
                                              <a:dgm id="{8EBB05D2-4C36-45FA-BD26-945E31F8DC6B}"/>
                                            </p:graphicEl>
                                          </p:spTgt>
                                        </p:tgtEl>
                                        <p:attrNameLst>
                                          <p:attrName>style.visibility</p:attrName>
                                        </p:attrNameLst>
                                      </p:cBhvr>
                                      <p:to>
                                        <p:strVal val="visible"/>
                                      </p:to>
                                    </p:set>
                                    <p:animEffect transition="in" filter="wipe(up)">
                                      <p:cBhvr>
                                        <p:cTn id="54" dur="500"/>
                                        <p:tgtEl>
                                          <p:spTgt spid="10">
                                            <p:graphicEl>
                                              <a:dgm id="{8EBB05D2-4C36-45FA-BD26-945E31F8DC6B}"/>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0">
                                            <p:graphicEl>
                                              <a:dgm id="{02D6FFBD-7A71-42DB-84B9-6E9530217B45}"/>
                                            </p:graphicEl>
                                          </p:spTgt>
                                        </p:tgtEl>
                                        <p:attrNameLst>
                                          <p:attrName>style.visibility</p:attrName>
                                        </p:attrNameLst>
                                      </p:cBhvr>
                                      <p:to>
                                        <p:strVal val="visible"/>
                                      </p:to>
                                    </p:set>
                                    <p:animEffect transition="in" filter="wipe(up)">
                                      <p:cBhvr>
                                        <p:cTn id="57" dur="500"/>
                                        <p:tgtEl>
                                          <p:spTgt spid="10">
                                            <p:graphicEl>
                                              <a:dgm id="{02D6FFBD-7A71-42DB-84B9-6E9530217B4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0">
                                            <p:graphicEl>
                                              <a:dgm id="{0B124923-C89B-4C5F-A29F-9AA9E0BFE016}"/>
                                            </p:graphicEl>
                                          </p:spTgt>
                                        </p:tgtEl>
                                        <p:attrNameLst>
                                          <p:attrName>style.visibility</p:attrName>
                                        </p:attrNameLst>
                                      </p:cBhvr>
                                      <p:to>
                                        <p:strVal val="visible"/>
                                      </p:to>
                                    </p:set>
                                    <p:animEffect transition="in" filter="wipe(up)">
                                      <p:cBhvr>
                                        <p:cTn id="62" dur="500"/>
                                        <p:tgtEl>
                                          <p:spTgt spid="10">
                                            <p:graphicEl>
                                              <a:dgm id="{0B124923-C89B-4C5F-A29F-9AA9E0BFE016}"/>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0">
                                            <p:graphicEl>
                                              <a:dgm id="{6511459C-BC2C-4E71-B68C-7448F4F552F4}"/>
                                            </p:graphicEl>
                                          </p:spTgt>
                                        </p:tgtEl>
                                        <p:attrNameLst>
                                          <p:attrName>style.visibility</p:attrName>
                                        </p:attrNameLst>
                                      </p:cBhvr>
                                      <p:to>
                                        <p:strVal val="visible"/>
                                      </p:to>
                                    </p:set>
                                    <p:animEffect transition="in" filter="wipe(up)">
                                      <p:cBhvr>
                                        <p:cTn id="65" dur="500"/>
                                        <p:tgtEl>
                                          <p:spTgt spid="10">
                                            <p:graphicEl>
                                              <a:dgm id="{6511459C-BC2C-4E71-B68C-7448F4F552F4}"/>
                                            </p:graphicEl>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0">
                                            <p:graphicEl>
                                              <a:dgm id="{0C12CF48-2D17-4B7B-9139-4A1C3CE58022}"/>
                                            </p:graphicEl>
                                          </p:spTgt>
                                        </p:tgtEl>
                                        <p:attrNameLst>
                                          <p:attrName>style.visibility</p:attrName>
                                        </p:attrNameLst>
                                      </p:cBhvr>
                                      <p:to>
                                        <p:strVal val="visible"/>
                                      </p:to>
                                    </p:set>
                                    <p:animEffect transition="in" filter="wipe(up)">
                                      <p:cBhvr>
                                        <p:cTn id="68" dur="500"/>
                                        <p:tgtEl>
                                          <p:spTgt spid="10">
                                            <p:graphicEl>
                                              <a:dgm id="{0C12CF48-2D17-4B7B-9139-4A1C3CE58022}"/>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0">
                                            <p:graphicEl>
                                              <a:dgm id="{C48FA01F-5F7B-416E-B754-F8BC3AF18A19}"/>
                                            </p:graphicEl>
                                          </p:spTgt>
                                        </p:tgtEl>
                                        <p:attrNameLst>
                                          <p:attrName>style.visibility</p:attrName>
                                        </p:attrNameLst>
                                      </p:cBhvr>
                                      <p:to>
                                        <p:strVal val="visible"/>
                                      </p:to>
                                    </p:set>
                                    <p:animEffect transition="in" filter="wipe(up)">
                                      <p:cBhvr>
                                        <p:cTn id="73" dur="500"/>
                                        <p:tgtEl>
                                          <p:spTgt spid="10">
                                            <p:graphicEl>
                                              <a:dgm id="{C48FA01F-5F7B-416E-B754-F8BC3AF18A19}"/>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0">
                                            <p:graphicEl>
                                              <a:dgm id="{3C53D7F3-C0E9-4F5E-A8C1-8D34E8E98FD6}"/>
                                            </p:graphicEl>
                                          </p:spTgt>
                                        </p:tgtEl>
                                        <p:attrNameLst>
                                          <p:attrName>style.visibility</p:attrName>
                                        </p:attrNameLst>
                                      </p:cBhvr>
                                      <p:to>
                                        <p:strVal val="visible"/>
                                      </p:to>
                                    </p:set>
                                    <p:animEffect transition="in" filter="wipe(up)">
                                      <p:cBhvr>
                                        <p:cTn id="76" dur="500"/>
                                        <p:tgtEl>
                                          <p:spTgt spid="10">
                                            <p:graphicEl>
                                              <a:dgm id="{3C53D7F3-C0E9-4F5E-A8C1-8D34E8E98FD6}"/>
                                            </p:graphicEl>
                                          </p:spTgt>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0">
                                            <p:graphicEl>
                                              <a:dgm id="{8311C41D-D907-4F87-A380-65254B227FD9}"/>
                                            </p:graphicEl>
                                          </p:spTgt>
                                        </p:tgtEl>
                                        <p:attrNameLst>
                                          <p:attrName>style.visibility</p:attrName>
                                        </p:attrNameLst>
                                      </p:cBhvr>
                                      <p:to>
                                        <p:strVal val="visible"/>
                                      </p:to>
                                    </p:set>
                                    <p:animEffect transition="in" filter="wipe(up)">
                                      <p:cBhvr>
                                        <p:cTn id="79" dur="500"/>
                                        <p:tgtEl>
                                          <p:spTgt spid="10">
                                            <p:graphicEl>
                                              <a:dgm id="{8311C41D-D907-4F87-A380-65254B227FD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0">
                                            <p:graphicEl>
                                              <a:dgm id="{19AD23F0-4FA3-4982-87C5-7DA0BE30158F}"/>
                                            </p:graphicEl>
                                          </p:spTgt>
                                        </p:tgtEl>
                                        <p:attrNameLst>
                                          <p:attrName>style.visibility</p:attrName>
                                        </p:attrNameLst>
                                      </p:cBhvr>
                                      <p:to>
                                        <p:strVal val="visible"/>
                                      </p:to>
                                    </p:set>
                                    <p:animEffect transition="in" filter="wipe(up)">
                                      <p:cBhvr>
                                        <p:cTn id="84" dur="500"/>
                                        <p:tgtEl>
                                          <p:spTgt spid="10">
                                            <p:graphicEl>
                                              <a:dgm id="{19AD23F0-4FA3-4982-87C5-7DA0BE30158F}"/>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0">
                                            <p:graphicEl>
                                              <a:dgm id="{BA7B312D-E3FC-4ACA-A538-F2D541E55DC1}"/>
                                            </p:graphicEl>
                                          </p:spTgt>
                                        </p:tgtEl>
                                        <p:attrNameLst>
                                          <p:attrName>style.visibility</p:attrName>
                                        </p:attrNameLst>
                                      </p:cBhvr>
                                      <p:to>
                                        <p:strVal val="visible"/>
                                      </p:to>
                                    </p:set>
                                    <p:animEffect transition="in" filter="wipe(up)">
                                      <p:cBhvr>
                                        <p:cTn id="87" dur="500"/>
                                        <p:tgtEl>
                                          <p:spTgt spid="10">
                                            <p:graphicEl>
                                              <a:dgm id="{BA7B312D-E3FC-4ACA-A538-F2D541E55DC1}"/>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0">
                                            <p:graphicEl>
                                              <a:dgm id="{36D8F040-0190-436C-9DD8-008B4EBD562F}"/>
                                            </p:graphicEl>
                                          </p:spTgt>
                                        </p:tgtEl>
                                        <p:attrNameLst>
                                          <p:attrName>style.visibility</p:attrName>
                                        </p:attrNameLst>
                                      </p:cBhvr>
                                      <p:to>
                                        <p:strVal val="visible"/>
                                      </p:to>
                                    </p:set>
                                    <p:animEffect transition="in" filter="wipe(up)">
                                      <p:cBhvr>
                                        <p:cTn id="90" dur="500"/>
                                        <p:tgtEl>
                                          <p:spTgt spid="10">
                                            <p:graphicEl>
                                              <a:dgm id="{36D8F040-0190-436C-9DD8-008B4EBD56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0">
                                            <p:graphicEl>
                                              <a:dgm id="{C5641541-C148-4AA8-A59B-76EB7CD57D3A}"/>
                                            </p:graphicEl>
                                          </p:spTgt>
                                        </p:tgtEl>
                                        <p:attrNameLst>
                                          <p:attrName>style.visibility</p:attrName>
                                        </p:attrNameLst>
                                      </p:cBhvr>
                                      <p:to>
                                        <p:strVal val="visible"/>
                                      </p:to>
                                    </p:set>
                                    <p:animEffect transition="in" filter="wipe(up)">
                                      <p:cBhvr>
                                        <p:cTn id="95" dur="500"/>
                                        <p:tgtEl>
                                          <p:spTgt spid="10">
                                            <p:graphicEl>
                                              <a:dgm id="{C5641541-C148-4AA8-A59B-76EB7CD57D3A}"/>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0">
                                            <p:graphicEl>
                                              <a:dgm id="{35CC67AD-D378-4488-B3D1-06AB56307F1E}"/>
                                            </p:graphicEl>
                                          </p:spTgt>
                                        </p:tgtEl>
                                        <p:attrNameLst>
                                          <p:attrName>style.visibility</p:attrName>
                                        </p:attrNameLst>
                                      </p:cBhvr>
                                      <p:to>
                                        <p:strVal val="visible"/>
                                      </p:to>
                                    </p:set>
                                    <p:animEffect transition="in" filter="wipe(up)">
                                      <p:cBhvr>
                                        <p:cTn id="98" dur="500"/>
                                        <p:tgtEl>
                                          <p:spTgt spid="10">
                                            <p:graphicEl>
                                              <a:dgm id="{35CC67AD-D378-4488-B3D1-06AB56307F1E}"/>
                                            </p:graphicEl>
                                          </p:spTgt>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10">
                                            <p:graphicEl>
                                              <a:dgm id="{180CC356-FFAB-49A6-BECC-AC1E8D1E0928}"/>
                                            </p:graphicEl>
                                          </p:spTgt>
                                        </p:tgtEl>
                                        <p:attrNameLst>
                                          <p:attrName>style.visibility</p:attrName>
                                        </p:attrNameLst>
                                      </p:cBhvr>
                                      <p:to>
                                        <p:strVal val="visible"/>
                                      </p:to>
                                    </p:set>
                                    <p:animEffect transition="in" filter="wipe(up)">
                                      <p:cBhvr>
                                        <p:cTn id="101" dur="500"/>
                                        <p:tgtEl>
                                          <p:spTgt spid="10">
                                            <p:graphicEl>
                                              <a:dgm id="{180CC356-FFAB-49A6-BECC-AC1E8D1E0928}"/>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10">
                                            <p:graphicEl>
                                              <a:dgm id="{36098A66-C629-445E-A9A6-32A236438F44}"/>
                                            </p:graphicEl>
                                          </p:spTgt>
                                        </p:tgtEl>
                                        <p:attrNameLst>
                                          <p:attrName>style.visibility</p:attrName>
                                        </p:attrNameLst>
                                      </p:cBhvr>
                                      <p:to>
                                        <p:strVal val="visible"/>
                                      </p:to>
                                    </p:set>
                                    <p:animEffect transition="in" filter="wipe(up)">
                                      <p:cBhvr>
                                        <p:cTn id="106" dur="500"/>
                                        <p:tgtEl>
                                          <p:spTgt spid="10">
                                            <p:graphicEl>
                                              <a:dgm id="{36098A66-C629-445E-A9A6-32A236438F44}"/>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10">
                                            <p:graphicEl>
                                              <a:dgm id="{256B8357-92C8-47B7-85C9-0D790A713D4C}"/>
                                            </p:graphicEl>
                                          </p:spTgt>
                                        </p:tgtEl>
                                        <p:attrNameLst>
                                          <p:attrName>style.visibility</p:attrName>
                                        </p:attrNameLst>
                                      </p:cBhvr>
                                      <p:to>
                                        <p:strVal val="visible"/>
                                      </p:to>
                                    </p:set>
                                    <p:animEffect transition="in" filter="wipe(up)">
                                      <p:cBhvr>
                                        <p:cTn id="109" dur="500"/>
                                        <p:tgtEl>
                                          <p:spTgt spid="10">
                                            <p:graphicEl>
                                              <a:dgm id="{256B8357-92C8-47B7-85C9-0D790A713D4C}"/>
                                            </p:graphicEl>
                                          </p:spTgt>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10">
                                            <p:graphicEl>
                                              <a:dgm id="{8A0825B4-5974-431A-AAEC-1F1072198867}"/>
                                            </p:graphicEl>
                                          </p:spTgt>
                                        </p:tgtEl>
                                        <p:attrNameLst>
                                          <p:attrName>style.visibility</p:attrName>
                                        </p:attrNameLst>
                                      </p:cBhvr>
                                      <p:to>
                                        <p:strVal val="visible"/>
                                      </p:to>
                                    </p:set>
                                    <p:animEffect transition="in" filter="wipe(up)">
                                      <p:cBhvr>
                                        <p:cTn id="112" dur="500"/>
                                        <p:tgtEl>
                                          <p:spTgt spid="10">
                                            <p:graphicEl>
                                              <a:dgm id="{8A0825B4-5974-431A-AAEC-1F1072198867}"/>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0">
                                            <p:graphicEl>
                                              <a:dgm id="{377A50B8-894C-458D-9890-3DB86B3C9D70}"/>
                                            </p:graphicEl>
                                          </p:spTgt>
                                        </p:tgtEl>
                                        <p:attrNameLst>
                                          <p:attrName>style.visibility</p:attrName>
                                        </p:attrNameLst>
                                      </p:cBhvr>
                                      <p:to>
                                        <p:strVal val="visible"/>
                                      </p:to>
                                    </p:set>
                                    <p:animEffect transition="in" filter="wipe(up)">
                                      <p:cBhvr>
                                        <p:cTn id="117" dur="500"/>
                                        <p:tgtEl>
                                          <p:spTgt spid="10">
                                            <p:graphicEl>
                                              <a:dgm id="{377A50B8-894C-458D-9890-3DB86B3C9D70}"/>
                                            </p:graphicEl>
                                          </p:spTgt>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10">
                                            <p:graphicEl>
                                              <a:dgm id="{298D72E2-5EC7-4FDF-9F7E-6FCC79FD7E14}"/>
                                            </p:graphicEl>
                                          </p:spTgt>
                                        </p:tgtEl>
                                        <p:attrNameLst>
                                          <p:attrName>style.visibility</p:attrName>
                                        </p:attrNameLst>
                                      </p:cBhvr>
                                      <p:to>
                                        <p:strVal val="visible"/>
                                      </p:to>
                                    </p:set>
                                    <p:animEffect transition="in" filter="wipe(up)">
                                      <p:cBhvr>
                                        <p:cTn id="120" dur="500"/>
                                        <p:tgtEl>
                                          <p:spTgt spid="10">
                                            <p:graphicEl>
                                              <a:dgm id="{298D72E2-5EC7-4FDF-9F7E-6FCC79FD7E14}"/>
                                            </p:graphicEl>
                                          </p:spTgt>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10">
                                            <p:graphicEl>
                                              <a:dgm id="{205799FE-F204-467E-9E22-FC6DB8D60691}"/>
                                            </p:graphicEl>
                                          </p:spTgt>
                                        </p:tgtEl>
                                        <p:attrNameLst>
                                          <p:attrName>style.visibility</p:attrName>
                                        </p:attrNameLst>
                                      </p:cBhvr>
                                      <p:to>
                                        <p:strVal val="visible"/>
                                      </p:to>
                                    </p:set>
                                    <p:animEffect transition="in" filter="wipe(up)">
                                      <p:cBhvr>
                                        <p:cTn id="123" dur="500"/>
                                        <p:tgtEl>
                                          <p:spTgt spid="10">
                                            <p:graphicEl>
                                              <a:dgm id="{205799FE-F204-467E-9E22-FC6DB8D60691}"/>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10">
                                            <p:graphicEl>
                                              <a:dgm id="{AF2A176A-E547-44F2-91BC-75D1393A7099}"/>
                                            </p:graphicEl>
                                          </p:spTgt>
                                        </p:tgtEl>
                                        <p:attrNameLst>
                                          <p:attrName>style.visibility</p:attrName>
                                        </p:attrNameLst>
                                      </p:cBhvr>
                                      <p:to>
                                        <p:strVal val="visible"/>
                                      </p:to>
                                    </p:set>
                                    <p:animEffect transition="in" filter="wipe(up)">
                                      <p:cBhvr>
                                        <p:cTn id="128" dur="500"/>
                                        <p:tgtEl>
                                          <p:spTgt spid="10">
                                            <p:graphicEl>
                                              <a:dgm id="{AF2A176A-E547-44F2-91BC-75D1393A7099}"/>
                                            </p:graphicEl>
                                          </p:spTgt>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10">
                                            <p:graphicEl>
                                              <a:dgm id="{369A46A8-8506-48B6-A769-097E91772739}"/>
                                            </p:graphicEl>
                                          </p:spTgt>
                                        </p:tgtEl>
                                        <p:attrNameLst>
                                          <p:attrName>style.visibility</p:attrName>
                                        </p:attrNameLst>
                                      </p:cBhvr>
                                      <p:to>
                                        <p:strVal val="visible"/>
                                      </p:to>
                                    </p:set>
                                    <p:animEffect transition="in" filter="wipe(up)">
                                      <p:cBhvr>
                                        <p:cTn id="131" dur="500"/>
                                        <p:tgtEl>
                                          <p:spTgt spid="10">
                                            <p:graphicEl>
                                              <a:dgm id="{369A46A8-8506-48B6-A769-097E91772739}"/>
                                            </p:graphicEl>
                                          </p:spTgt>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10">
                                            <p:graphicEl>
                                              <a:dgm id="{EE1F011A-423A-4E77-B675-90461202FC2B}"/>
                                            </p:graphicEl>
                                          </p:spTgt>
                                        </p:tgtEl>
                                        <p:attrNameLst>
                                          <p:attrName>style.visibility</p:attrName>
                                        </p:attrNameLst>
                                      </p:cBhvr>
                                      <p:to>
                                        <p:strVal val="visible"/>
                                      </p:to>
                                    </p:set>
                                    <p:animEffect transition="in" filter="wipe(up)">
                                      <p:cBhvr>
                                        <p:cTn id="134" dur="500"/>
                                        <p:tgtEl>
                                          <p:spTgt spid="10">
                                            <p:graphicEl>
                                              <a:dgm id="{EE1F011A-423A-4E77-B675-90461202FC2B}"/>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grpId="0" nodeType="clickEffect">
                                  <p:stCondLst>
                                    <p:cond delay="0"/>
                                  </p:stCondLst>
                                  <p:childTnLst>
                                    <p:set>
                                      <p:cBhvr>
                                        <p:cTn id="138" dur="1" fill="hold">
                                          <p:stCondLst>
                                            <p:cond delay="0"/>
                                          </p:stCondLst>
                                        </p:cTn>
                                        <p:tgtEl>
                                          <p:spTgt spid="10">
                                            <p:graphicEl>
                                              <a:dgm id="{49ABF595-45D2-47A6-95E9-11FD15B4A275}"/>
                                            </p:graphicEl>
                                          </p:spTgt>
                                        </p:tgtEl>
                                        <p:attrNameLst>
                                          <p:attrName>style.visibility</p:attrName>
                                        </p:attrNameLst>
                                      </p:cBhvr>
                                      <p:to>
                                        <p:strVal val="visible"/>
                                      </p:to>
                                    </p:set>
                                    <p:animEffect transition="in" filter="wipe(up)">
                                      <p:cBhvr>
                                        <p:cTn id="139" dur="500"/>
                                        <p:tgtEl>
                                          <p:spTgt spid="10">
                                            <p:graphicEl>
                                              <a:dgm id="{49ABF595-45D2-47A6-95E9-11FD15B4A275}"/>
                                            </p:graphicEl>
                                          </p:spTgt>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10">
                                            <p:graphicEl>
                                              <a:dgm id="{9CBD803D-5BA8-4DC9-B52F-9B4925C165F7}"/>
                                            </p:graphicEl>
                                          </p:spTgt>
                                        </p:tgtEl>
                                        <p:attrNameLst>
                                          <p:attrName>style.visibility</p:attrName>
                                        </p:attrNameLst>
                                      </p:cBhvr>
                                      <p:to>
                                        <p:strVal val="visible"/>
                                      </p:to>
                                    </p:set>
                                    <p:animEffect transition="in" filter="wipe(up)">
                                      <p:cBhvr>
                                        <p:cTn id="142" dur="500"/>
                                        <p:tgtEl>
                                          <p:spTgt spid="10">
                                            <p:graphicEl>
                                              <a:dgm id="{9CBD803D-5BA8-4DC9-B52F-9B4925C165F7}"/>
                                            </p:graphicEl>
                                          </p:spTgt>
                                        </p:tgtEl>
                                      </p:cBhvr>
                                    </p:animEffect>
                                  </p:childTnLst>
                                </p:cTn>
                              </p:par>
                              <p:par>
                                <p:cTn id="143" presetID="22" presetClass="entr" presetSubtype="1" fill="hold" grpId="0" nodeType="withEffect">
                                  <p:stCondLst>
                                    <p:cond delay="0"/>
                                  </p:stCondLst>
                                  <p:childTnLst>
                                    <p:set>
                                      <p:cBhvr>
                                        <p:cTn id="144" dur="1" fill="hold">
                                          <p:stCondLst>
                                            <p:cond delay="0"/>
                                          </p:stCondLst>
                                        </p:cTn>
                                        <p:tgtEl>
                                          <p:spTgt spid="10">
                                            <p:graphicEl>
                                              <a:dgm id="{610B7C75-A450-4A22-B2AC-5EF7DAF29D1A}"/>
                                            </p:graphicEl>
                                          </p:spTgt>
                                        </p:tgtEl>
                                        <p:attrNameLst>
                                          <p:attrName>style.visibility</p:attrName>
                                        </p:attrNameLst>
                                      </p:cBhvr>
                                      <p:to>
                                        <p:strVal val="visible"/>
                                      </p:to>
                                    </p:set>
                                    <p:animEffect transition="in" filter="wipe(up)">
                                      <p:cBhvr>
                                        <p:cTn id="145" dur="500"/>
                                        <p:tgtEl>
                                          <p:spTgt spid="10">
                                            <p:graphicEl>
                                              <a:dgm id="{610B7C75-A450-4A22-B2AC-5EF7DAF29D1A}"/>
                                            </p:graphic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1" fill="hold" grpId="0" nodeType="clickEffect">
                                  <p:stCondLst>
                                    <p:cond delay="0"/>
                                  </p:stCondLst>
                                  <p:childTnLst>
                                    <p:set>
                                      <p:cBhvr>
                                        <p:cTn id="149" dur="1" fill="hold">
                                          <p:stCondLst>
                                            <p:cond delay="0"/>
                                          </p:stCondLst>
                                        </p:cTn>
                                        <p:tgtEl>
                                          <p:spTgt spid="10">
                                            <p:graphicEl>
                                              <a:dgm id="{3A63B014-B179-4B5A-B3C2-FAD4710732AF}"/>
                                            </p:graphicEl>
                                          </p:spTgt>
                                        </p:tgtEl>
                                        <p:attrNameLst>
                                          <p:attrName>style.visibility</p:attrName>
                                        </p:attrNameLst>
                                      </p:cBhvr>
                                      <p:to>
                                        <p:strVal val="visible"/>
                                      </p:to>
                                    </p:set>
                                    <p:animEffect transition="in" filter="wipe(up)">
                                      <p:cBhvr>
                                        <p:cTn id="150" dur="500"/>
                                        <p:tgtEl>
                                          <p:spTgt spid="10">
                                            <p:graphicEl>
                                              <a:dgm id="{3A63B014-B179-4B5A-B3C2-FAD4710732AF}"/>
                                            </p:graphicEl>
                                          </p:spTgt>
                                        </p:tgtEl>
                                      </p:cBhvr>
                                    </p:animEffect>
                                  </p:childTnLst>
                                </p:cTn>
                              </p:par>
                              <p:par>
                                <p:cTn id="151" presetID="22" presetClass="entr" presetSubtype="1" fill="hold" grpId="0" nodeType="withEffect">
                                  <p:stCondLst>
                                    <p:cond delay="0"/>
                                  </p:stCondLst>
                                  <p:childTnLst>
                                    <p:set>
                                      <p:cBhvr>
                                        <p:cTn id="152" dur="1" fill="hold">
                                          <p:stCondLst>
                                            <p:cond delay="0"/>
                                          </p:stCondLst>
                                        </p:cTn>
                                        <p:tgtEl>
                                          <p:spTgt spid="10">
                                            <p:graphicEl>
                                              <a:dgm id="{E99774AD-DC24-4B8D-A99D-B3E93EAACE1B}"/>
                                            </p:graphicEl>
                                          </p:spTgt>
                                        </p:tgtEl>
                                        <p:attrNameLst>
                                          <p:attrName>style.visibility</p:attrName>
                                        </p:attrNameLst>
                                      </p:cBhvr>
                                      <p:to>
                                        <p:strVal val="visible"/>
                                      </p:to>
                                    </p:set>
                                    <p:animEffect transition="in" filter="wipe(up)">
                                      <p:cBhvr>
                                        <p:cTn id="153" dur="500"/>
                                        <p:tgtEl>
                                          <p:spTgt spid="10">
                                            <p:graphicEl>
                                              <a:dgm id="{E99774AD-DC24-4B8D-A99D-B3E93EAACE1B}"/>
                                            </p:graphicEl>
                                          </p:spTgt>
                                        </p:tgtEl>
                                      </p:cBhvr>
                                    </p:animEffect>
                                  </p:childTnLst>
                                </p:cTn>
                              </p:par>
                              <p:par>
                                <p:cTn id="154" presetID="22" presetClass="entr" presetSubtype="1" fill="hold" grpId="0" nodeType="withEffect">
                                  <p:stCondLst>
                                    <p:cond delay="0"/>
                                  </p:stCondLst>
                                  <p:childTnLst>
                                    <p:set>
                                      <p:cBhvr>
                                        <p:cTn id="155" dur="1" fill="hold">
                                          <p:stCondLst>
                                            <p:cond delay="0"/>
                                          </p:stCondLst>
                                        </p:cTn>
                                        <p:tgtEl>
                                          <p:spTgt spid="10">
                                            <p:graphicEl>
                                              <a:dgm id="{1674A285-9D41-4C2C-AB49-46E7F11C8034}"/>
                                            </p:graphicEl>
                                          </p:spTgt>
                                        </p:tgtEl>
                                        <p:attrNameLst>
                                          <p:attrName>style.visibility</p:attrName>
                                        </p:attrNameLst>
                                      </p:cBhvr>
                                      <p:to>
                                        <p:strVal val="visible"/>
                                      </p:to>
                                    </p:set>
                                    <p:animEffect transition="in" filter="wipe(up)">
                                      <p:cBhvr>
                                        <p:cTn id="156" dur="500"/>
                                        <p:tgtEl>
                                          <p:spTgt spid="10">
                                            <p:graphicEl>
                                              <a:dgm id="{1674A285-9D41-4C2C-AB49-46E7F11C80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Graphic spid="10" grpId="0">
        <p:bldSub>
          <a:bldDgm bld="lvlOne"/>
        </p:bldSub>
      </p:bldGraphic>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Вземане на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14400" y="1028700"/>
            <a:ext cx="171213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3.4. </a:t>
            </a:r>
            <a:r>
              <a:rPr lang="ru-RU" sz="4000" b="1" spc="50" dirty="0" err="1">
                <a:solidFill>
                  <a:srgbClr val="243255"/>
                </a:solidFill>
                <a:cs typeface="Tahoma"/>
              </a:rPr>
              <a:t>Дърво</a:t>
            </a:r>
            <a:r>
              <a:rPr lang="ru-RU" sz="4000" b="1" spc="50" dirty="0">
                <a:solidFill>
                  <a:srgbClr val="243255"/>
                </a:solidFill>
                <a:cs typeface="Tahoma"/>
              </a:rPr>
              <a:t> за </a:t>
            </a:r>
            <a:r>
              <a:rPr lang="ru-RU" sz="4000" b="1" spc="50" dirty="0" err="1">
                <a:solidFill>
                  <a:srgbClr val="243255"/>
                </a:solidFill>
                <a:cs typeface="Tahoma"/>
              </a:rPr>
              <a:t>вземане</a:t>
            </a:r>
            <a:r>
              <a:rPr lang="ru-RU" sz="4000" b="1" spc="50" dirty="0">
                <a:solidFill>
                  <a:srgbClr val="243255"/>
                </a:solidFill>
                <a:cs typeface="Tahoma"/>
              </a:rPr>
              <a:t> на решения. Нормативен </a:t>
            </a:r>
            <a:r>
              <a:rPr lang="ru-RU" sz="4000" b="1" spc="50" dirty="0" err="1">
                <a:solidFill>
                  <a:srgbClr val="243255"/>
                </a:solidFill>
                <a:cs typeface="Tahoma"/>
              </a:rPr>
              <a:t>модел</a:t>
            </a:r>
            <a:r>
              <a:rPr lang="ru-RU" sz="4000" b="1" spc="50" dirty="0">
                <a:solidFill>
                  <a:srgbClr val="243255"/>
                </a:solidFill>
                <a:cs typeface="Tahoma"/>
              </a:rPr>
              <a:t> за </a:t>
            </a:r>
            <a:r>
              <a:rPr lang="ru-RU" sz="4000" b="1" spc="50" dirty="0" err="1">
                <a:solidFill>
                  <a:srgbClr val="243255"/>
                </a:solidFill>
                <a:cs typeface="Tahoma"/>
              </a:rPr>
              <a:t>вземане</a:t>
            </a:r>
            <a:r>
              <a:rPr lang="ru-RU" sz="4000" b="1" spc="50" dirty="0">
                <a:solidFill>
                  <a:srgbClr val="243255"/>
                </a:solidFill>
                <a:cs typeface="Tahoma"/>
              </a:rPr>
              <a:t> на решения на </a:t>
            </a:r>
            <a:r>
              <a:rPr lang="ru-RU" sz="4000" b="1" spc="50" dirty="0" err="1">
                <a:solidFill>
                  <a:srgbClr val="243255"/>
                </a:solidFill>
                <a:cs typeface="Tahoma"/>
              </a:rPr>
              <a:t>Врум</a:t>
            </a:r>
            <a:r>
              <a:rPr lang="ru-RU" sz="4000" b="1" spc="50" dirty="0">
                <a:solidFill>
                  <a:srgbClr val="243255"/>
                </a:solidFill>
                <a:cs typeface="Tahoma"/>
              </a:rPr>
              <a:t>-</a:t>
            </a:r>
            <a:r>
              <a:rPr lang="ru-RU" sz="4000" b="1" spc="50" dirty="0" err="1">
                <a:solidFill>
                  <a:srgbClr val="243255"/>
                </a:solidFill>
                <a:cs typeface="Tahoma"/>
              </a:rPr>
              <a:t>Йетън</a:t>
            </a:r>
            <a:r>
              <a:rPr lang="ru-RU" sz="4000" b="1" spc="50" dirty="0">
                <a:solidFill>
                  <a:srgbClr val="243255"/>
                </a:solidFill>
                <a:cs typeface="Tahoma"/>
              </a:rPr>
              <a:t>-Яго</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pic>
        <p:nvPicPr>
          <p:cNvPr id="6" name="Picture 5" descr="A screenshot of a map&#10;&#10;Description automatically generated with medium confidence">
            <a:extLst>
              <a:ext uri="{FF2B5EF4-FFF2-40B4-BE49-F238E27FC236}">
                <a16:creationId xmlns:a16="http://schemas.microsoft.com/office/drawing/2014/main" id="{BAF17E5E-640D-48FA-8E00-D52BB4E31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399" y="1790700"/>
            <a:ext cx="10465153" cy="6477000"/>
          </a:xfrm>
          <a:prstGeom prst="rect">
            <a:avLst/>
          </a:prstGeom>
        </p:spPr>
      </p:pic>
      <p:sp>
        <p:nvSpPr>
          <p:cNvPr id="12" name="TextBox 11">
            <a:extLst>
              <a:ext uri="{FF2B5EF4-FFF2-40B4-BE49-F238E27FC236}">
                <a16:creationId xmlns:a16="http://schemas.microsoft.com/office/drawing/2014/main" id="{21CB896C-2C75-4DB1-8165-4F6167C4EC8B}"/>
              </a:ext>
            </a:extLst>
          </p:cNvPr>
          <p:cNvSpPr txBox="1"/>
          <p:nvPr/>
        </p:nvSpPr>
        <p:spPr>
          <a:xfrm>
            <a:off x="2286000" y="8188523"/>
            <a:ext cx="15925800" cy="307777"/>
          </a:xfrm>
          <a:prstGeom prst="rect">
            <a:avLst/>
          </a:prstGeom>
          <a:noFill/>
        </p:spPr>
        <p:txBody>
          <a:bodyPr wrap="square">
            <a:spAutoFit/>
          </a:bodyPr>
          <a:lstStyle/>
          <a:p>
            <a:pPr algn="r" fontAlgn="base">
              <a:spcAft>
                <a:spcPts val="1000"/>
              </a:spcAft>
            </a:pPr>
            <a:r>
              <a:rPr lang="bg-BG" sz="1400" b="1" dirty="0">
                <a:solidFill>
                  <a:srgbClr val="002060"/>
                </a:solidFill>
                <a:effectLst/>
                <a:latin typeface="Calibri" panose="020F0502020204030204" pitchFamily="34" charset="0"/>
                <a:ea typeface="Times New Roman" panose="02020603050405020304" pitchFamily="18" charset="0"/>
              </a:rPr>
              <a:t>Източник</a:t>
            </a:r>
            <a:r>
              <a:rPr lang="en-GB" sz="1400" dirty="0">
                <a:solidFill>
                  <a:srgbClr val="002060"/>
                </a:solidFill>
                <a:effectLst/>
                <a:latin typeface="Calibri" panose="020F0502020204030204" pitchFamily="34" charset="0"/>
                <a:ea typeface="Times New Roman" panose="02020603050405020304" pitchFamily="18" charset="0"/>
              </a:rPr>
              <a:t>: </a:t>
            </a:r>
            <a:r>
              <a:rPr lang="en-US" sz="1400" dirty="0">
                <a:solidFill>
                  <a:srgbClr val="002060"/>
                </a:solidFill>
                <a:latin typeface="Calibri" panose="020F0502020204030204" pitchFamily="34" charset="0"/>
                <a:ea typeface="Times New Roman" panose="02020603050405020304" pitchFamily="18" charset="0"/>
              </a:rPr>
              <a:t>The Mind Tools Content Team. The Vroom-Yetton Decision Model: Deciding How to Decide. </a:t>
            </a:r>
            <a:r>
              <a:rPr lang="bg-BG" sz="1400" dirty="0">
                <a:solidFill>
                  <a:srgbClr val="002060"/>
                </a:solidFill>
                <a:latin typeface="Calibri" panose="020F0502020204030204" pitchFamily="34" charset="0"/>
                <a:ea typeface="Times New Roman" panose="02020603050405020304" pitchFamily="18" charset="0"/>
              </a:rPr>
              <a:t>Достъпно на: </a:t>
            </a:r>
            <a:r>
              <a:rPr lang="en-US" sz="1400" dirty="0">
                <a:solidFill>
                  <a:srgbClr val="002060"/>
                </a:solidFill>
                <a:latin typeface="Calibri" panose="020F0502020204030204" pitchFamily="34" charset="0"/>
                <a:ea typeface="Times New Roman" panose="02020603050405020304" pitchFamily="18" charset="0"/>
              </a:rPr>
              <a:t>&lt;https://www.mindtools.com/pages/article/newTED_91.htm</a:t>
            </a:r>
            <a:r>
              <a:rPr lang="en-GB" sz="1400" dirty="0">
                <a:solidFill>
                  <a:srgbClr val="002060"/>
                </a:solidFill>
                <a:effectLst/>
                <a:latin typeface="Calibri" panose="020F0502020204030204" pitchFamily="34" charset="0"/>
                <a:ea typeface="Times New Roman" panose="02020603050405020304" pitchFamily="18" charset="0"/>
              </a:rPr>
              <a:t>&gt;. </a:t>
            </a:r>
            <a:r>
              <a:rPr lang="en-US" sz="1400" dirty="0">
                <a:solidFill>
                  <a:srgbClr val="002060"/>
                </a:solidFill>
                <a:effectLst/>
                <a:latin typeface="Calibri" panose="020F0502020204030204" pitchFamily="34" charset="0"/>
                <a:ea typeface="Times New Roman" panose="02020603050405020304" pitchFamily="18" charset="0"/>
              </a:rPr>
              <a:t>[</a:t>
            </a:r>
            <a:r>
              <a:rPr lang="bg-BG" sz="1400" dirty="0">
                <a:solidFill>
                  <a:srgbClr val="002060"/>
                </a:solidFill>
                <a:effectLst/>
                <a:latin typeface="Calibri" panose="020F0502020204030204" pitchFamily="34" charset="0"/>
                <a:ea typeface="Times New Roman" panose="02020603050405020304" pitchFamily="18" charset="0"/>
              </a:rPr>
              <a:t>10.11.2021</a:t>
            </a:r>
            <a:r>
              <a:rPr lang="en-US" sz="1400" dirty="0">
                <a:solidFill>
                  <a:srgbClr val="002060"/>
                </a:solidFill>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FB2FD61D-B7A6-4FBB-8678-70C579AEC1AE}"/>
              </a:ext>
            </a:extLst>
          </p:cNvPr>
          <p:cNvSpPr txBox="1"/>
          <p:nvPr/>
        </p:nvSpPr>
        <p:spPr>
          <a:xfrm>
            <a:off x="2417929" y="4312503"/>
            <a:ext cx="4395716" cy="830997"/>
          </a:xfrm>
          <a:prstGeom prst="rect">
            <a:avLst/>
          </a:prstGeom>
          <a:noFill/>
        </p:spPr>
        <p:txBody>
          <a:bodyPr wrap="square">
            <a:spAutoFit/>
          </a:bodyPr>
          <a:lstStyle>
            <a:defPPr>
              <a:defRPr lang="es-ES"/>
            </a:defPPr>
            <a:lvl1pPr algn="ctr" fontAlgn="base">
              <a:spcBef>
                <a:spcPts val="1000"/>
              </a:spcBef>
              <a:defRPr sz="2400" b="1">
                <a:solidFill>
                  <a:srgbClr val="002060"/>
                </a:solidFill>
                <a:effectLst/>
                <a:latin typeface="Calibri" panose="020F0502020204030204" pitchFamily="34" charset="0"/>
                <a:ea typeface="Times New Roman" panose="02020603050405020304" pitchFamily="18" charset="0"/>
              </a:defRPr>
            </a:lvl1pPr>
          </a:lstStyle>
          <a:p>
            <a:r>
              <a:rPr lang="ru-RU" dirty="0" err="1"/>
              <a:t>Модел</a:t>
            </a:r>
            <a:r>
              <a:rPr lang="ru-RU" dirty="0"/>
              <a:t> за </a:t>
            </a:r>
            <a:r>
              <a:rPr lang="ru-RU" dirty="0" err="1"/>
              <a:t>вземане</a:t>
            </a:r>
            <a:r>
              <a:rPr lang="ru-RU" dirty="0"/>
              <a:t> на решения на </a:t>
            </a:r>
            <a:r>
              <a:rPr lang="ru-RU" dirty="0" err="1"/>
              <a:t>Врум</a:t>
            </a:r>
            <a:r>
              <a:rPr lang="ru-RU" dirty="0"/>
              <a:t>-</a:t>
            </a:r>
            <a:r>
              <a:rPr lang="ru-RU" dirty="0" err="1"/>
              <a:t>Йетън</a:t>
            </a:r>
            <a:r>
              <a:rPr lang="ru-RU" dirty="0"/>
              <a:t>-Яго</a:t>
            </a:r>
            <a:endParaRPr lang="bg-BG" dirty="0"/>
          </a:p>
        </p:txBody>
      </p:sp>
    </p:spTree>
    <p:extLst>
      <p:ext uri="{BB962C8B-B14F-4D97-AF65-F5344CB8AC3E}">
        <p14:creationId xmlns:p14="http://schemas.microsoft.com/office/powerpoint/2010/main" val="3381623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Вземане на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099426"/>
            <a:ext cx="1712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3.5. </a:t>
            </a:r>
            <a:r>
              <a:rPr lang="ru-RU" sz="4000" b="1" spc="50" dirty="0" err="1">
                <a:solidFill>
                  <a:srgbClr val="243255"/>
                </a:solidFill>
                <a:cs typeface="Tahoma"/>
              </a:rPr>
              <a:t>Вземане</a:t>
            </a:r>
            <a:r>
              <a:rPr lang="ru-RU" sz="4000" b="1" spc="50" dirty="0">
                <a:solidFill>
                  <a:srgbClr val="243255"/>
                </a:solidFill>
                <a:cs typeface="Tahoma"/>
              </a:rPr>
              <a:t> на </a:t>
            </a:r>
            <a:r>
              <a:rPr lang="ru-RU" sz="4000" b="1" spc="50" dirty="0" err="1">
                <a:solidFill>
                  <a:srgbClr val="243255"/>
                </a:solidFill>
                <a:cs typeface="Tahoma"/>
              </a:rPr>
              <a:t>сложни</a:t>
            </a:r>
            <a:r>
              <a:rPr lang="ru-RU" sz="4000" b="1" spc="50" dirty="0">
                <a:solidFill>
                  <a:srgbClr val="243255"/>
                </a:solidFill>
                <a:cs typeface="Tahoma"/>
              </a:rPr>
              <a:t> решения и </a:t>
            </a:r>
            <a:r>
              <a:rPr lang="ru-RU" sz="4000" b="1" spc="50" dirty="0" err="1">
                <a:solidFill>
                  <a:srgbClr val="243255"/>
                </a:solidFill>
                <a:cs typeface="Tahoma"/>
              </a:rPr>
              <a:t>инструменти</a:t>
            </a:r>
            <a:r>
              <a:rPr lang="ru-RU" sz="4000" b="1" spc="50" dirty="0">
                <a:solidFill>
                  <a:srgbClr val="243255"/>
                </a:solidFill>
                <a:cs typeface="Tahoma"/>
              </a:rPr>
              <a:t> да </a:t>
            </a:r>
            <a:r>
              <a:rPr lang="ru-RU" sz="4000" b="1" spc="50" dirty="0" err="1">
                <a:solidFill>
                  <a:srgbClr val="243255"/>
                </a:solidFill>
                <a:cs typeface="Tahoma"/>
              </a:rPr>
              <a:t>вземане</a:t>
            </a:r>
            <a:r>
              <a:rPr lang="ru-RU" sz="4000" b="1" spc="50" dirty="0">
                <a:solidFill>
                  <a:srgbClr val="243255"/>
                </a:solidFill>
                <a:cs typeface="Tahoma"/>
              </a:rPr>
              <a:t> на решения</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3A114E04-6D85-4417-B53D-C4E731989FD1}"/>
              </a:ext>
            </a:extLst>
          </p:cNvPr>
          <p:cNvSpPr txBox="1"/>
          <p:nvPr/>
        </p:nvSpPr>
        <p:spPr>
          <a:xfrm>
            <a:off x="5617130" y="1729086"/>
            <a:ext cx="7053739" cy="830997"/>
          </a:xfrm>
          <a:prstGeom prst="rect">
            <a:avLst/>
          </a:prstGeom>
          <a:noFill/>
        </p:spPr>
        <p:txBody>
          <a:bodyPr wrap="square">
            <a:spAutoFit/>
          </a:bodyPr>
          <a:lstStyle/>
          <a:p>
            <a:pPr algn="ctr" fontAlgn="base">
              <a:spcAft>
                <a:spcPts val="500"/>
              </a:spcAft>
            </a:pPr>
            <a:r>
              <a:rPr lang="ru-RU" sz="2400" b="1" dirty="0" err="1">
                <a:solidFill>
                  <a:srgbClr val="002060"/>
                </a:solidFill>
                <a:latin typeface="Calibri" panose="020F0502020204030204" pitchFamily="34" charset="0"/>
                <a:ea typeface="Times New Roman" panose="02020603050405020304" pitchFamily="18" charset="0"/>
              </a:rPr>
              <a:t>Фактори</a:t>
            </a:r>
            <a:r>
              <a:rPr lang="ru-RU" sz="2400" b="1" dirty="0">
                <a:solidFill>
                  <a:srgbClr val="002060"/>
                </a:solidFill>
                <a:latin typeface="Calibri" panose="020F0502020204030204" pitchFamily="34" charset="0"/>
                <a:ea typeface="Times New Roman" panose="02020603050405020304" pitchFamily="18" charset="0"/>
              </a:rPr>
              <a:t>, </a:t>
            </a:r>
            <a:r>
              <a:rPr lang="ru-RU" sz="2400" b="1" dirty="0" err="1">
                <a:solidFill>
                  <a:srgbClr val="002060"/>
                </a:solidFill>
                <a:latin typeface="Calibri" panose="020F0502020204030204" pitchFamily="34" charset="0"/>
                <a:ea typeface="Times New Roman" panose="02020603050405020304" pitchFamily="18" charset="0"/>
              </a:rPr>
              <a:t>които</a:t>
            </a:r>
            <a:r>
              <a:rPr lang="ru-RU" sz="2400" b="1" dirty="0">
                <a:solidFill>
                  <a:srgbClr val="002060"/>
                </a:solidFill>
                <a:latin typeface="Calibri" panose="020F0502020204030204" pitchFamily="34" charset="0"/>
                <a:ea typeface="Times New Roman" panose="02020603050405020304" pitchFamily="18" charset="0"/>
              </a:rPr>
              <a:t> </a:t>
            </a:r>
            <a:r>
              <a:rPr lang="ru-RU" sz="2400" b="1" dirty="0" err="1">
                <a:solidFill>
                  <a:srgbClr val="002060"/>
                </a:solidFill>
                <a:latin typeface="Calibri" panose="020F0502020204030204" pitchFamily="34" charset="0"/>
                <a:ea typeface="Times New Roman" panose="02020603050405020304" pitchFamily="18" charset="0"/>
              </a:rPr>
              <a:t>оказват</a:t>
            </a:r>
            <a:r>
              <a:rPr lang="ru-RU" sz="2400" b="1" dirty="0">
                <a:solidFill>
                  <a:srgbClr val="002060"/>
                </a:solidFill>
                <a:latin typeface="Calibri" panose="020F0502020204030204" pitchFamily="34" charset="0"/>
                <a:ea typeface="Times New Roman" panose="02020603050405020304" pitchFamily="18" charset="0"/>
              </a:rPr>
              <a:t> </a:t>
            </a:r>
            <a:r>
              <a:rPr lang="ru-RU" sz="2400" b="1" dirty="0" err="1">
                <a:solidFill>
                  <a:srgbClr val="002060"/>
                </a:solidFill>
                <a:latin typeface="Calibri" panose="020F0502020204030204" pitchFamily="34" charset="0"/>
                <a:ea typeface="Times New Roman" panose="02020603050405020304" pitchFamily="18" charset="0"/>
              </a:rPr>
              <a:t>въздействие</a:t>
            </a:r>
            <a:r>
              <a:rPr lang="ru-RU" sz="2400" b="1" dirty="0">
                <a:solidFill>
                  <a:srgbClr val="002060"/>
                </a:solidFill>
                <a:latin typeface="Calibri" panose="020F0502020204030204" pitchFamily="34" charset="0"/>
                <a:ea typeface="Times New Roman" panose="02020603050405020304" pitchFamily="18" charset="0"/>
              </a:rPr>
              <a:t> </a:t>
            </a:r>
            <a:r>
              <a:rPr lang="ru-RU" sz="2400" b="1" dirty="0" err="1">
                <a:solidFill>
                  <a:srgbClr val="002060"/>
                </a:solidFill>
                <a:latin typeface="Calibri" panose="020F0502020204030204" pitchFamily="34" charset="0"/>
                <a:ea typeface="Times New Roman" panose="02020603050405020304" pitchFamily="18" charset="0"/>
              </a:rPr>
              <a:t>върху</a:t>
            </a:r>
            <a:r>
              <a:rPr lang="ru-RU" sz="2400" b="1" dirty="0">
                <a:solidFill>
                  <a:srgbClr val="002060"/>
                </a:solidFill>
                <a:latin typeface="Calibri" panose="020F0502020204030204" pitchFamily="34" charset="0"/>
                <a:ea typeface="Times New Roman" panose="02020603050405020304" pitchFamily="18" charset="0"/>
              </a:rPr>
              <a:t> </a:t>
            </a:r>
            <a:r>
              <a:rPr lang="ru-RU" sz="2400" b="1" dirty="0" err="1">
                <a:solidFill>
                  <a:srgbClr val="002060"/>
                </a:solidFill>
                <a:latin typeface="Calibri" panose="020F0502020204030204" pitchFamily="34" charset="0"/>
                <a:ea typeface="Times New Roman" panose="02020603050405020304" pitchFamily="18" charset="0"/>
              </a:rPr>
              <a:t>сложността</a:t>
            </a:r>
            <a:r>
              <a:rPr lang="ru-RU" sz="2400" b="1" dirty="0">
                <a:solidFill>
                  <a:srgbClr val="002060"/>
                </a:solidFill>
                <a:latin typeface="Calibri" panose="020F0502020204030204" pitchFamily="34" charset="0"/>
                <a:ea typeface="Times New Roman" panose="02020603050405020304" pitchFamily="18" charset="0"/>
              </a:rPr>
              <a:t> на </a:t>
            </a:r>
            <a:r>
              <a:rPr lang="ru-RU" sz="2400" b="1" dirty="0" err="1">
                <a:solidFill>
                  <a:srgbClr val="002060"/>
                </a:solidFill>
                <a:latin typeface="Calibri" panose="020F0502020204030204" pitchFamily="34" charset="0"/>
                <a:ea typeface="Times New Roman" panose="02020603050405020304" pitchFamily="18" charset="0"/>
              </a:rPr>
              <a:t>ситуацията</a:t>
            </a:r>
            <a:r>
              <a:rPr lang="ru-RU" sz="2400" b="1" dirty="0">
                <a:solidFill>
                  <a:srgbClr val="002060"/>
                </a:solidFill>
                <a:latin typeface="Calibri" panose="020F0502020204030204" pitchFamily="34" charset="0"/>
                <a:ea typeface="Times New Roman" panose="02020603050405020304" pitchFamily="18" charset="0"/>
              </a:rPr>
              <a:t> в </a:t>
            </a:r>
            <a:r>
              <a:rPr lang="ru-RU" sz="2400" b="1" dirty="0" err="1">
                <a:solidFill>
                  <a:srgbClr val="002060"/>
                </a:solidFill>
                <a:latin typeface="Calibri" panose="020F0502020204030204" pitchFamily="34" charset="0"/>
                <a:ea typeface="Times New Roman" panose="02020603050405020304" pitchFamily="18" charset="0"/>
              </a:rPr>
              <a:t>реалния</a:t>
            </a:r>
            <a:r>
              <a:rPr lang="ru-RU" sz="2400" b="1" dirty="0">
                <a:solidFill>
                  <a:srgbClr val="002060"/>
                </a:solidFill>
                <a:latin typeface="Calibri" panose="020F0502020204030204" pitchFamily="34" charset="0"/>
                <a:ea typeface="Times New Roman" panose="02020603050405020304" pitchFamily="18" charset="0"/>
              </a:rPr>
              <a:t> живот</a:t>
            </a:r>
            <a:endParaRPr lang="bg-BG" sz="2000" b="1"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635F866C-F86A-484F-A350-61659E1D61F8}"/>
              </a:ext>
            </a:extLst>
          </p:cNvPr>
          <p:cNvGraphicFramePr/>
          <p:nvPr>
            <p:extLst>
              <p:ext uri="{D42A27DB-BD31-4B8C-83A1-F6EECF244321}">
                <p14:modId xmlns:p14="http://schemas.microsoft.com/office/powerpoint/2010/main" val="3196232933"/>
              </p:ext>
            </p:extLst>
          </p:nvPr>
        </p:nvGraphicFramePr>
        <p:xfrm>
          <a:off x="228600" y="2656320"/>
          <a:ext cx="17830800" cy="5691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72322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6A1A9757-09AD-4A55-9FA6-CB304F459BA6}"/>
                                            </p:graphicEl>
                                          </p:spTgt>
                                        </p:tgtEl>
                                        <p:attrNameLst>
                                          <p:attrName>style.visibility</p:attrName>
                                        </p:attrNameLst>
                                      </p:cBhvr>
                                      <p:to>
                                        <p:strVal val="visible"/>
                                      </p:to>
                                    </p:set>
                                    <p:animEffect transition="in" filter="fade">
                                      <p:cBhvr>
                                        <p:cTn id="12" dur="500"/>
                                        <p:tgtEl>
                                          <p:spTgt spid="2">
                                            <p:graphicEl>
                                              <a:dgm id="{6A1A9757-09AD-4A55-9FA6-CB304F459BA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BAE907A0-06C9-4CBA-90F9-0AC8D3344319}"/>
                                            </p:graphicEl>
                                          </p:spTgt>
                                        </p:tgtEl>
                                        <p:attrNameLst>
                                          <p:attrName>style.visibility</p:attrName>
                                        </p:attrNameLst>
                                      </p:cBhvr>
                                      <p:to>
                                        <p:strVal val="visible"/>
                                      </p:to>
                                    </p:set>
                                    <p:animEffect transition="in" filter="fade">
                                      <p:cBhvr>
                                        <p:cTn id="17" dur="500"/>
                                        <p:tgtEl>
                                          <p:spTgt spid="2">
                                            <p:graphicEl>
                                              <a:dgm id="{BAE907A0-06C9-4CBA-90F9-0AC8D334431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0A6F3BDC-3931-4F65-BA77-FA8371493FF3}"/>
                                            </p:graphicEl>
                                          </p:spTgt>
                                        </p:tgtEl>
                                        <p:attrNameLst>
                                          <p:attrName>style.visibility</p:attrName>
                                        </p:attrNameLst>
                                      </p:cBhvr>
                                      <p:to>
                                        <p:strVal val="visible"/>
                                      </p:to>
                                    </p:set>
                                    <p:animEffect transition="in" filter="fade">
                                      <p:cBhvr>
                                        <p:cTn id="22" dur="500"/>
                                        <p:tgtEl>
                                          <p:spTgt spid="2">
                                            <p:graphicEl>
                                              <a:dgm id="{0A6F3BDC-3931-4F65-BA77-FA8371493FF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5378B348-73A2-4BED-B8C0-8F1383B14090}"/>
                                            </p:graphicEl>
                                          </p:spTgt>
                                        </p:tgtEl>
                                        <p:attrNameLst>
                                          <p:attrName>style.visibility</p:attrName>
                                        </p:attrNameLst>
                                      </p:cBhvr>
                                      <p:to>
                                        <p:strVal val="visible"/>
                                      </p:to>
                                    </p:set>
                                    <p:animEffect transition="in" filter="fade">
                                      <p:cBhvr>
                                        <p:cTn id="27" dur="500"/>
                                        <p:tgtEl>
                                          <p:spTgt spid="2">
                                            <p:graphicEl>
                                              <a:dgm id="{5378B348-73A2-4BED-B8C0-8F1383B1409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10552013-5F9D-4333-B9C1-9909E9C9034F}"/>
                                            </p:graphicEl>
                                          </p:spTgt>
                                        </p:tgtEl>
                                        <p:attrNameLst>
                                          <p:attrName>style.visibility</p:attrName>
                                        </p:attrNameLst>
                                      </p:cBhvr>
                                      <p:to>
                                        <p:strVal val="visible"/>
                                      </p:to>
                                    </p:set>
                                    <p:animEffect transition="in" filter="fade">
                                      <p:cBhvr>
                                        <p:cTn id="32" dur="500"/>
                                        <p:tgtEl>
                                          <p:spTgt spid="2">
                                            <p:graphicEl>
                                              <a:dgm id="{10552013-5F9D-4333-B9C1-9909E9C9034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77FD6267-7609-47EB-BF3F-01CFC5577B47}"/>
                                            </p:graphicEl>
                                          </p:spTgt>
                                        </p:tgtEl>
                                        <p:attrNameLst>
                                          <p:attrName>style.visibility</p:attrName>
                                        </p:attrNameLst>
                                      </p:cBhvr>
                                      <p:to>
                                        <p:strVal val="visible"/>
                                      </p:to>
                                    </p:set>
                                    <p:animEffect transition="in" filter="fade">
                                      <p:cBhvr>
                                        <p:cTn id="37" dur="500"/>
                                        <p:tgtEl>
                                          <p:spTgt spid="2">
                                            <p:graphicEl>
                                              <a:dgm id="{77FD6267-7609-47EB-BF3F-01CFC5577B4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047D9729-93C5-494B-AC73-D66A1E5F0ACF}"/>
                                            </p:graphicEl>
                                          </p:spTgt>
                                        </p:tgtEl>
                                        <p:attrNameLst>
                                          <p:attrName>style.visibility</p:attrName>
                                        </p:attrNameLst>
                                      </p:cBhvr>
                                      <p:to>
                                        <p:strVal val="visible"/>
                                      </p:to>
                                    </p:set>
                                    <p:animEffect transition="in" filter="fade">
                                      <p:cBhvr>
                                        <p:cTn id="42" dur="500"/>
                                        <p:tgtEl>
                                          <p:spTgt spid="2">
                                            <p:graphicEl>
                                              <a:dgm id="{047D9729-93C5-494B-AC73-D66A1E5F0AC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6F767C3F-4B04-409F-AFB4-240109FDB353}"/>
                                            </p:graphicEl>
                                          </p:spTgt>
                                        </p:tgtEl>
                                        <p:attrNameLst>
                                          <p:attrName>style.visibility</p:attrName>
                                        </p:attrNameLst>
                                      </p:cBhvr>
                                      <p:to>
                                        <p:strVal val="visible"/>
                                      </p:to>
                                    </p:set>
                                    <p:animEffect transition="in" filter="fade">
                                      <p:cBhvr>
                                        <p:cTn id="47" dur="500"/>
                                        <p:tgtEl>
                                          <p:spTgt spid="2">
                                            <p:graphicEl>
                                              <a:dgm id="{6F767C3F-4B04-409F-AFB4-240109FDB35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C5063FCD-BE3E-49E3-A14D-41568842EA2F}"/>
                                            </p:graphicEl>
                                          </p:spTgt>
                                        </p:tgtEl>
                                        <p:attrNameLst>
                                          <p:attrName>style.visibility</p:attrName>
                                        </p:attrNameLst>
                                      </p:cBhvr>
                                      <p:to>
                                        <p:strVal val="visible"/>
                                      </p:to>
                                    </p:set>
                                    <p:animEffect transition="in" filter="fade">
                                      <p:cBhvr>
                                        <p:cTn id="52" dur="500"/>
                                        <p:tgtEl>
                                          <p:spTgt spid="2">
                                            <p:graphicEl>
                                              <a:dgm id="{C5063FCD-BE3E-49E3-A14D-41568842EA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graphicEl>
                                              <a:dgm id="{9C166B78-DED6-48BC-8540-4851DA55DB92}"/>
                                            </p:graphicEl>
                                          </p:spTgt>
                                        </p:tgtEl>
                                        <p:attrNameLst>
                                          <p:attrName>style.visibility</p:attrName>
                                        </p:attrNameLst>
                                      </p:cBhvr>
                                      <p:to>
                                        <p:strVal val="visible"/>
                                      </p:to>
                                    </p:set>
                                    <p:animEffect transition="in" filter="fade">
                                      <p:cBhvr>
                                        <p:cTn id="57" dur="500"/>
                                        <p:tgtEl>
                                          <p:spTgt spid="2">
                                            <p:graphicEl>
                                              <a:dgm id="{9C166B78-DED6-48BC-8540-4851DA55DB92}"/>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graphicEl>
                                              <a:dgm id="{4727584B-1D2C-4C08-B70B-9A7E9207C0FA}"/>
                                            </p:graphicEl>
                                          </p:spTgt>
                                        </p:tgtEl>
                                        <p:attrNameLst>
                                          <p:attrName>style.visibility</p:attrName>
                                        </p:attrNameLst>
                                      </p:cBhvr>
                                      <p:to>
                                        <p:strVal val="visible"/>
                                      </p:to>
                                    </p:set>
                                    <p:animEffect transition="in" filter="fade">
                                      <p:cBhvr>
                                        <p:cTn id="62" dur="500"/>
                                        <p:tgtEl>
                                          <p:spTgt spid="2">
                                            <p:graphicEl>
                                              <a:dgm id="{4727584B-1D2C-4C08-B70B-9A7E9207C0F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graphicEl>
                                              <a:dgm id="{C53A80F6-D27E-4600-BF04-FDCF626026E0}"/>
                                            </p:graphicEl>
                                          </p:spTgt>
                                        </p:tgtEl>
                                        <p:attrNameLst>
                                          <p:attrName>style.visibility</p:attrName>
                                        </p:attrNameLst>
                                      </p:cBhvr>
                                      <p:to>
                                        <p:strVal val="visible"/>
                                      </p:to>
                                    </p:set>
                                    <p:animEffect transition="in" filter="fade">
                                      <p:cBhvr>
                                        <p:cTn id="67" dur="500"/>
                                        <p:tgtEl>
                                          <p:spTgt spid="2">
                                            <p:graphicEl>
                                              <a:dgm id="{C53A80F6-D27E-4600-BF04-FDCF626026E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graphicEl>
                                              <a:dgm id="{B2C50137-B209-4B7F-BB46-B719DD02DB11}"/>
                                            </p:graphicEl>
                                          </p:spTgt>
                                        </p:tgtEl>
                                        <p:attrNameLst>
                                          <p:attrName>style.visibility</p:attrName>
                                        </p:attrNameLst>
                                      </p:cBhvr>
                                      <p:to>
                                        <p:strVal val="visible"/>
                                      </p:to>
                                    </p:set>
                                    <p:animEffect transition="in" filter="fade">
                                      <p:cBhvr>
                                        <p:cTn id="72" dur="500"/>
                                        <p:tgtEl>
                                          <p:spTgt spid="2">
                                            <p:graphicEl>
                                              <a:dgm id="{B2C50137-B209-4B7F-BB46-B719DD02DB11}"/>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graphicEl>
                                              <a:dgm id="{593E7E8D-C75B-421F-979C-FFEC80A84F44}"/>
                                            </p:graphicEl>
                                          </p:spTgt>
                                        </p:tgtEl>
                                        <p:attrNameLst>
                                          <p:attrName>style.visibility</p:attrName>
                                        </p:attrNameLst>
                                      </p:cBhvr>
                                      <p:to>
                                        <p:strVal val="visible"/>
                                      </p:to>
                                    </p:set>
                                    <p:animEffect transition="in" filter="fade">
                                      <p:cBhvr>
                                        <p:cTn id="77" dur="500"/>
                                        <p:tgtEl>
                                          <p:spTgt spid="2">
                                            <p:graphicEl>
                                              <a:dgm id="{593E7E8D-C75B-421F-979C-FFEC80A84F44}"/>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
                                            <p:graphicEl>
                                              <a:dgm id="{ED69DB64-DADA-4A31-8D5F-30A9B57F75AE}"/>
                                            </p:graphicEl>
                                          </p:spTgt>
                                        </p:tgtEl>
                                        <p:attrNameLst>
                                          <p:attrName>style.visibility</p:attrName>
                                        </p:attrNameLst>
                                      </p:cBhvr>
                                      <p:to>
                                        <p:strVal val="visible"/>
                                      </p:to>
                                    </p:set>
                                    <p:animEffect transition="in" filter="fade">
                                      <p:cBhvr>
                                        <p:cTn id="82" dur="500"/>
                                        <p:tgtEl>
                                          <p:spTgt spid="2">
                                            <p:graphicEl>
                                              <a:dgm id="{ED69DB64-DADA-4A31-8D5F-30A9B57F75AE}"/>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
                                            <p:graphicEl>
                                              <a:dgm id="{800A7885-3BC6-4C54-BAD1-6734F43AAD12}"/>
                                            </p:graphicEl>
                                          </p:spTgt>
                                        </p:tgtEl>
                                        <p:attrNameLst>
                                          <p:attrName>style.visibility</p:attrName>
                                        </p:attrNameLst>
                                      </p:cBhvr>
                                      <p:to>
                                        <p:strVal val="visible"/>
                                      </p:to>
                                    </p:set>
                                    <p:animEffect transition="in" filter="fade">
                                      <p:cBhvr>
                                        <p:cTn id="87" dur="500"/>
                                        <p:tgtEl>
                                          <p:spTgt spid="2">
                                            <p:graphicEl>
                                              <a:dgm id="{800A7885-3BC6-4C54-BAD1-6734F43AAD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6477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a:t>
            </a:r>
            <a:r>
              <a:rPr lang="ru-RU"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Творчески подход и технологии при </a:t>
            </a:r>
            <a:r>
              <a:rPr lang="ru-RU"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вземането</a:t>
            </a:r>
            <a:r>
              <a:rPr lang="ru-RU"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на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20CF0799-D6F5-469F-9736-CC28DF748618}"/>
              </a:ext>
            </a:extLst>
          </p:cNvPr>
          <p:cNvSpPr txBox="1"/>
          <p:nvPr/>
        </p:nvSpPr>
        <p:spPr>
          <a:xfrm>
            <a:off x="4541293" y="3650724"/>
            <a:ext cx="9205414" cy="2985552"/>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marL="180000">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bg-BG" dirty="0"/>
              <a:t>„</a:t>
            </a:r>
            <a:r>
              <a:rPr lang="ru-RU" dirty="0"/>
              <a:t>Не се мотай да </a:t>
            </a:r>
            <a:r>
              <a:rPr lang="ru-RU" dirty="0" err="1"/>
              <a:t>чакаш</a:t>
            </a:r>
            <a:r>
              <a:rPr lang="ru-RU" dirty="0"/>
              <a:t> </a:t>
            </a:r>
            <a:r>
              <a:rPr lang="ru-RU" dirty="0" err="1"/>
              <a:t>вдъхновението</a:t>
            </a:r>
            <a:r>
              <a:rPr lang="ru-RU" dirty="0"/>
              <a:t>; </a:t>
            </a:r>
            <a:r>
              <a:rPr lang="ru-RU" dirty="0" err="1"/>
              <a:t>хуквай</a:t>
            </a:r>
            <a:r>
              <a:rPr lang="ru-RU" dirty="0"/>
              <a:t> след него </a:t>
            </a:r>
            <a:r>
              <a:rPr lang="ru-RU" dirty="0" err="1"/>
              <a:t>със</a:t>
            </a:r>
            <a:r>
              <a:rPr lang="ru-RU" dirty="0"/>
              <a:t> </a:t>
            </a:r>
            <a:r>
              <a:rPr lang="ru-RU" dirty="0" err="1"/>
              <a:t>сопата</a:t>
            </a:r>
            <a:r>
              <a:rPr lang="ru-RU" dirty="0"/>
              <a:t> и </a:t>
            </a:r>
            <a:r>
              <a:rPr lang="ru-RU" dirty="0" err="1"/>
              <a:t>ако</a:t>
            </a:r>
            <a:r>
              <a:rPr lang="ru-RU" dirty="0"/>
              <a:t> не го </a:t>
            </a:r>
            <a:r>
              <a:rPr lang="ru-RU" dirty="0" err="1"/>
              <a:t>хванеш</a:t>
            </a:r>
            <a:r>
              <a:rPr lang="ru-RU" dirty="0"/>
              <a:t>, то </a:t>
            </a:r>
            <a:r>
              <a:rPr lang="ru-RU" dirty="0" err="1"/>
              <a:t>поне</a:t>
            </a:r>
            <a:r>
              <a:rPr lang="ru-RU" dirty="0"/>
              <a:t> </a:t>
            </a:r>
            <a:r>
              <a:rPr lang="ru-RU" dirty="0" err="1"/>
              <a:t>ще</a:t>
            </a:r>
            <a:r>
              <a:rPr lang="ru-RU" dirty="0"/>
              <a:t> </a:t>
            </a:r>
            <a:r>
              <a:rPr lang="ru-RU" dirty="0" err="1"/>
              <a:t>хванеш</a:t>
            </a:r>
            <a:r>
              <a:rPr lang="ru-RU" dirty="0"/>
              <a:t> </a:t>
            </a:r>
            <a:r>
              <a:rPr lang="ru-RU" dirty="0" err="1"/>
              <a:t>нещо</a:t>
            </a:r>
            <a:r>
              <a:rPr lang="ru-RU" dirty="0"/>
              <a:t>, </a:t>
            </a:r>
            <a:r>
              <a:rPr lang="ru-RU" dirty="0" err="1"/>
              <a:t>което</a:t>
            </a:r>
            <a:r>
              <a:rPr lang="ru-RU" dirty="0"/>
              <a:t> </a:t>
            </a:r>
            <a:r>
              <a:rPr lang="ru-RU" dirty="0" err="1"/>
              <a:t>поразително</a:t>
            </a:r>
            <a:r>
              <a:rPr lang="ru-RU" dirty="0"/>
              <a:t> </a:t>
            </a:r>
            <a:r>
              <a:rPr lang="ru-RU" dirty="0" err="1"/>
              <a:t>прилича</a:t>
            </a:r>
            <a:r>
              <a:rPr lang="ru-RU" dirty="0"/>
              <a:t> на него</a:t>
            </a:r>
            <a:r>
              <a:rPr lang="en-GB" dirty="0"/>
              <a:t>.</a:t>
            </a:r>
            <a:r>
              <a:rPr lang="bg-BG" dirty="0"/>
              <a:t>“</a:t>
            </a:r>
          </a:p>
          <a:p>
            <a:endParaRPr lang="en-GB" sz="2400" dirty="0"/>
          </a:p>
          <a:p>
            <a:r>
              <a:rPr lang="bg-BG" dirty="0"/>
              <a:t>Джек Лондон</a:t>
            </a:r>
          </a:p>
        </p:txBody>
      </p:sp>
    </p:spTree>
    <p:extLst>
      <p:ext uri="{BB962C8B-B14F-4D97-AF65-F5344CB8AC3E}">
        <p14:creationId xmlns:p14="http://schemas.microsoft.com/office/powerpoint/2010/main" val="36582154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6477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a:t>
            </a:r>
            <a:r>
              <a:rPr lang="ru-RU"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Творчески подход и технологии при </a:t>
            </a:r>
            <a:r>
              <a:rPr lang="ru-RU"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вземането</a:t>
            </a:r>
            <a:r>
              <a:rPr lang="ru-RU"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на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FB294641-E609-420E-B2DA-D02690F0F04B}"/>
              </a:ext>
            </a:extLst>
          </p:cNvPr>
          <p:cNvSpPr txBox="1"/>
          <p:nvPr/>
        </p:nvSpPr>
        <p:spPr>
          <a:xfrm>
            <a:off x="5791200" y="2304202"/>
            <a:ext cx="5715000" cy="461665"/>
          </a:xfrm>
          <a:prstGeom prst="rect">
            <a:avLst/>
          </a:prstGeom>
          <a:noFill/>
        </p:spPr>
        <p:txBody>
          <a:bodyPr wrap="square">
            <a:spAutoFit/>
          </a:bodyPr>
          <a:lstStyle/>
          <a:p>
            <a:pPr algn="ctr">
              <a:spcBef>
                <a:spcPts val="1000"/>
              </a:spcBef>
              <a:spcAft>
                <a:spcPts val="500"/>
              </a:spcAft>
            </a:pPr>
            <a:r>
              <a:rPr lang="bg-BG" sz="2400" b="1" dirty="0">
                <a:solidFill>
                  <a:srgbClr val="002060"/>
                </a:solidFill>
                <a:latin typeface="Calibri" panose="020F0502020204030204" pitchFamily="34" charset="0"/>
                <a:ea typeface="Times New Roman" panose="02020603050405020304" pitchFamily="18" charset="0"/>
              </a:rPr>
              <a:t>Лични предизвикателства за креативност</a:t>
            </a:r>
            <a:endParaRPr lang="bg-BG" sz="3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B0DBAC92-D52E-4249-BAC5-C7D3FF8FF920}"/>
              </a:ext>
            </a:extLst>
          </p:cNvPr>
          <p:cNvSpPr txBox="1"/>
          <p:nvPr/>
        </p:nvSpPr>
        <p:spPr>
          <a:xfrm>
            <a:off x="7672886" y="7962900"/>
            <a:ext cx="10577014" cy="307777"/>
          </a:xfrm>
          <a:prstGeom prst="rect">
            <a:avLst/>
          </a:prstGeom>
          <a:noFill/>
        </p:spPr>
        <p:txBody>
          <a:bodyPr wrap="square">
            <a:spAutoFit/>
          </a:bodyPr>
          <a:lstStyle/>
          <a:p>
            <a:pPr algn="r" fontAlgn="base">
              <a:spcAft>
                <a:spcPts val="1000"/>
              </a:spcAft>
            </a:pPr>
            <a:r>
              <a:rPr lang="bg-BG" sz="1400" b="1" dirty="0">
                <a:solidFill>
                  <a:srgbClr val="002060"/>
                </a:solidFill>
                <a:effectLst/>
                <a:latin typeface="Calibri" panose="020F0502020204030204" pitchFamily="34" charset="0"/>
                <a:ea typeface="Times New Roman" panose="02020603050405020304" pitchFamily="18" charset="0"/>
              </a:rPr>
              <a:t>Източник</a:t>
            </a:r>
            <a:r>
              <a:rPr lang="en-GB" sz="1400" dirty="0">
                <a:solidFill>
                  <a:srgbClr val="002060"/>
                </a:solidFill>
                <a:effectLst/>
                <a:latin typeface="Calibri" panose="020F0502020204030204" pitchFamily="34" charset="0"/>
                <a:ea typeface="Times New Roman" panose="02020603050405020304" pitchFamily="18" charset="0"/>
              </a:rPr>
              <a:t>: Gibson, J., Ivancevich, J., Donnelly, J., &amp; Konopaske, R. (2012). Organizations: </a:t>
            </a:r>
            <a:r>
              <a:rPr lang="en-GB" sz="1400" dirty="0" err="1">
                <a:solidFill>
                  <a:srgbClr val="002060"/>
                </a:solidFill>
                <a:effectLst/>
                <a:latin typeface="Calibri" panose="020F0502020204030204" pitchFamily="34" charset="0"/>
                <a:ea typeface="Times New Roman" panose="02020603050405020304" pitchFamily="18" charset="0"/>
              </a:rPr>
              <a:t>Behavior</a:t>
            </a:r>
            <a:r>
              <a:rPr lang="en-GB" sz="1400" dirty="0">
                <a:solidFill>
                  <a:srgbClr val="002060"/>
                </a:solidFill>
                <a:effectLst/>
                <a:latin typeface="Calibri" panose="020F0502020204030204" pitchFamily="34" charset="0"/>
                <a:ea typeface="Times New Roman" panose="02020603050405020304" pitchFamily="18" charset="0"/>
              </a:rPr>
              <a:t>, Structure, Processes. New York: McGraw-Hill.</a:t>
            </a:r>
            <a:endParaRPr lang="bg-BG" dirty="0">
              <a:effectLst/>
              <a:latin typeface="Times New Roman" panose="02020603050405020304" pitchFamily="18" charset="0"/>
              <a:ea typeface="Times New Roman" panose="02020603050405020304" pitchFamily="18" charset="0"/>
            </a:endParaRPr>
          </a:p>
        </p:txBody>
      </p:sp>
      <p:graphicFrame>
        <p:nvGraphicFramePr>
          <p:cNvPr id="10" name="Diagram 9">
            <a:extLst>
              <a:ext uri="{FF2B5EF4-FFF2-40B4-BE49-F238E27FC236}">
                <a16:creationId xmlns:a16="http://schemas.microsoft.com/office/drawing/2014/main" id="{2D8E0136-5EDA-4BD3-B3AF-C1BEE40ADEED}"/>
              </a:ext>
            </a:extLst>
          </p:cNvPr>
          <p:cNvGraphicFramePr/>
          <p:nvPr>
            <p:extLst>
              <p:ext uri="{D42A27DB-BD31-4B8C-83A1-F6EECF244321}">
                <p14:modId xmlns:p14="http://schemas.microsoft.com/office/powerpoint/2010/main" val="2196756986"/>
              </p:ext>
            </p:extLst>
          </p:nvPr>
        </p:nvGraphicFramePr>
        <p:xfrm>
          <a:off x="153228" y="2119655"/>
          <a:ext cx="17981544" cy="6177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3685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graphicEl>
                                              <a:dgm id="{CD00879B-85B3-44DE-8EC2-CE69441A50F4}"/>
                                            </p:graphicEl>
                                          </p:spTgt>
                                        </p:tgtEl>
                                        <p:attrNameLst>
                                          <p:attrName>style.visibility</p:attrName>
                                        </p:attrNameLst>
                                      </p:cBhvr>
                                      <p:to>
                                        <p:strVal val="visible"/>
                                      </p:to>
                                    </p:set>
                                    <p:animEffect transition="in" filter="wipe(left)">
                                      <p:cBhvr>
                                        <p:cTn id="12" dur="500"/>
                                        <p:tgtEl>
                                          <p:spTgt spid="10">
                                            <p:graphicEl>
                                              <a:dgm id="{CD00879B-85B3-44DE-8EC2-CE69441A50F4}"/>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graphicEl>
                                              <a:dgm id="{780DA497-69A1-4280-9A8F-FB1B87CF4DF4}"/>
                                            </p:graphicEl>
                                          </p:spTgt>
                                        </p:tgtEl>
                                        <p:attrNameLst>
                                          <p:attrName>style.visibility</p:attrName>
                                        </p:attrNameLst>
                                      </p:cBhvr>
                                      <p:to>
                                        <p:strVal val="visible"/>
                                      </p:to>
                                    </p:set>
                                    <p:animEffect transition="in" filter="wipe(left)">
                                      <p:cBhvr>
                                        <p:cTn id="16" dur="500"/>
                                        <p:tgtEl>
                                          <p:spTgt spid="10">
                                            <p:graphicEl>
                                              <a:dgm id="{780DA497-69A1-4280-9A8F-FB1B87CF4DF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graphicEl>
                                              <a:dgm id="{B7F0815B-A738-4296-A63B-9E487851B52A}"/>
                                            </p:graphicEl>
                                          </p:spTgt>
                                        </p:tgtEl>
                                        <p:attrNameLst>
                                          <p:attrName>style.visibility</p:attrName>
                                        </p:attrNameLst>
                                      </p:cBhvr>
                                      <p:to>
                                        <p:strVal val="visible"/>
                                      </p:to>
                                    </p:set>
                                    <p:animEffect transition="in" filter="wipe(left)">
                                      <p:cBhvr>
                                        <p:cTn id="21" dur="500"/>
                                        <p:tgtEl>
                                          <p:spTgt spid="10">
                                            <p:graphicEl>
                                              <a:dgm id="{B7F0815B-A738-4296-A63B-9E487851B52A}"/>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graphicEl>
                                              <a:dgm id="{2B4373B4-3325-4B54-BB4A-16063CD70F4D}"/>
                                            </p:graphicEl>
                                          </p:spTgt>
                                        </p:tgtEl>
                                        <p:attrNameLst>
                                          <p:attrName>style.visibility</p:attrName>
                                        </p:attrNameLst>
                                      </p:cBhvr>
                                      <p:to>
                                        <p:strVal val="visible"/>
                                      </p:to>
                                    </p:set>
                                    <p:animEffect transition="in" filter="wipe(left)">
                                      <p:cBhvr>
                                        <p:cTn id="25" dur="500"/>
                                        <p:tgtEl>
                                          <p:spTgt spid="10">
                                            <p:graphicEl>
                                              <a:dgm id="{2B4373B4-3325-4B54-BB4A-16063CD70F4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graphicEl>
                                              <a:dgm id="{DF9ABAA0-36D6-4ED5-B32E-D91E95D5534D}"/>
                                            </p:graphicEl>
                                          </p:spTgt>
                                        </p:tgtEl>
                                        <p:attrNameLst>
                                          <p:attrName>style.visibility</p:attrName>
                                        </p:attrNameLst>
                                      </p:cBhvr>
                                      <p:to>
                                        <p:strVal val="visible"/>
                                      </p:to>
                                    </p:set>
                                    <p:animEffect transition="in" filter="wipe(left)">
                                      <p:cBhvr>
                                        <p:cTn id="30" dur="500"/>
                                        <p:tgtEl>
                                          <p:spTgt spid="10">
                                            <p:graphicEl>
                                              <a:dgm id="{DF9ABAA0-36D6-4ED5-B32E-D91E95D5534D}"/>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
                                            <p:graphicEl>
                                              <a:dgm id="{2E11D453-3909-4DEB-B0B2-02EAF8AA7B26}"/>
                                            </p:graphicEl>
                                          </p:spTgt>
                                        </p:tgtEl>
                                        <p:attrNameLst>
                                          <p:attrName>style.visibility</p:attrName>
                                        </p:attrNameLst>
                                      </p:cBhvr>
                                      <p:to>
                                        <p:strVal val="visible"/>
                                      </p:to>
                                    </p:set>
                                    <p:animEffect transition="in" filter="wipe(left)">
                                      <p:cBhvr>
                                        <p:cTn id="34" dur="500"/>
                                        <p:tgtEl>
                                          <p:spTgt spid="10">
                                            <p:graphicEl>
                                              <a:dgm id="{2E11D453-3909-4DEB-B0B2-02EAF8AA7B26}"/>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graphicEl>
                                              <a:dgm id="{4125ED72-FC65-47F2-B0F9-A0962BA2EB99}"/>
                                            </p:graphicEl>
                                          </p:spTgt>
                                        </p:tgtEl>
                                        <p:attrNameLst>
                                          <p:attrName>style.visibility</p:attrName>
                                        </p:attrNameLst>
                                      </p:cBhvr>
                                      <p:to>
                                        <p:strVal val="visible"/>
                                      </p:to>
                                    </p:set>
                                    <p:animEffect transition="in" filter="wipe(left)">
                                      <p:cBhvr>
                                        <p:cTn id="39" dur="500"/>
                                        <p:tgtEl>
                                          <p:spTgt spid="10">
                                            <p:graphicEl>
                                              <a:dgm id="{4125ED72-FC65-47F2-B0F9-A0962BA2EB99}"/>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
                                            <p:graphicEl>
                                              <a:dgm id="{CA928E57-EA78-4272-B172-0CD2E858BCAF}"/>
                                            </p:graphicEl>
                                          </p:spTgt>
                                        </p:tgtEl>
                                        <p:attrNameLst>
                                          <p:attrName>style.visibility</p:attrName>
                                        </p:attrNameLst>
                                      </p:cBhvr>
                                      <p:to>
                                        <p:strVal val="visible"/>
                                      </p:to>
                                    </p:set>
                                    <p:animEffect transition="in" filter="wipe(left)">
                                      <p:cBhvr>
                                        <p:cTn id="43" dur="500"/>
                                        <p:tgtEl>
                                          <p:spTgt spid="10">
                                            <p:graphicEl>
                                              <a:dgm id="{CA928E57-EA78-4272-B172-0CD2E858BCA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graphicEl>
                                              <a:dgm id="{5508947E-B55A-471B-A7AA-91BEE1183B6D}"/>
                                            </p:graphicEl>
                                          </p:spTgt>
                                        </p:tgtEl>
                                        <p:attrNameLst>
                                          <p:attrName>style.visibility</p:attrName>
                                        </p:attrNameLst>
                                      </p:cBhvr>
                                      <p:to>
                                        <p:strVal val="visible"/>
                                      </p:to>
                                    </p:set>
                                    <p:animEffect transition="in" filter="wipe(left)">
                                      <p:cBhvr>
                                        <p:cTn id="48" dur="500"/>
                                        <p:tgtEl>
                                          <p:spTgt spid="10">
                                            <p:graphicEl>
                                              <a:dgm id="{5508947E-B55A-471B-A7AA-91BEE1183B6D}"/>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0">
                                            <p:graphicEl>
                                              <a:dgm id="{173A63C4-A45C-4D03-A906-5DF4E8E898C9}"/>
                                            </p:graphicEl>
                                          </p:spTgt>
                                        </p:tgtEl>
                                        <p:attrNameLst>
                                          <p:attrName>style.visibility</p:attrName>
                                        </p:attrNameLst>
                                      </p:cBhvr>
                                      <p:to>
                                        <p:strVal val="visible"/>
                                      </p:to>
                                    </p:set>
                                    <p:animEffect transition="in" filter="wipe(left)">
                                      <p:cBhvr>
                                        <p:cTn id="52" dur="500"/>
                                        <p:tgtEl>
                                          <p:spTgt spid="10">
                                            <p:graphicEl>
                                              <a:dgm id="{173A63C4-A45C-4D03-A906-5DF4E8E898C9}"/>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graphicEl>
                                              <a:dgm id="{3CA8D89F-F346-4989-A2B8-0D9BE37E99D1}"/>
                                            </p:graphicEl>
                                          </p:spTgt>
                                        </p:tgtEl>
                                        <p:attrNameLst>
                                          <p:attrName>style.visibility</p:attrName>
                                        </p:attrNameLst>
                                      </p:cBhvr>
                                      <p:to>
                                        <p:strVal val="visible"/>
                                      </p:to>
                                    </p:set>
                                    <p:animEffect transition="in" filter="wipe(left)">
                                      <p:cBhvr>
                                        <p:cTn id="57" dur="500"/>
                                        <p:tgtEl>
                                          <p:spTgt spid="10">
                                            <p:graphicEl>
                                              <a:dgm id="{3CA8D89F-F346-4989-A2B8-0D9BE37E99D1}"/>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0">
                                            <p:graphicEl>
                                              <a:dgm id="{F26A6A33-3B26-4B99-A8AA-466D3073D416}"/>
                                            </p:graphicEl>
                                          </p:spTgt>
                                        </p:tgtEl>
                                        <p:attrNameLst>
                                          <p:attrName>style.visibility</p:attrName>
                                        </p:attrNameLst>
                                      </p:cBhvr>
                                      <p:to>
                                        <p:strVal val="visible"/>
                                      </p:to>
                                    </p:set>
                                    <p:animEffect transition="in" filter="wipe(left)">
                                      <p:cBhvr>
                                        <p:cTn id="61" dur="500"/>
                                        <p:tgtEl>
                                          <p:spTgt spid="10">
                                            <p:graphicEl>
                                              <a:dgm id="{F26A6A33-3B26-4B99-A8AA-466D3073D416}"/>
                                            </p:graphicEl>
                                          </p:spTgt>
                                        </p:tgtEl>
                                      </p:cBhvr>
                                    </p:animEffect>
                                  </p:childTnLst>
                                </p:cTn>
                              </p:par>
                            </p:childTnLst>
                          </p:cTn>
                        </p:par>
                        <p:par>
                          <p:cTn id="62" fill="hold">
                            <p:stCondLst>
                              <p:cond delay="1000"/>
                            </p:stCondLst>
                            <p:childTnLst>
                              <p:par>
                                <p:cTn id="63" presetID="2" presetClass="entr" presetSubtype="2"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1+#ppt_w/2"/>
                                          </p:val>
                                        </p:tav>
                                        <p:tav tm="100000">
                                          <p:val>
                                            <p:strVal val="#ppt_x"/>
                                          </p:val>
                                        </p:tav>
                                      </p:tavLst>
                                    </p:anim>
                                    <p:anim calcmode="lin" valueType="num">
                                      <p:cBhvr additive="base">
                                        <p:cTn id="6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10"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4953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a:t>
            </a:r>
            <a:r>
              <a:rPr lang="ru-RU"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Творчески подход и технологии при </a:t>
            </a:r>
            <a:r>
              <a:rPr lang="ru-RU"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вземането</a:t>
            </a:r>
            <a:r>
              <a:rPr lang="ru-RU"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на решения</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2" name="TextBox 11">
            <a:extLst>
              <a:ext uri="{FF2B5EF4-FFF2-40B4-BE49-F238E27FC236}">
                <a16:creationId xmlns:a16="http://schemas.microsoft.com/office/drawing/2014/main" id="{B3F384D4-7967-481B-B6C5-DF7285D416E5}"/>
              </a:ext>
            </a:extLst>
          </p:cNvPr>
          <p:cNvSpPr txBox="1"/>
          <p:nvPr/>
        </p:nvSpPr>
        <p:spPr>
          <a:xfrm>
            <a:off x="8839200" y="8126968"/>
            <a:ext cx="9205414" cy="307777"/>
          </a:xfrm>
          <a:prstGeom prst="rect">
            <a:avLst/>
          </a:prstGeom>
          <a:noFill/>
        </p:spPr>
        <p:txBody>
          <a:bodyPr wrap="square">
            <a:spAutoFit/>
          </a:bodyPr>
          <a:lstStyle/>
          <a:p>
            <a:pPr algn="r" fontAlgn="base">
              <a:spcAft>
                <a:spcPts val="1000"/>
              </a:spcAft>
            </a:pPr>
            <a:r>
              <a:rPr lang="bg-BG" sz="1400" b="1" dirty="0">
                <a:solidFill>
                  <a:srgbClr val="002060"/>
                </a:solidFill>
                <a:latin typeface="Calibri" panose="020F0502020204030204" pitchFamily="34" charset="0"/>
                <a:ea typeface="Times New Roman" panose="02020603050405020304" pitchFamily="18" charset="0"/>
              </a:rPr>
              <a:t>Източник</a:t>
            </a:r>
            <a:r>
              <a:rPr lang="en-GB" sz="1400" dirty="0">
                <a:solidFill>
                  <a:srgbClr val="002060"/>
                </a:solidFill>
                <a:latin typeface="Calibri" panose="020F0502020204030204" pitchFamily="34" charset="0"/>
                <a:ea typeface="Times New Roman" panose="02020603050405020304" pitchFamily="18" charset="0"/>
              </a:rPr>
              <a:t>: </a:t>
            </a:r>
            <a:r>
              <a:rPr lang="en-GB" sz="1400" dirty="0">
                <a:solidFill>
                  <a:srgbClr val="002060"/>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https://www.guru99.com/decision-making-tools.html</a:t>
            </a:r>
            <a:r>
              <a:rPr lang="en-GB" sz="1400" dirty="0">
                <a:solidFill>
                  <a:srgbClr val="002060"/>
                </a:solidFill>
                <a:latin typeface="Calibri" panose="020F0502020204030204" pitchFamily="34" charset="0"/>
                <a:ea typeface="Times New Roman" panose="02020603050405020304" pitchFamily="18" charset="0"/>
              </a:rPr>
              <a:t> </a:t>
            </a:r>
            <a:endParaRPr lang="bg-BG" sz="1400" dirty="0">
              <a:solidFill>
                <a:srgbClr val="002060"/>
              </a:solidFill>
              <a:latin typeface="Calibri" panose="020F0502020204030204" pitchFamily="34" charset="0"/>
              <a:ea typeface="Times New Roman" panose="02020603050405020304" pitchFamily="18" charset="0"/>
            </a:endParaRPr>
          </a:p>
        </p:txBody>
      </p:sp>
      <p:graphicFrame>
        <p:nvGraphicFramePr>
          <p:cNvPr id="6" name="Diagram 5">
            <a:extLst>
              <a:ext uri="{FF2B5EF4-FFF2-40B4-BE49-F238E27FC236}">
                <a16:creationId xmlns:a16="http://schemas.microsoft.com/office/drawing/2014/main" id="{245ABB4F-93D6-40B0-B3C6-A55CE0EE5547}"/>
              </a:ext>
            </a:extLst>
          </p:cNvPr>
          <p:cNvGraphicFramePr/>
          <p:nvPr>
            <p:extLst>
              <p:ext uri="{D42A27DB-BD31-4B8C-83A1-F6EECF244321}">
                <p14:modId xmlns:p14="http://schemas.microsoft.com/office/powerpoint/2010/main" val="1311491271"/>
              </p:ext>
            </p:extLst>
          </p:nvPr>
        </p:nvGraphicFramePr>
        <p:xfrm>
          <a:off x="685800" y="2095500"/>
          <a:ext cx="16916400" cy="60671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35579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0A85ADB9-00FC-42E0-9C5E-0E302E61BA38}"/>
                                            </p:graphicEl>
                                          </p:spTgt>
                                        </p:tgtEl>
                                        <p:attrNameLst>
                                          <p:attrName>style.visibility</p:attrName>
                                        </p:attrNameLst>
                                      </p:cBhvr>
                                      <p:to>
                                        <p:strVal val="visible"/>
                                      </p:to>
                                    </p:set>
                                    <p:anim calcmode="lin" valueType="num">
                                      <p:cBhvr>
                                        <p:cTn id="7" dur="500" fill="hold"/>
                                        <p:tgtEl>
                                          <p:spTgt spid="6">
                                            <p:graphicEl>
                                              <a:dgm id="{0A85ADB9-00FC-42E0-9C5E-0E302E61BA38}"/>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0A85ADB9-00FC-42E0-9C5E-0E302E61BA38}"/>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0A85ADB9-00FC-42E0-9C5E-0E302E61BA38}"/>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graphicEl>
                                              <a:dgm id="{C74F1FBA-52DE-42AE-8E96-D4FEF2FE9708}"/>
                                            </p:graphicEl>
                                          </p:spTgt>
                                        </p:tgtEl>
                                        <p:attrNameLst>
                                          <p:attrName>style.visibility</p:attrName>
                                        </p:attrNameLst>
                                      </p:cBhvr>
                                      <p:to>
                                        <p:strVal val="visible"/>
                                      </p:to>
                                    </p:set>
                                    <p:anim calcmode="lin" valueType="num">
                                      <p:cBhvr>
                                        <p:cTn id="12" dur="500" fill="hold"/>
                                        <p:tgtEl>
                                          <p:spTgt spid="6">
                                            <p:graphicEl>
                                              <a:dgm id="{C74F1FBA-52DE-42AE-8E96-D4FEF2FE9708}"/>
                                            </p:graphicEl>
                                          </p:spTgt>
                                        </p:tgtEl>
                                        <p:attrNameLst>
                                          <p:attrName>ppt_w</p:attrName>
                                        </p:attrNameLst>
                                      </p:cBhvr>
                                      <p:tavLst>
                                        <p:tav tm="0">
                                          <p:val>
                                            <p:fltVal val="0"/>
                                          </p:val>
                                        </p:tav>
                                        <p:tav tm="100000">
                                          <p:val>
                                            <p:strVal val="#ppt_w"/>
                                          </p:val>
                                        </p:tav>
                                      </p:tavLst>
                                    </p:anim>
                                    <p:anim calcmode="lin" valueType="num">
                                      <p:cBhvr>
                                        <p:cTn id="13" dur="500" fill="hold"/>
                                        <p:tgtEl>
                                          <p:spTgt spid="6">
                                            <p:graphicEl>
                                              <a:dgm id="{C74F1FBA-52DE-42AE-8E96-D4FEF2FE9708}"/>
                                            </p:graphicEl>
                                          </p:spTgt>
                                        </p:tgtEl>
                                        <p:attrNameLst>
                                          <p:attrName>ppt_h</p:attrName>
                                        </p:attrNameLst>
                                      </p:cBhvr>
                                      <p:tavLst>
                                        <p:tav tm="0">
                                          <p:val>
                                            <p:fltVal val="0"/>
                                          </p:val>
                                        </p:tav>
                                        <p:tav tm="100000">
                                          <p:val>
                                            <p:strVal val="#ppt_h"/>
                                          </p:val>
                                        </p:tav>
                                      </p:tavLst>
                                    </p:anim>
                                    <p:animEffect transition="in" filter="fade">
                                      <p:cBhvr>
                                        <p:cTn id="14" dur="500"/>
                                        <p:tgtEl>
                                          <p:spTgt spid="6">
                                            <p:graphicEl>
                                              <a:dgm id="{C74F1FBA-52DE-42AE-8E96-D4FEF2FE9708}"/>
                                            </p:graphic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6">
                                            <p:graphicEl>
                                              <a:dgm id="{F19DB11D-4CD9-4ADC-8D7A-DB6A1A460124}"/>
                                            </p:graphicEl>
                                          </p:spTgt>
                                        </p:tgtEl>
                                        <p:attrNameLst>
                                          <p:attrName>style.visibility</p:attrName>
                                        </p:attrNameLst>
                                      </p:cBhvr>
                                      <p:to>
                                        <p:strVal val="visible"/>
                                      </p:to>
                                    </p:set>
                                    <p:anim calcmode="lin" valueType="num">
                                      <p:cBhvr>
                                        <p:cTn id="18" dur="500" fill="hold"/>
                                        <p:tgtEl>
                                          <p:spTgt spid="6">
                                            <p:graphicEl>
                                              <a:dgm id="{F19DB11D-4CD9-4ADC-8D7A-DB6A1A460124}"/>
                                            </p:graphicEl>
                                          </p:spTgt>
                                        </p:tgtEl>
                                        <p:attrNameLst>
                                          <p:attrName>ppt_w</p:attrName>
                                        </p:attrNameLst>
                                      </p:cBhvr>
                                      <p:tavLst>
                                        <p:tav tm="0">
                                          <p:val>
                                            <p:fltVal val="0"/>
                                          </p:val>
                                        </p:tav>
                                        <p:tav tm="100000">
                                          <p:val>
                                            <p:strVal val="#ppt_w"/>
                                          </p:val>
                                        </p:tav>
                                      </p:tavLst>
                                    </p:anim>
                                    <p:anim calcmode="lin" valueType="num">
                                      <p:cBhvr>
                                        <p:cTn id="19" dur="500" fill="hold"/>
                                        <p:tgtEl>
                                          <p:spTgt spid="6">
                                            <p:graphicEl>
                                              <a:dgm id="{F19DB11D-4CD9-4ADC-8D7A-DB6A1A460124}"/>
                                            </p:graphicEl>
                                          </p:spTgt>
                                        </p:tgtEl>
                                        <p:attrNameLst>
                                          <p:attrName>ppt_h</p:attrName>
                                        </p:attrNameLst>
                                      </p:cBhvr>
                                      <p:tavLst>
                                        <p:tav tm="0">
                                          <p:val>
                                            <p:fltVal val="0"/>
                                          </p:val>
                                        </p:tav>
                                        <p:tav tm="100000">
                                          <p:val>
                                            <p:strVal val="#ppt_h"/>
                                          </p:val>
                                        </p:tav>
                                      </p:tavLst>
                                    </p:anim>
                                    <p:animEffect transition="in" filter="fade">
                                      <p:cBhvr>
                                        <p:cTn id="20" dur="500"/>
                                        <p:tgtEl>
                                          <p:spTgt spid="6">
                                            <p:graphicEl>
                                              <a:dgm id="{F19DB11D-4CD9-4ADC-8D7A-DB6A1A46012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graphicEl>
                                              <a:dgm id="{E78517FF-9095-433A-A091-EF90C5F4E2F3}"/>
                                            </p:graphicEl>
                                          </p:spTgt>
                                        </p:tgtEl>
                                        <p:attrNameLst>
                                          <p:attrName>style.visibility</p:attrName>
                                        </p:attrNameLst>
                                      </p:cBhvr>
                                      <p:to>
                                        <p:strVal val="visible"/>
                                      </p:to>
                                    </p:set>
                                    <p:anim calcmode="lin" valueType="num">
                                      <p:cBhvr>
                                        <p:cTn id="25" dur="500" fill="hold"/>
                                        <p:tgtEl>
                                          <p:spTgt spid="6">
                                            <p:graphicEl>
                                              <a:dgm id="{E78517FF-9095-433A-A091-EF90C5F4E2F3}"/>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dgm id="{E78517FF-9095-433A-A091-EF90C5F4E2F3}"/>
                                            </p:graphicEl>
                                          </p:spTgt>
                                        </p:tgtEl>
                                        <p:attrNameLst>
                                          <p:attrName>ppt_h</p:attrName>
                                        </p:attrNameLst>
                                      </p:cBhvr>
                                      <p:tavLst>
                                        <p:tav tm="0">
                                          <p:val>
                                            <p:fltVal val="0"/>
                                          </p:val>
                                        </p:tav>
                                        <p:tav tm="100000">
                                          <p:val>
                                            <p:strVal val="#ppt_h"/>
                                          </p:val>
                                        </p:tav>
                                      </p:tavLst>
                                    </p:anim>
                                    <p:animEffect transition="in" filter="fade">
                                      <p:cBhvr>
                                        <p:cTn id="27" dur="500"/>
                                        <p:tgtEl>
                                          <p:spTgt spid="6">
                                            <p:graphicEl>
                                              <a:dgm id="{E78517FF-9095-433A-A091-EF90C5F4E2F3}"/>
                                            </p:graphic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
                                            <p:graphicEl>
                                              <a:dgm id="{0B6064E0-013A-42A9-9F77-94E61340CD19}"/>
                                            </p:graphicEl>
                                          </p:spTgt>
                                        </p:tgtEl>
                                        <p:attrNameLst>
                                          <p:attrName>style.visibility</p:attrName>
                                        </p:attrNameLst>
                                      </p:cBhvr>
                                      <p:to>
                                        <p:strVal val="visible"/>
                                      </p:to>
                                    </p:set>
                                    <p:anim calcmode="lin" valueType="num">
                                      <p:cBhvr>
                                        <p:cTn id="30" dur="500" fill="hold"/>
                                        <p:tgtEl>
                                          <p:spTgt spid="6">
                                            <p:graphicEl>
                                              <a:dgm id="{0B6064E0-013A-42A9-9F77-94E61340CD19}"/>
                                            </p:graphicEl>
                                          </p:spTgt>
                                        </p:tgtEl>
                                        <p:attrNameLst>
                                          <p:attrName>ppt_w</p:attrName>
                                        </p:attrNameLst>
                                      </p:cBhvr>
                                      <p:tavLst>
                                        <p:tav tm="0">
                                          <p:val>
                                            <p:fltVal val="0"/>
                                          </p:val>
                                        </p:tav>
                                        <p:tav tm="100000">
                                          <p:val>
                                            <p:strVal val="#ppt_w"/>
                                          </p:val>
                                        </p:tav>
                                      </p:tavLst>
                                    </p:anim>
                                    <p:anim calcmode="lin" valueType="num">
                                      <p:cBhvr>
                                        <p:cTn id="31" dur="500" fill="hold"/>
                                        <p:tgtEl>
                                          <p:spTgt spid="6">
                                            <p:graphicEl>
                                              <a:dgm id="{0B6064E0-013A-42A9-9F77-94E61340CD19}"/>
                                            </p:graphicEl>
                                          </p:spTgt>
                                        </p:tgtEl>
                                        <p:attrNameLst>
                                          <p:attrName>ppt_h</p:attrName>
                                        </p:attrNameLst>
                                      </p:cBhvr>
                                      <p:tavLst>
                                        <p:tav tm="0">
                                          <p:val>
                                            <p:fltVal val="0"/>
                                          </p:val>
                                        </p:tav>
                                        <p:tav tm="100000">
                                          <p:val>
                                            <p:strVal val="#ppt_h"/>
                                          </p:val>
                                        </p:tav>
                                      </p:tavLst>
                                    </p:anim>
                                    <p:animEffect transition="in" filter="fade">
                                      <p:cBhvr>
                                        <p:cTn id="32" dur="500"/>
                                        <p:tgtEl>
                                          <p:spTgt spid="6">
                                            <p:graphicEl>
                                              <a:dgm id="{0B6064E0-013A-42A9-9F77-94E61340CD19}"/>
                                            </p:graphicEl>
                                          </p:spTgt>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6">
                                            <p:graphicEl>
                                              <a:dgm id="{8188906D-1AFA-47E7-8782-0C4347675304}"/>
                                            </p:graphicEl>
                                          </p:spTgt>
                                        </p:tgtEl>
                                        <p:attrNameLst>
                                          <p:attrName>style.visibility</p:attrName>
                                        </p:attrNameLst>
                                      </p:cBhvr>
                                      <p:to>
                                        <p:strVal val="visible"/>
                                      </p:to>
                                    </p:set>
                                    <p:anim calcmode="lin" valueType="num">
                                      <p:cBhvr>
                                        <p:cTn id="36" dur="500" fill="hold"/>
                                        <p:tgtEl>
                                          <p:spTgt spid="6">
                                            <p:graphicEl>
                                              <a:dgm id="{8188906D-1AFA-47E7-8782-0C4347675304}"/>
                                            </p:graphicEl>
                                          </p:spTgt>
                                        </p:tgtEl>
                                        <p:attrNameLst>
                                          <p:attrName>ppt_w</p:attrName>
                                        </p:attrNameLst>
                                      </p:cBhvr>
                                      <p:tavLst>
                                        <p:tav tm="0">
                                          <p:val>
                                            <p:fltVal val="0"/>
                                          </p:val>
                                        </p:tav>
                                        <p:tav tm="100000">
                                          <p:val>
                                            <p:strVal val="#ppt_w"/>
                                          </p:val>
                                        </p:tav>
                                      </p:tavLst>
                                    </p:anim>
                                    <p:anim calcmode="lin" valueType="num">
                                      <p:cBhvr>
                                        <p:cTn id="37" dur="500" fill="hold"/>
                                        <p:tgtEl>
                                          <p:spTgt spid="6">
                                            <p:graphicEl>
                                              <a:dgm id="{8188906D-1AFA-47E7-8782-0C4347675304}"/>
                                            </p:graphicEl>
                                          </p:spTgt>
                                        </p:tgtEl>
                                        <p:attrNameLst>
                                          <p:attrName>ppt_h</p:attrName>
                                        </p:attrNameLst>
                                      </p:cBhvr>
                                      <p:tavLst>
                                        <p:tav tm="0">
                                          <p:val>
                                            <p:fltVal val="0"/>
                                          </p:val>
                                        </p:tav>
                                        <p:tav tm="100000">
                                          <p:val>
                                            <p:strVal val="#ppt_h"/>
                                          </p:val>
                                        </p:tav>
                                      </p:tavLst>
                                    </p:anim>
                                    <p:animEffect transition="in" filter="fade">
                                      <p:cBhvr>
                                        <p:cTn id="38" dur="500"/>
                                        <p:tgtEl>
                                          <p:spTgt spid="6">
                                            <p:graphicEl>
                                              <a:dgm id="{8188906D-1AFA-47E7-8782-0C434767530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graphicEl>
                                              <a:dgm id="{194D0898-3896-4205-AF16-D9983EA92348}"/>
                                            </p:graphicEl>
                                          </p:spTgt>
                                        </p:tgtEl>
                                        <p:attrNameLst>
                                          <p:attrName>style.visibility</p:attrName>
                                        </p:attrNameLst>
                                      </p:cBhvr>
                                      <p:to>
                                        <p:strVal val="visible"/>
                                      </p:to>
                                    </p:set>
                                    <p:anim calcmode="lin" valueType="num">
                                      <p:cBhvr>
                                        <p:cTn id="43" dur="500" fill="hold"/>
                                        <p:tgtEl>
                                          <p:spTgt spid="6">
                                            <p:graphicEl>
                                              <a:dgm id="{194D0898-3896-4205-AF16-D9983EA92348}"/>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194D0898-3896-4205-AF16-D9983EA92348}"/>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194D0898-3896-4205-AF16-D9983EA92348}"/>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graphicEl>
                                              <a:dgm id="{9FF61C04-8B93-46F8-8E4B-EE21713AE52A}"/>
                                            </p:graphicEl>
                                          </p:spTgt>
                                        </p:tgtEl>
                                        <p:attrNameLst>
                                          <p:attrName>style.visibility</p:attrName>
                                        </p:attrNameLst>
                                      </p:cBhvr>
                                      <p:to>
                                        <p:strVal val="visible"/>
                                      </p:to>
                                    </p:set>
                                    <p:anim calcmode="lin" valueType="num">
                                      <p:cBhvr>
                                        <p:cTn id="48" dur="500" fill="hold"/>
                                        <p:tgtEl>
                                          <p:spTgt spid="6">
                                            <p:graphicEl>
                                              <a:dgm id="{9FF61C04-8B93-46F8-8E4B-EE21713AE52A}"/>
                                            </p:graphicEl>
                                          </p:spTgt>
                                        </p:tgtEl>
                                        <p:attrNameLst>
                                          <p:attrName>ppt_w</p:attrName>
                                        </p:attrNameLst>
                                      </p:cBhvr>
                                      <p:tavLst>
                                        <p:tav tm="0">
                                          <p:val>
                                            <p:fltVal val="0"/>
                                          </p:val>
                                        </p:tav>
                                        <p:tav tm="100000">
                                          <p:val>
                                            <p:strVal val="#ppt_w"/>
                                          </p:val>
                                        </p:tav>
                                      </p:tavLst>
                                    </p:anim>
                                    <p:anim calcmode="lin" valueType="num">
                                      <p:cBhvr>
                                        <p:cTn id="49" dur="500" fill="hold"/>
                                        <p:tgtEl>
                                          <p:spTgt spid="6">
                                            <p:graphicEl>
                                              <a:dgm id="{9FF61C04-8B93-46F8-8E4B-EE21713AE52A}"/>
                                            </p:graphicEl>
                                          </p:spTgt>
                                        </p:tgtEl>
                                        <p:attrNameLst>
                                          <p:attrName>ppt_h</p:attrName>
                                        </p:attrNameLst>
                                      </p:cBhvr>
                                      <p:tavLst>
                                        <p:tav tm="0">
                                          <p:val>
                                            <p:fltVal val="0"/>
                                          </p:val>
                                        </p:tav>
                                        <p:tav tm="100000">
                                          <p:val>
                                            <p:strVal val="#ppt_h"/>
                                          </p:val>
                                        </p:tav>
                                      </p:tavLst>
                                    </p:anim>
                                    <p:animEffect transition="in" filter="fade">
                                      <p:cBhvr>
                                        <p:cTn id="50" dur="500"/>
                                        <p:tgtEl>
                                          <p:spTgt spid="6">
                                            <p:graphicEl>
                                              <a:dgm id="{9FF61C04-8B93-46F8-8E4B-EE21713AE52A}"/>
                                            </p:graphicEl>
                                          </p:spTgt>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6">
                                            <p:graphicEl>
                                              <a:dgm id="{E759BEA0-3E00-46A2-83C7-3B4BFE76E76C}"/>
                                            </p:graphicEl>
                                          </p:spTgt>
                                        </p:tgtEl>
                                        <p:attrNameLst>
                                          <p:attrName>style.visibility</p:attrName>
                                        </p:attrNameLst>
                                      </p:cBhvr>
                                      <p:to>
                                        <p:strVal val="visible"/>
                                      </p:to>
                                    </p:set>
                                    <p:anim calcmode="lin" valueType="num">
                                      <p:cBhvr>
                                        <p:cTn id="54" dur="500" fill="hold"/>
                                        <p:tgtEl>
                                          <p:spTgt spid="6">
                                            <p:graphicEl>
                                              <a:dgm id="{E759BEA0-3E00-46A2-83C7-3B4BFE76E76C}"/>
                                            </p:graphicEl>
                                          </p:spTgt>
                                        </p:tgtEl>
                                        <p:attrNameLst>
                                          <p:attrName>ppt_w</p:attrName>
                                        </p:attrNameLst>
                                      </p:cBhvr>
                                      <p:tavLst>
                                        <p:tav tm="0">
                                          <p:val>
                                            <p:fltVal val="0"/>
                                          </p:val>
                                        </p:tav>
                                        <p:tav tm="100000">
                                          <p:val>
                                            <p:strVal val="#ppt_w"/>
                                          </p:val>
                                        </p:tav>
                                      </p:tavLst>
                                    </p:anim>
                                    <p:anim calcmode="lin" valueType="num">
                                      <p:cBhvr>
                                        <p:cTn id="55" dur="500" fill="hold"/>
                                        <p:tgtEl>
                                          <p:spTgt spid="6">
                                            <p:graphicEl>
                                              <a:dgm id="{E759BEA0-3E00-46A2-83C7-3B4BFE76E76C}"/>
                                            </p:graphicEl>
                                          </p:spTgt>
                                        </p:tgtEl>
                                        <p:attrNameLst>
                                          <p:attrName>ppt_h</p:attrName>
                                        </p:attrNameLst>
                                      </p:cBhvr>
                                      <p:tavLst>
                                        <p:tav tm="0">
                                          <p:val>
                                            <p:fltVal val="0"/>
                                          </p:val>
                                        </p:tav>
                                        <p:tav tm="100000">
                                          <p:val>
                                            <p:strVal val="#ppt_h"/>
                                          </p:val>
                                        </p:tav>
                                      </p:tavLst>
                                    </p:anim>
                                    <p:animEffect transition="in" filter="fade">
                                      <p:cBhvr>
                                        <p:cTn id="56" dur="500"/>
                                        <p:tgtEl>
                                          <p:spTgt spid="6">
                                            <p:graphicEl>
                                              <a:dgm id="{E759BEA0-3E00-46A2-83C7-3B4BFE76E76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
                                            <p:graphicEl>
                                              <a:dgm id="{612BB3DA-356E-4B88-8EE2-59A963E6555F}"/>
                                            </p:graphicEl>
                                          </p:spTgt>
                                        </p:tgtEl>
                                        <p:attrNameLst>
                                          <p:attrName>style.visibility</p:attrName>
                                        </p:attrNameLst>
                                      </p:cBhvr>
                                      <p:to>
                                        <p:strVal val="visible"/>
                                      </p:to>
                                    </p:set>
                                    <p:anim calcmode="lin" valueType="num">
                                      <p:cBhvr>
                                        <p:cTn id="61" dur="500" fill="hold"/>
                                        <p:tgtEl>
                                          <p:spTgt spid="6">
                                            <p:graphicEl>
                                              <a:dgm id="{612BB3DA-356E-4B88-8EE2-59A963E6555F}"/>
                                            </p:graphicEl>
                                          </p:spTgt>
                                        </p:tgtEl>
                                        <p:attrNameLst>
                                          <p:attrName>ppt_w</p:attrName>
                                        </p:attrNameLst>
                                      </p:cBhvr>
                                      <p:tavLst>
                                        <p:tav tm="0">
                                          <p:val>
                                            <p:fltVal val="0"/>
                                          </p:val>
                                        </p:tav>
                                        <p:tav tm="100000">
                                          <p:val>
                                            <p:strVal val="#ppt_w"/>
                                          </p:val>
                                        </p:tav>
                                      </p:tavLst>
                                    </p:anim>
                                    <p:anim calcmode="lin" valueType="num">
                                      <p:cBhvr>
                                        <p:cTn id="62" dur="500" fill="hold"/>
                                        <p:tgtEl>
                                          <p:spTgt spid="6">
                                            <p:graphicEl>
                                              <a:dgm id="{612BB3DA-356E-4B88-8EE2-59A963E6555F}"/>
                                            </p:graphicEl>
                                          </p:spTgt>
                                        </p:tgtEl>
                                        <p:attrNameLst>
                                          <p:attrName>ppt_h</p:attrName>
                                        </p:attrNameLst>
                                      </p:cBhvr>
                                      <p:tavLst>
                                        <p:tav tm="0">
                                          <p:val>
                                            <p:fltVal val="0"/>
                                          </p:val>
                                        </p:tav>
                                        <p:tav tm="100000">
                                          <p:val>
                                            <p:strVal val="#ppt_h"/>
                                          </p:val>
                                        </p:tav>
                                      </p:tavLst>
                                    </p:anim>
                                    <p:animEffect transition="in" filter="fade">
                                      <p:cBhvr>
                                        <p:cTn id="63" dur="500"/>
                                        <p:tgtEl>
                                          <p:spTgt spid="6">
                                            <p:graphicEl>
                                              <a:dgm id="{612BB3DA-356E-4B88-8EE2-59A963E6555F}"/>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
                                            <p:graphicEl>
                                              <a:dgm id="{B5FAA3AE-1349-48A5-A3F2-B0231151CA74}"/>
                                            </p:graphicEl>
                                          </p:spTgt>
                                        </p:tgtEl>
                                        <p:attrNameLst>
                                          <p:attrName>style.visibility</p:attrName>
                                        </p:attrNameLst>
                                      </p:cBhvr>
                                      <p:to>
                                        <p:strVal val="visible"/>
                                      </p:to>
                                    </p:set>
                                    <p:anim calcmode="lin" valueType="num">
                                      <p:cBhvr>
                                        <p:cTn id="66" dur="500" fill="hold"/>
                                        <p:tgtEl>
                                          <p:spTgt spid="6">
                                            <p:graphicEl>
                                              <a:dgm id="{B5FAA3AE-1349-48A5-A3F2-B0231151CA74}"/>
                                            </p:graphicEl>
                                          </p:spTgt>
                                        </p:tgtEl>
                                        <p:attrNameLst>
                                          <p:attrName>ppt_w</p:attrName>
                                        </p:attrNameLst>
                                      </p:cBhvr>
                                      <p:tavLst>
                                        <p:tav tm="0">
                                          <p:val>
                                            <p:fltVal val="0"/>
                                          </p:val>
                                        </p:tav>
                                        <p:tav tm="100000">
                                          <p:val>
                                            <p:strVal val="#ppt_w"/>
                                          </p:val>
                                        </p:tav>
                                      </p:tavLst>
                                    </p:anim>
                                    <p:anim calcmode="lin" valueType="num">
                                      <p:cBhvr>
                                        <p:cTn id="67" dur="500" fill="hold"/>
                                        <p:tgtEl>
                                          <p:spTgt spid="6">
                                            <p:graphicEl>
                                              <a:dgm id="{B5FAA3AE-1349-48A5-A3F2-B0231151CA74}"/>
                                            </p:graphicEl>
                                          </p:spTgt>
                                        </p:tgtEl>
                                        <p:attrNameLst>
                                          <p:attrName>ppt_h</p:attrName>
                                        </p:attrNameLst>
                                      </p:cBhvr>
                                      <p:tavLst>
                                        <p:tav tm="0">
                                          <p:val>
                                            <p:fltVal val="0"/>
                                          </p:val>
                                        </p:tav>
                                        <p:tav tm="100000">
                                          <p:val>
                                            <p:strVal val="#ppt_h"/>
                                          </p:val>
                                        </p:tav>
                                      </p:tavLst>
                                    </p:anim>
                                    <p:animEffect transition="in" filter="fade">
                                      <p:cBhvr>
                                        <p:cTn id="68" dur="500"/>
                                        <p:tgtEl>
                                          <p:spTgt spid="6">
                                            <p:graphicEl>
                                              <a:dgm id="{B5FAA3AE-1349-48A5-A3F2-B0231151CA74}"/>
                                            </p:graphicEl>
                                          </p:spTgt>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6">
                                            <p:graphicEl>
                                              <a:dgm id="{C386C581-DDBE-448C-8385-277D56B428E2}"/>
                                            </p:graphicEl>
                                          </p:spTgt>
                                        </p:tgtEl>
                                        <p:attrNameLst>
                                          <p:attrName>style.visibility</p:attrName>
                                        </p:attrNameLst>
                                      </p:cBhvr>
                                      <p:to>
                                        <p:strVal val="visible"/>
                                      </p:to>
                                    </p:set>
                                    <p:anim calcmode="lin" valueType="num">
                                      <p:cBhvr>
                                        <p:cTn id="72" dur="500" fill="hold"/>
                                        <p:tgtEl>
                                          <p:spTgt spid="6">
                                            <p:graphicEl>
                                              <a:dgm id="{C386C581-DDBE-448C-8385-277D56B428E2}"/>
                                            </p:graphicEl>
                                          </p:spTgt>
                                        </p:tgtEl>
                                        <p:attrNameLst>
                                          <p:attrName>ppt_w</p:attrName>
                                        </p:attrNameLst>
                                      </p:cBhvr>
                                      <p:tavLst>
                                        <p:tav tm="0">
                                          <p:val>
                                            <p:fltVal val="0"/>
                                          </p:val>
                                        </p:tav>
                                        <p:tav tm="100000">
                                          <p:val>
                                            <p:strVal val="#ppt_w"/>
                                          </p:val>
                                        </p:tav>
                                      </p:tavLst>
                                    </p:anim>
                                    <p:anim calcmode="lin" valueType="num">
                                      <p:cBhvr>
                                        <p:cTn id="73" dur="500" fill="hold"/>
                                        <p:tgtEl>
                                          <p:spTgt spid="6">
                                            <p:graphicEl>
                                              <a:dgm id="{C386C581-DDBE-448C-8385-277D56B428E2}"/>
                                            </p:graphicEl>
                                          </p:spTgt>
                                        </p:tgtEl>
                                        <p:attrNameLst>
                                          <p:attrName>ppt_h</p:attrName>
                                        </p:attrNameLst>
                                      </p:cBhvr>
                                      <p:tavLst>
                                        <p:tav tm="0">
                                          <p:val>
                                            <p:fltVal val="0"/>
                                          </p:val>
                                        </p:tav>
                                        <p:tav tm="100000">
                                          <p:val>
                                            <p:strVal val="#ppt_h"/>
                                          </p:val>
                                        </p:tav>
                                      </p:tavLst>
                                    </p:anim>
                                    <p:animEffect transition="in" filter="fade">
                                      <p:cBhvr>
                                        <p:cTn id="74" dur="500"/>
                                        <p:tgtEl>
                                          <p:spTgt spid="6">
                                            <p:graphicEl>
                                              <a:dgm id="{C386C581-DDBE-448C-8385-277D56B428E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6">
                                            <p:graphicEl>
                                              <a:dgm id="{44D9A4F0-9C00-4148-A3B6-FA6FD22C0D75}"/>
                                            </p:graphicEl>
                                          </p:spTgt>
                                        </p:tgtEl>
                                        <p:attrNameLst>
                                          <p:attrName>style.visibility</p:attrName>
                                        </p:attrNameLst>
                                      </p:cBhvr>
                                      <p:to>
                                        <p:strVal val="visible"/>
                                      </p:to>
                                    </p:set>
                                    <p:anim calcmode="lin" valueType="num">
                                      <p:cBhvr>
                                        <p:cTn id="79" dur="500" fill="hold"/>
                                        <p:tgtEl>
                                          <p:spTgt spid="6">
                                            <p:graphicEl>
                                              <a:dgm id="{44D9A4F0-9C00-4148-A3B6-FA6FD22C0D75}"/>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44D9A4F0-9C00-4148-A3B6-FA6FD22C0D75}"/>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44D9A4F0-9C00-4148-A3B6-FA6FD22C0D75}"/>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6">
                                            <p:graphicEl>
                                              <a:dgm id="{4C444C74-1602-45A8-89FA-3D9A89D6B051}"/>
                                            </p:graphicEl>
                                          </p:spTgt>
                                        </p:tgtEl>
                                        <p:attrNameLst>
                                          <p:attrName>style.visibility</p:attrName>
                                        </p:attrNameLst>
                                      </p:cBhvr>
                                      <p:to>
                                        <p:strVal val="visible"/>
                                      </p:to>
                                    </p:set>
                                    <p:anim calcmode="lin" valueType="num">
                                      <p:cBhvr>
                                        <p:cTn id="84" dur="500" fill="hold"/>
                                        <p:tgtEl>
                                          <p:spTgt spid="6">
                                            <p:graphicEl>
                                              <a:dgm id="{4C444C74-1602-45A8-89FA-3D9A89D6B051}"/>
                                            </p:graphicEl>
                                          </p:spTgt>
                                        </p:tgtEl>
                                        <p:attrNameLst>
                                          <p:attrName>ppt_w</p:attrName>
                                        </p:attrNameLst>
                                      </p:cBhvr>
                                      <p:tavLst>
                                        <p:tav tm="0">
                                          <p:val>
                                            <p:fltVal val="0"/>
                                          </p:val>
                                        </p:tav>
                                        <p:tav tm="100000">
                                          <p:val>
                                            <p:strVal val="#ppt_w"/>
                                          </p:val>
                                        </p:tav>
                                      </p:tavLst>
                                    </p:anim>
                                    <p:anim calcmode="lin" valueType="num">
                                      <p:cBhvr>
                                        <p:cTn id="85" dur="500" fill="hold"/>
                                        <p:tgtEl>
                                          <p:spTgt spid="6">
                                            <p:graphicEl>
                                              <a:dgm id="{4C444C74-1602-45A8-89FA-3D9A89D6B051}"/>
                                            </p:graphicEl>
                                          </p:spTgt>
                                        </p:tgtEl>
                                        <p:attrNameLst>
                                          <p:attrName>ppt_h</p:attrName>
                                        </p:attrNameLst>
                                      </p:cBhvr>
                                      <p:tavLst>
                                        <p:tav tm="0">
                                          <p:val>
                                            <p:fltVal val="0"/>
                                          </p:val>
                                        </p:tav>
                                        <p:tav tm="100000">
                                          <p:val>
                                            <p:strVal val="#ppt_h"/>
                                          </p:val>
                                        </p:tav>
                                      </p:tavLst>
                                    </p:anim>
                                    <p:animEffect transition="in" filter="fade">
                                      <p:cBhvr>
                                        <p:cTn id="86" dur="500"/>
                                        <p:tgtEl>
                                          <p:spTgt spid="6">
                                            <p:graphicEl>
                                              <a:dgm id="{4C444C74-1602-45A8-89FA-3D9A89D6B051}"/>
                                            </p:graphicEl>
                                          </p:spTgt>
                                        </p:tgtEl>
                                      </p:cBhvr>
                                    </p:animEffect>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6">
                                            <p:graphicEl>
                                              <a:dgm id="{FBC4FBCC-4337-4C4D-8FA0-84F9B742D083}"/>
                                            </p:graphicEl>
                                          </p:spTgt>
                                        </p:tgtEl>
                                        <p:attrNameLst>
                                          <p:attrName>style.visibility</p:attrName>
                                        </p:attrNameLst>
                                      </p:cBhvr>
                                      <p:to>
                                        <p:strVal val="visible"/>
                                      </p:to>
                                    </p:set>
                                    <p:anim calcmode="lin" valueType="num">
                                      <p:cBhvr>
                                        <p:cTn id="90" dur="500" fill="hold"/>
                                        <p:tgtEl>
                                          <p:spTgt spid="6">
                                            <p:graphicEl>
                                              <a:dgm id="{FBC4FBCC-4337-4C4D-8FA0-84F9B742D083}"/>
                                            </p:graphicEl>
                                          </p:spTgt>
                                        </p:tgtEl>
                                        <p:attrNameLst>
                                          <p:attrName>ppt_w</p:attrName>
                                        </p:attrNameLst>
                                      </p:cBhvr>
                                      <p:tavLst>
                                        <p:tav tm="0">
                                          <p:val>
                                            <p:fltVal val="0"/>
                                          </p:val>
                                        </p:tav>
                                        <p:tav tm="100000">
                                          <p:val>
                                            <p:strVal val="#ppt_w"/>
                                          </p:val>
                                        </p:tav>
                                      </p:tavLst>
                                    </p:anim>
                                    <p:anim calcmode="lin" valueType="num">
                                      <p:cBhvr>
                                        <p:cTn id="91" dur="500" fill="hold"/>
                                        <p:tgtEl>
                                          <p:spTgt spid="6">
                                            <p:graphicEl>
                                              <a:dgm id="{FBC4FBCC-4337-4C4D-8FA0-84F9B742D083}"/>
                                            </p:graphicEl>
                                          </p:spTgt>
                                        </p:tgtEl>
                                        <p:attrNameLst>
                                          <p:attrName>ppt_h</p:attrName>
                                        </p:attrNameLst>
                                      </p:cBhvr>
                                      <p:tavLst>
                                        <p:tav tm="0">
                                          <p:val>
                                            <p:fltVal val="0"/>
                                          </p:val>
                                        </p:tav>
                                        <p:tav tm="100000">
                                          <p:val>
                                            <p:strVal val="#ppt_h"/>
                                          </p:val>
                                        </p:tav>
                                      </p:tavLst>
                                    </p:anim>
                                    <p:animEffect transition="in" filter="fade">
                                      <p:cBhvr>
                                        <p:cTn id="92" dur="500"/>
                                        <p:tgtEl>
                                          <p:spTgt spid="6">
                                            <p:graphicEl>
                                              <a:dgm id="{FBC4FBCC-4337-4C4D-8FA0-84F9B742D083}"/>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6">
                                            <p:graphicEl>
                                              <a:dgm id="{449128DC-52A6-4EE5-94C8-37D175FC74F6}"/>
                                            </p:graphicEl>
                                          </p:spTgt>
                                        </p:tgtEl>
                                        <p:attrNameLst>
                                          <p:attrName>style.visibility</p:attrName>
                                        </p:attrNameLst>
                                      </p:cBhvr>
                                      <p:to>
                                        <p:strVal val="visible"/>
                                      </p:to>
                                    </p:set>
                                    <p:anim calcmode="lin" valueType="num">
                                      <p:cBhvr>
                                        <p:cTn id="97" dur="500" fill="hold"/>
                                        <p:tgtEl>
                                          <p:spTgt spid="6">
                                            <p:graphicEl>
                                              <a:dgm id="{449128DC-52A6-4EE5-94C8-37D175FC74F6}"/>
                                            </p:graphicEl>
                                          </p:spTgt>
                                        </p:tgtEl>
                                        <p:attrNameLst>
                                          <p:attrName>ppt_w</p:attrName>
                                        </p:attrNameLst>
                                      </p:cBhvr>
                                      <p:tavLst>
                                        <p:tav tm="0">
                                          <p:val>
                                            <p:fltVal val="0"/>
                                          </p:val>
                                        </p:tav>
                                        <p:tav tm="100000">
                                          <p:val>
                                            <p:strVal val="#ppt_w"/>
                                          </p:val>
                                        </p:tav>
                                      </p:tavLst>
                                    </p:anim>
                                    <p:anim calcmode="lin" valueType="num">
                                      <p:cBhvr>
                                        <p:cTn id="98" dur="500" fill="hold"/>
                                        <p:tgtEl>
                                          <p:spTgt spid="6">
                                            <p:graphicEl>
                                              <a:dgm id="{449128DC-52A6-4EE5-94C8-37D175FC74F6}"/>
                                            </p:graphicEl>
                                          </p:spTgt>
                                        </p:tgtEl>
                                        <p:attrNameLst>
                                          <p:attrName>ppt_h</p:attrName>
                                        </p:attrNameLst>
                                      </p:cBhvr>
                                      <p:tavLst>
                                        <p:tav tm="0">
                                          <p:val>
                                            <p:fltVal val="0"/>
                                          </p:val>
                                        </p:tav>
                                        <p:tav tm="100000">
                                          <p:val>
                                            <p:strVal val="#ppt_h"/>
                                          </p:val>
                                        </p:tav>
                                      </p:tavLst>
                                    </p:anim>
                                    <p:animEffect transition="in" filter="fade">
                                      <p:cBhvr>
                                        <p:cTn id="99" dur="500"/>
                                        <p:tgtEl>
                                          <p:spTgt spid="6">
                                            <p:graphicEl>
                                              <a:dgm id="{449128DC-52A6-4EE5-94C8-37D175FC74F6}"/>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
                                            <p:graphicEl>
                                              <a:dgm id="{068307B9-9D57-416A-B6D8-5DAD5EEF4956}"/>
                                            </p:graphicEl>
                                          </p:spTgt>
                                        </p:tgtEl>
                                        <p:attrNameLst>
                                          <p:attrName>style.visibility</p:attrName>
                                        </p:attrNameLst>
                                      </p:cBhvr>
                                      <p:to>
                                        <p:strVal val="visible"/>
                                      </p:to>
                                    </p:set>
                                    <p:anim calcmode="lin" valueType="num">
                                      <p:cBhvr>
                                        <p:cTn id="102" dur="500" fill="hold"/>
                                        <p:tgtEl>
                                          <p:spTgt spid="6">
                                            <p:graphicEl>
                                              <a:dgm id="{068307B9-9D57-416A-B6D8-5DAD5EEF49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068307B9-9D57-416A-B6D8-5DAD5EEF49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068307B9-9D57-416A-B6D8-5DAD5EEF4956}"/>
                                            </p:graphicEl>
                                          </p:spTgt>
                                        </p:tgtEl>
                                      </p:cBhvr>
                                    </p:animEffect>
                                  </p:childTnLst>
                                </p:cTn>
                              </p:par>
                            </p:childTnLst>
                          </p:cTn>
                        </p:par>
                        <p:par>
                          <p:cTn id="105" fill="hold">
                            <p:stCondLst>
                              <p:cond delay="500"/>
                            </p:stCondLst>
                            <p:childTnLst>
                              <p:par>
                                <p:cTn id="106" presetID="53" presetClass="entr" presetSubtype="16" fill="hold" grpId="0" nodeType="afterEffect">
                                  <p:stCondLst>
                                    <p:cond delay="0"/>
                                  </p:stCondLst>
                                  <p:childTnLst>
                                    <p:set>
                                      <p:cBhvr>
                                        <p:cTn id="107" dur="1" fill="hold">
                                          <p:stCondLst>
                                            <p:cond delay="0"/>
                                          </p:stCondLst>
                                        </p:cTn>
                                        <p:tgtEl>
                                          <p:spTgt spid="6">
                                            <p:graphicEl>
                                              <a:dgm id="{A94D84B9-7A21-4B9D-A3F5-BFCC676F5C8D}"/>
                                            </p:graphicEl>
                                          </p:spTgt>
                                        </p:tgtEl>
                                        <p:attrNameLst>
                                          <p:attrName>style.visibility</p:attrName>
                                        </p:attrNameLst>
                                      </p:cBhvr>
                                      <p:to>
                                        <p:strVal val="visible"/>
                                      </p:to>
                                    </p:set>
                                    <p:anim calcmode="lin" valueType="num">
                                      <p:cBhvr>
                                        <p:cTn id="108" dur="500" fill="hold"/>
                                        <p:tgtEl>
                                          <p:spTgt spid="6">
                                            <p:graphicEl>
                                              <a:dgm id="{A94D84B9-7A21-4B9D-A3F5-BFCC676F5C8D}"/>
                                            </p:graphicEl>
                                          </p:spTgt>
                                        </p:tgtEl>
                                        <p:attrNameLst>
                                          <p:attrName>ppt_w</p:attrName>
                                        </p:attrNameLst>
                                      </p:cBhvr>
                                      <p:tavLst>
                                        <p:tav tm="0">
                                          <p:val>
                                            <p:fltVal val="0"/>
                                          </p:val>
                                        </p:tav>
                                        <p:tav tm="100000">
                                          <p:val>
                                            <p:strVal val="#ppt_w"/>
                                          </p:val>
                                        </p:tav>
                                      </p:tavLst>
                                    </p:anim>
                                    <p:anim calcmode="lin" valueType="num">
                                      <p:cBhvr>
                                        <p:cTn id="109" dur="500" fill="hold"/>
                                        <p:tgtEl>
                                          <p:spTgt spid="6">
                                            <p:graphicEl>
                                              <a:dgm id="{A94D84B9-7A21-4B9D-A3F5-BFCC676F5C8D}"/>
                                            </p:graphicEl>
                                          </p:spTgt>
                                        </p:tgtEl>
                                        <p:attrNameLst>
                                          <p:attrName>ppt_h</p:attrName>
                                        </p:attrNameLst>
                                      </p:cBhvr>
                                      <p:tavLst>
                                        <p:tav tm="0">
                                          <p:val>
                                            <p:fltVal val="0"/>
                                          </p:val>
                                        </p:tav>
                                        <p:tav tm="100000">
                                          <p:val>
                                            <p:strVal val="#ppt_h"/>
                                          </p:val>
                                        </p:tav>
                                      </p:tavLst>
                                    </p:anim>
                                    <p:animEffect transition="in" filter="fade">
                                      <p:cBhvr>
                                        <p:cTn id="110" dur="500"/>
                                        <p:tgtEl>
                                          <p:spTgt spid="6">
                                            <p:graphicEl>
                                              <a:dgm id="{A94D84B9-7A21-4B9D-A3F5-BFCC676F5C8D}"/>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6">
                                            <p:graphicEl>
                                              <a:dgm id="{2169EF00-A42D-416F-ACD6-56265C3A8D4B}"/>
                                            </p:graphicEl>
                                          </p:spTgt>
                                        </p:tgtEl>
                                        <p:attrNameLst>
                                          <p:attrName>style.visibility</p:attrName>
                                        </p:attrNameLst>
                                      </p:cBhvr>
                                      <p:to>
                                        <p:strVal val="visible"/>
                                      </p:to>
                                    </p:set>
                                    <p:anim calcmode="lin" valueType="num">
                                      <p:cBhvr>
                                        <p:cTn id="115" dur="500" fill="hold"/>
                                        <p:tgtEl>
                                          <p:spTgt spid="6">
                                            <p:graphicEl>
                                              <a:dgm id="{2169EF00-A42D-416F-ACD6-56265C3A8D4B}"/>
                                            </p:graphicEl>
                                          </p:spTgt>
                                        </p:tgtEl>
                                        <p:attrNameLst>
                                          <p:attrName>ppt_w</p:attrName>
                                        </p:attrNameLst>
                                      </p:cBhvr>
                                      <p:tavLst>
                                        <p:tav tm="0">
                                          <p:val>
                                            <p:fltVal val="0"/>
                                          </p:val>
                                        </p:tav>
                                        <p:tav tm="100000">
                                          <p:val>
                                            <p:strVal val="#ppt_w"/>
                                          </p:val>
                                        </p:tav>
                                      </p:tavLst>
                                    </p:anim>
                                    <p:anim calcmode="lin" valueType="num">
                                      <p:cBhvr>
                                        <p:cTn id="116" dur="500" fill="hold"/>
                                        <p:tgtEl>
                                          <p:spTgt spid="6">
                                            <p:graphicEl>
                                              <a:dgm id="{2169EF00-A42D-416F-ACD6-56265C3A8D4B}"/>
                                            </p:graphicEl>
                                          </p:spTgt>
                                        </p:tgtEl>
                                        <p:attrNameLst>
                                          <p:attrName>ppt_h</p:attrName>
                                        </p:attrNameLst>
                                      </p:cBhvr>
                                      <p:tavLst>
                                        <p:tav tm="0">
                                          <p:val>
                                            <p:fltVal val="0"/>
                                          </p:val>
                                        </p:tav>
                                        <p:tav tm="100000">
                                          <p:val>
                                            <p:strVal val="#ppt_h"/>
                                          </p:val>
                                        </p:tav>
                                      </p:tavLst>
                                    </p:anim>
                                    <p:animEffect transition="in" filter="fade">
                                      <p:cBhvr>
                                        <p:cTn id="117" dur="500"/>
                                        <p:tgtEl>
                                          <p:spTgt spid="6">
                                            <p:graphicEl>
                                              <a:dgm id="{2169EF00-A42D-416F-ACD6-56265C3A8D4B}"/>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6">
                                            <p:graphicEl>
                                              <a:dgm id="{C3D66CD0-C784-4C70-B55E-3606D794871B}"/>
                                            </p:graphicEl>
                                          </p:spTgt>
                                        </p:tgtEl>
                                        <p:attrNameLst>
                                          <p:attrName>style.visibility</p:attrName>
                                        </p:attrNameLst>
                                      </p:cBhvr>
                                      <p:to>
                                        <p:strVal val="visible"/>
                                      </p:to>
                                    </p:set>
                                    <p:anim calcmode="lin" valueType="num">
                                      <p:cBhvr>
                                        <p:cTn id="120" dur="500" fill="hold"/>
                                        <p:tgtEl>
                                          <p:spTgt spid="6">
                                            <p:graphicEl>
                                              <a:dgm id="{C3D66CD0-C784-4C70-B55E-3606D794871B}"/>
                                            </p:graphicEl>
                                          </p:spTgt>
                                        </p:tgtEl>
                                        <p:attrNameLst>
                                          <p:attrName>ppt_w</p:attrName>
                                        </p:attrNameLst>
                                      </p:cBhvr>
                                      <p:tavLst>
                                        <p:tav tm="0">
                                          <p:val>
                                            <p:fltVal val="0"/>
                                          </p:val>
                                        </p:tav>
                                        <p:tav tm="100000">
                                          <p:val>
                                            <p:strVal val="#ppt_w"/>
                                          </p:val>
                                        </p:tav>
                                      </p:tavLst>
                                    </p:anim>
                                    <p:anim calcmode="lin" valueType="num">
                                      <p:cBhvr>
                                        <p:cTn id="121" dur="500" fill="hold"/>
                                        <p:tgtEl>
                                          <p:spTgt spid="6">
                                            <p:graphicEl>
                                              <a:dgm id="{C3D66CD0-C784-4C70-B55E-3606D794871B}"/>
                                            </p:graphicEl>
                                          </p:spTgt>
                                        </p:tgtEl>
                                        <p:attrNameLst>
                                          <p:attrName>ppt_h</p:attrName>
                                        </p:attrNameLst>
                                      </p:cBhvr>
                                      <p:tavLst>
                                        <p:tav tm="0">
                                          <p:val>
                                            <p:fltVal val="0"/>
                                          </p:val>
                                        </p:tav>
                                        <p:tav tm="100000">
                                          <p:val>
                                            <p:strVal val="#ppt_h"/>
                                          </p:val>
                                        </p:tav>
                                      </p:tavLst>
                                    </p:anim>
                                    <p:animEffect transition="in" filter="fade">
                                      <p:cBhvr>
                                        <p:cTn id="122" dur="500"/>
                                        <p:tgtEl>
                                          <p:spTgt spid="6">
                                            <p:graphicEl>
                                              <a:dgm id="{C3D66CD0-C784-4C70-B55E-3606D794871B}"/>
                                            </p:graphicEl>
                                          </p:spTgt>
                                        </p:tgtEl>
                                      </p:cBhvr>
                                    </p:animEffect>
                                  </p:childTnLst>
                                </p:cTn>
                              </p:par>
                            </p:childTnLst>
                          </p:cTn>
                        </p:par>
                        <p:par>
                          <p:cTn id="123" fill="hold">
                            <p:stCondLst>
                              <p:cond delay="500"/>
                            </p:stCondLst>
                            <p:childTnLst>
                              <p:par>
                                <p:cTn id="124" presetID="53" presetClass="entr" presetSubtype="16" fill="hold" grpId="0" nodeType="afterEffect">
                                  <p:stCondLst>
                                    <p:cond delay="0"/>
                                  </p:stCondLst>
                                  <p:childTnLst>
                                    <p:set>
                                      <p:cBhvr>
                                        <p:cTn id="125" dur="1" fill="hold">
                                          <p:stCondLst>
                                            <p:cond delay="0"/>
                                          </p:stCondLst>
                                        </p:cTn>
                                        <p:tgtEl>
                                          <p:spTgt spid="6">
                                            <p:graphicEl>
                                              <a:dgm id="{60160A62-BB3C-4F24-8685-9F4611F8A71D}"/>
                                            </p:graphicEl>
                                          </p:spTgt>
                                        </p:tgtEl>
                                        <p:attrNameLst>
                                          <p:attrName>style.visibility</p:attrName>
                                        </p:attrNameLst>
                                      </p:cBhvr>
                                      <p:to>
                                        <p:strVal val="visible"/>
                                      </p:to>
                                    </p:set>
                                    <p:anim calcmode="lin" valueType="num">
                                      <p:cBhvr>
                                        <p:cTn id="126" dur="500" fill="hold"/>
                                        <p:tgtEl>
                                          <p:spTgt spid="6">
                                            <p:graphicEl>
                                              <a:dgm id="{60160A62-BB3C-4F24-8685-9F4611F8A71D}"/>
                                            </p:graphicEl>
                                          </p:spTgt>
                                        </p:tgtEl>
                                        <p:attrNameLst>
                                          <p:attrName>ppt_w</p:attrName>
                                        </p:attrNameLst>
                                      </p:cBhvr>
                                      <p:tavLst>
                                        <p:tav tm="0">
                                          <p:val>
                                            <p:fltVal val="0"/>
                                          </p:val>
                                        </p:tav>
                                        <p:tav tm="100000">
                                          <p:val>
                                            <p:strVal val="#ppt_w"/>
                                          </p:val>
                                        </p:tav>
                                      </p:tavLst>
                                    </p:anim>
                                    <p:anim calcmode="lin" valueType="num">
                                      <p:cBhvr>
                                        <p:cTn id="127" dur="500" fill="hold"/>
                                        <p:tgtEl>
                                          <p:spTgt spid="6">
                                            <p:graphicEl>
                                              <a:dgm id="{60160A62-BB3C-4F24-8685-9F4611F8A71D}"/>
                                            </p:graphicEl>
                                          </p:spTgt>
                                        </p:tgtEl>
                                        <p:attrNameLst>
                                          <p:attrName>ppt_h</p:attrName>
                                        </p:attrNameLst>
                                      </p:cBhvr>
                                      <p:tavLst>
                                        <p:tav tm="0">
                                          <p:val>
                                            <p:fltVal val="0"/>
                                          </p:val>
                                        </p:tav>
                                        <p:tav tm="100000">
                                          <p:val>
                                            <p:strVal val="#ppt_h"/>
                                          </p:val>
                                        </p:tav>
                                      </p:tavLst>
                                    </p:anim>
                                    <p:animEffect transition="in" filter="fade">
                                      <p:cBhvr>
                                        <p:cTn id="128" dur="500"/>
                                        <p:tgtEl>
                                          <p:spTgt spid="6">
                                            <p:graphicEl>
                                              <a:dgm id="{60160A62-BB3C-4F24-8685-9F4611F8A71D}"/>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6">
                                            <p:graphicEl>
                                              <a:dgm id="{A521F174-EA97-450E-B88D-06F681B9C952}"/>
                                            </p:graphicEl>
                                          </p:spTgt>
                                        </p:tgtEl>
                                        <p:attrNameLst>
                                          <p:attrName>style.visibility</p:attrName>
                                        </p:attrNameLst>
                                      </p:cBhvr>
                                      <p:to>
                                        <p:strVal val="visible"/>
                                      </p:to>
                                    </p:set>
                                    <p:anim calcmode="lin" valueType="num">
                                      <p:cBhvr>
                                        <p:cTn id="133" dur="500" fill="hold"/>
                                        <p:tgtEl>
                                          <p:spTgt spid="6">
                                            <p:graphicEl>
                                              <a:dgm id="{A521F174-EA97-450E-B88D-06F681B9C952}"/>
                                            </p:graphicEl>
                                          </p:spTgt>
                                        </p:tgtEl>
                                        <p:attrNameLst>
                                          <p:attrName>ppt_w</p:attrName>
                                        </p:attrNameLst>
                                      </p:cBhvr>
                                      <p:tavLst>
                                        <p:tav tm="0">
                                          <p:val>
                                            <p:fltVal val="0"/>
                                          </p:val>
                                        </p:tav>
                                        <p:tav tm="100000">
                                          <p:val>
                                            <p:strVal val="#ppt_w"/>
                                          </p:val>
                                        </p:tav>
                                      </p:tavLst>
                                    </p:anim>
                                    <p:anim calcmode="lin" valueType="num">
                                      <p:cBhvr>
                                        <p:cTn id="134" dur="500" fill="hold"/>
                                        <p:tgtEl>
                                          <p:spTgt spid="6">
                                            <p:graphicEl>
                                              <a:dgm id="{A521F174-EA97-450E-B88D-06F681B9C952}"/>
                                            </p:graphicEl>
                                          </p:spTgt>
                                        </p:tgtEl>
                                        <p:attrNameLst>
                                          <p:attrName>ppt_h</p:attrName>
                                        </p:attrNameLst>
                                      </p:cBhvr>
                                      <p:tavLst>
                                        <p:tav tm="0">
                                          <p:val>
                                            <p:fltVal val="0"/>
                                          </p:val>
                                        </p:tav>
                                        <p:tav tm="100000">
                                          <p:val>
                                            <p:strVal val="#ppt_h"/>
                                          </p:val>
                                        </p:tav>
                                      </p:tavLst>
                                    </p:anim>
                                    <p:animEffect transition="in" filter="fade">
                                      <p:cBhvr>
                                        <p:cTn id="135" dur="500"/>
                                        <p:tgtEl>
                                          <p:spTgt spid="6">
                                            <p:graphicEl>
                                              <a:dgm id="{A521F174-EA97-450E-B88D-06F681B9C952}"/>
                                            </p:graphicEl>
                                          </p:spTgt>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6">
                                            <p:graphicEl>
                                              <a:dgm id="{7136B4E6-5E40-424D-A947-3337E387C920}"/>
                                            </p:graphicEl>
                                          </p:spTgt>
                                        </p:tgtEl>
                                        <p:attrNameLst>
                                          <p:attrName>style.visibility</p:attrName>
                                        </p:attrNameLst>
                                      </p:cBhvr>
                                      <p:to>
                                        <p:strVal val="visible"/>
                                      </p:to>
                                    </p:set>
                                    <p:anim calcmode="lin" valueType="num">
                                      <p:cBhvr>
                                        <p:cTn id="138" dur="500" fill="hold"/>
                                        <p:tgtEl>
                                          <p:spTgt spid="6">
                                            <p:graphicEl>
                                              <a:dgm id="{7136B4E6-5E40-424D-A947-3337E387C920}"/>
                                            </p:graphicEl>
                                          </p:spTgt>
                                        </p:tgtEl>
                                        <p:attrNameLst>
                                          <p:attrName>ppt_w</p:attrName>
                                        </p:attrNameLst>
                                      </p:cBhvr>
                                      <p:tavLst>
                                        <p:tav tm="0">
                                          <p:val>
                                            <p:fltVal val="0"/>
                                          </p:val>
                                        </p:tav>
                                        <p:tav tm="100000">
                                          <p:val>
                                            <p:strVal val="#ppt_w"/>
                                          </p:val>
                                        </p:tav>
                                      </p:tavLst>
                                    </p:anim>
                                    <p:anim calcmode="lin" valueType="num">
                                      <p:cBhvr>
                                        <p:cTn id="139" dur="500" fill="hold"/>
                                        <p:tgtEl>
                                          <p:spTgt spid="6">
                                            <p:graphicEl>
                                              <a:dgm id="{7136B4E6-5E40-424D-A947-3337E387C920}"/>
                                            </p:graphicEl>
                                          </p:spTgt>
                                        </p:tgtEl>
                                        <p:attrNameLst>
                                          <p:attrName>ppt_h</p:attrName>
                                        </p:attrNameLst>
                                      </p:cBhvr>
                                      <p:tavLst>
                                        <p:tav tm="0">
                                          <p:val>
                                            <p:fltVal val="0"/>
                                          </p:val>
                                        </p:tav>
                                        <p:tav tm="100000">
                                          <p:val>
                                            <p:strVal val="#ppt_h"/>
                                          </p:val>
                                        </p:tav>
                                      </p:tavLst>
                                    </p:anim>
                                    <p:animEffect transition="in" filter="fade">
                                      <p:cBhvr>
                                        <p:cTn id="140" dur="500"/>
                                        <p:tgtEl>
                                          <p:spTgt spid="6">
                                            <p:graphicEl>
                                              <a:dgm id="{7136B4E6-5E40-424D-A947-3337E387C920}"/>
                                            </p:graphicEl>
                                          </p:spTgt>
                                        </p:tgtEl>
                                      </p:cBhvr>
                                    </p:animEffect>
                                  </p:childTnLst>
                                </p:cTn>
                              </p:par>
                            </p:childTnLst>
                          </p:cTn>
                        </p:par>
                        <p:par>
                          <p:cTn id="141" fill="hold">
                            <p:stCondLst>
                              <p:cond delay="500"/>
                            </p:stCondLst>
                            <p:childTnLst>
                              <p:par>
                                <p:cTn id="142" presetID="53" presetClass="entr" presetSubtype="16" fill="hold" grpId="0" nodeType="afterEffect">
                                  <p:stCondLst>
                                    <p:cond delay="0"/>
                                  </p:stCondLst>
                                  <p:childTnLst>
                                    <p:set>
                                      <p:cBhvr>
                                        <p:cTn id="143" dur="1" fill="hold">
                                          <p:stCondLst>
                                            <p:cond delay="0"/>
                                          </p:stCondLst>
                                        </p:cTn>
                                        <p:tgtEl>
                                          <p:spTgt spid="6">
                                            <p:graphicEl>
                                              <a:dgm id="{DFA8AFCC-7602-434F-B05D-75B484C9D104}"/>
                                            </p:graphicEl>
                                          </p:spTgt>
                                        </p:tgtEl>
                                        <p:attrNameLst>
                                          <p:attrName>style.visibility</p:attrName>
                                        </p:attrNameLst>
                                      </p:cBhvr>
                                      <p:to>
                                        <p:strVal val="visible"/>
                                      </p:to>
                                    </p:set>
                                    <p:anim calcmode="lin" valueType="num">
                                      <p:cBhvr>
                                        <p:cTn id="144" dur="500" fill="hold"/>
                                        <p:tgtEl>
                                          <p:spTgt spid="6">
                                            <p:graphicEl>
                                              <a:dgm id="{DFA8AFCC-7602-434F-B05D-75B484C9D104}"/>
                                            </p:graphicEl>
                                          </p:spTgt>
                                        </p:tgtEl>
                                        <p:attrNameLst>
                                          <p:attrName>ppt_w</p:attrName>
                                        </p:attrNameLst>
                                      </p:cBhvr>
                                      <p:tavLst>
                                        <p:tav tm="0">
                                          <p:val>
                                            <p:fltVal val="0"/>
                                          </p:val>
                                        </p:tav>
                                        <p:tav tm="100000">
                                          <p:val>
                                            <p:strVal val="#ppt_w"/>
                                          </p:val>
                                        </p:tav>
                                      </p:tavLst>
                                    </p:anim>
                                    <p:anim calcmode="lin" valueType="num">
                                      <p:cBhvr>
                                        <p:cTn id="145" dur="500" fill="hold"/>
                                        <p:tgtEl>
                                          <p:spTgt spid="6">
                                            <p:graphicEl>
                                              <a:dgm id="{DFA8AFCC-7602-434F-B05D-75B484C9D104}"/>
                                            </p:graphicEl>
                                          </p:spTgt>
                                        </p:tgtEl>
                                        <p:attrNameLst>
                                          <p:attrName>ppt_h</p:attrName>
                                        </p:attrNameLst>
                                      </p:cBhvr>
                                      <p:tavLst>
                                        <p:tav tm="0">
                                          <p:val>
                                            <p:fltVal val="0"/>
                                          </p:val>
                                        </p:tav>
                                        <p:tav tm="100000">
                                          <p:val>
                                            <p:strVal val="#ppt_h"/>
                                          </p:val>
                                        </p:tav>
                                      </p:tavLst>
                                    </p:anim>
                                    <p:animEffect transition="in" filter="fade">
                                      <p:cBhvr>
                                        <p:cTn id="146" dur="500"/>
                                        <p:tgtEl>
                                          <p:spTgt spid="6">
                                            <p:graphicEl>
                                              <a:dgm id="{DFA8AFCC-7602-434F-B05D-75B484C9D104}"/>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6">
                                            <p:graphicEl>
                                              <a:dgm id="{FDF0F564-5F68-4EAB-B82A-7CD219C0C0A8}"/>
                                            </p:graphicEl>
                                          </p:spTgt>
                                        </p:tgtEl>
                                        <p:attrNameLst>
                                          <p:attrName>style.visibility</p:attrName>
                                        </p:attrNameLst>
                                      </p:cBhvr>
                                      <p:to>
                                        <p:strVal val="visible"/>
                                      </p:to>
                                    </p:set>
                                    <p:anim calcmode="lin" valueType="num">
                                      <p:cBhvr>
                                        <p:cTn id="151" dur="500" fill="hold"/>
                                        <p:tgtEl>
                                          <p:spTgt spid="6">
                                            <p:graphicEl>
                                              <a:dgm id="{FDF0F564-5F68-4EAB-B82A-7CD219C0C0A8}"/>
                                            </p:graphicEl>
                                          </p:spTgt>
                                        </p:tgtEl>
                                        <p:attrNameLst>
                                          <p:attrName>ppt_w</p:attrName>
                                        </p:attrNameLst>
                                      </p:cBhvr>
                                      <p:tavLst>
                                        <p:tav tm="0">
                                          <p:val>
                                            <p:fltVal val="0"/>
                                          </p:val>
                                        </p:tav>
                                        <p:tav tm="100000">
                                          <p:val>
                                            <p:strVal val="#ppt_w"/>
                                          </p:val>
                                        </p:tav>
                                      </p:tavLst>
                                    </p:anim>
                                    <p:anim calcmode="lin" valueType="num">
                                      <p:cBhvr>
                                        <p:cTn id="152" dur="500" fill="hold"/>
                                        <p:tgtEl>
                                          <p:spTgt spid="6">
                                            <p:graphicEl>
                                              <a:dgm id="{FDF0F564-5F68-4EAB-B82A-7CD219C0C0A8}"/>
                                            </p:graphicEl>
                                          </p:spTgt>
                                        </p:tgtEl>
                                        <p:attrNameLst>
                                          <p:attrName>ppt_h</p:attrName>
                                        </p:attrNameLst>
                                      </p:cBhvr>
                                      <p:tavLst>
                                        <p:tav tm="0">
                                          <p:val>
                                            <p:fltVal val="0"/>
                                          </p:val>
                                        </p:tav>
                                        <p:tav tm="100000">
                                          <p:val>
                                            <p:strVal val="#ppt_h"/>
                                          </p:val>
                                        </p:tav>
                                      </p:tavLst>
                                    </p:anim>
                                    <p:animEffect transition="in" filter="fade">
                                      <p:cBhvr>
                                        <p:cTn id="153" dur="500"/>
                                        <p:tgtEl>
                                          <p:spTgt spid="6">
                                            <p:graphicEl>
                                              <a:dgm id="{FDF0F564-5F68-4EAB-B82A-7CD219C0C0A8}"/>
                                            </p:graphicEl>
                                          </p:spTgt>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6">
                                            <p:graphicEl>
                                              <a:dgm id="{958565C3-CF91-444C-849A-094C5724D56E}"/>
                                            </p:graphicEl>
                                          </p:spTgt>
                                        </p:tgtEl>
                                        <p:attrNameLst>
                                          <p:attrName>style.visibility</p:attrName>
                                        </p:attrNameLst>
                                      </p:cBhvr>
                                      <p:to>
                                        <p:strVal val="visible"/>
                                      </p:to>
                                    </p:set>
                                    <p:anim calcmode="lin" valueType="num">
                                      <p:cBhvr>
                                        <p:cTn id="156" dur="500" fill="hold"/>
                                        <p:tgtEl>
                                          <p:spTgt spid="6">
                                            <p:graphicEl>
                                              <a:dgm id="{958565C3-CF91-444C-849A-094C5724D56E}"/>
                                            </p:graphicEl>
                                          </p:spTgt>
                                        </p:tgtEl>
                                        <p:attrNameLst>
                                          <p:attrName>ppt_w</p:attrName>
                                        </p:attrNameLst>
                                      </p:cBhvr>
                                      <p:tavLst>
                                        <p:tav tm="0">
                                          <p:val>
                                            <p:fltVal val="0"/>
                                          </p:val>
                                        </p:tav>
                                        <p:tav tm="100000">
                                          <p:val>
                                            <p:strVal val="#ppt_w"/>
                                          </p:val>
                                        </p:tav>
                                      </p:tavLst>
                                    </p:anim>
                                    <p:anim calcmode="lin" valueType="num">
                                      <p:cBhvr>
                                        <p:cTn id="157" dur="500" fill="hold"/>
                                        <p:tgtEl>
                                          <p:spTgt spid="6">
                                            <p:graphicEl>
                                              <a:dgm id="{958565C3-CF91-444C-849A-094C5724D56E}"/>
                                            </p:graphicEl>
                                          </p:spTgt>
                                        </p:tgtEl>
                                        <p:attrNameLst>
                                          <p:attrName>ppt_h</p:attrName>
                                        </p:attrNameLst>
                                      </p:cBhvr>
                                      <p:tavLst>
                                        <p:tav tm="0">
                                          <p:val>
                                            <p:fltVal val="0"/>
                                          </p:val>
                                        </p:tav>
                                        <p:tav tm="100000">
                                          <p:val>
                                            <p:strVal val="#ppt_h"/>
                                          </p:val>
                                        </p:tav>
                                      </p:tavLst>
                                    </p:anim>
                                    <p:animEffect transition="in" filter="fade">
                                      <p:cBhvr>
                                        <p:cTn id="158" dur="500"/>
                                        <p:tgtEl>
                                          <p:spTgt spid="6">
                                            <p:graphicEl>
                                              <a:dgm id="{958565C3-CF91-444C-849A-094C5724D56E}"/>
                                            </p:graphicEl>
                                          </p:spTgt>
                                        </p:tgtEl>
                                      </p:cBhvr>
                                    </p:animEffect>
                                  </p:childTnLst>
                                </p:cTn>
                              </p:par>
                            </p:childTnLst>
                          </p:cTn>
                        </p:par>
                        <p:par>
                          <p:cTn id="159" fill="hold">
                            <p:stCondLst>
                              <p:cond delay="500"/>
                            </p:stCondLst>
                            <p:childTnLst>
                              <p:par>
                                <p:cTn id="160" presetID="53" presetClass="entr" presetSubtype="16" fill="hold" grpId="0" nodeType="afterEffect">
                                  <p:stCondLst>
                                    <p:cond delay="0"/>
                                  </p:stCondLst>
                                  <p:childTnLst>
                                    <p:set>
                                      <p:cBhvr>
                                        <p:cTn id="161" dur="1" fill="hold">
                                          <p:stCondLst>
                                            <p:cond delay="0"/>
                                          </p:stCondLst>
                                        </p:cTn>
                                        <p:tgtEl>
                                          <p:spTgt spid="6">
                                            <p:graphicEl>
                                              <a:dgm id="{9C407FE6-618C-4CB7-B4EB-57633FCB9A1C}"/>
                                            </p:graphicEl>
                                          </p:spTgt>
                                        </p:tgtEl>
                                        <p:attrNameLst>
                                          <p:attrName>style.visibility</p:attrName>
                                        </p:attrNameLst>
                                      </p:cBhvr>
                                      <p:to>
                                        <p:strVal val="visible"/>
                                      </p:to>
                                    </p:set>
                                    <p:anim calcmode="lin" valueType="num">
                                      <p:cBhvr>
                                        <p:cTn id="162" dur="500" fill="hold"/>
                                        <p:tgtEl>
                                          <p:spTgt spid="6">
                                            <p:graphicEl>
                                              <a:dgm id="{9C407FE6-618C-4CB7-B4EB-57633FCB9A1C}"/>
                                            </p:graphicEl>
                                          </p:spTgt>
                                        </p:tgtEl>
                                        <p:attrNameLst>
                                          <p:attrName>ppt_w</p:attrName>
                                        </p:attrNameLst>
                                      </p:cBhvr>
                                      <p:tavLst>
                                        <p:tav tm="0">
                                          <p:val>
                                            <p:fltVal val="0"/>
                                          </p:val>
                                        </p:tav>
                                        <p:tav tm="100000">
                                          <p:val>
                                            <p:strVal val="#ppt_w"/>
                                          </p:val>
                                        </p:tav>
                                      </p:tavLst>
                                    </p:anim>
                                    <p:anim calcmode="lin" valueType="num">
                                      <p:cBhvr>
                                        <p:cTn id="163" dur="500" fill="hold"/>
                                        <p:tgtEl>
                                          <p:spTgt spid="6">
                                            <p:graphicEl>
                                              <a:dgm id="{9C407FE6-618C-4CB7-B4EB-57633FCB9A1C}"/>
                                            </p:graphicEl>
                                          </p:spTgt>
                                        </p:tgtEl>
                                        <p:attrNameLst>
                                          <p:attrName>ppt_h</p:attrName>
                                        </p:attrNameLst>
                                      </p:cBhvr>
                                      <p:tavLst>
                                        <p:tav tm="0">
                                          <p:val>
                                            <p:fltVal val="0"/>
                                          </p:val>
                                        </p:tav>
                                        <p:tav tm="100000">
                                          <p:val>
                                            <p:strVal val="#ppt_h"/>
                                          </p:val>
                                        </p:tav>
                                      </p:tavLst>
                                    </p:anim>
                                    <p:animEffect transition="in" filter="fade">
                                      <p:cBhvr>
                                        <p:cTn id="164" dur="500"/>
                                        <p:tgtEl>
                                          <p:spTgt spid="6">
                                            <p:graphicEl>
                                              <a:dgm id="{9C407FE6-618C-4CB7-B4EB-57633FCB9A1C}"/>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6">
                                            <p:graphicEl>
                                              <a:dgm id="{9C698B56-5FB1-4454-B2A5-C74E17267E90}"/>
                                            </p:graphicEl>
                                          </p:spTgt>
                                        </p:tgtEl>
                                        <p:attrNameLst>
                                          <p:attrName>style.visibility</p:attrName>
                                        </p:attrNameLst>
                                      </p:cBhvr>
                                      <p:to>
                                        <p:strVal val="visible"/>
                                      </p:to>
                                    </p:set>
                                    <p:anim calcmode="lin" valueType="num">
                                      <p:cBhvr>
                                        <p:cTn id="169" dur="500" fill="hold"/>
                                        <p:tgtEl>
                                          <p:spTgt spid="6">
                                            <p:graphicEl>
                                              <a:dgm id="{9C698B56-5FB1-4454-B2A5-C74E17267E90}"/>
                                            </p:graphicEl>
                                          </p:spTgt>
                                        </p:tgtEl>
                                        <p:attrNameLst>
                                          <p:attrName>ppt_w</p:attrName>
                                        </p:attrNameLst>
                                      </p:cBhvr>
                                      <p:tavLst>
                                        <p:tav tm="0">
                                          <p:val>
                                            <p:fltVal val="0"/>
                                          </p:val>
                                        </p:tav>
                                        <p:tav tm="100000">
                                          <p:val>
                                            <p:strVal val="#ppt_w"/>
                                          </p:val>
                                        </p:tav>
                                      </p:tavLst>
                                    </p:anim>
                                    <p:anim calcmode="lin" valueType="num">
                                      <p:cBhvr>
                                        <p:cTn id="170" dur="500" fill="hold"/>
                                        <p:tgtEl>
                                          <p:spTgt spid="6">
                                            <p:graphicEl>
                                              <a:dgm id="{9C698B56-5FB1-4454-B2A5-C74E17267E90}"/>
                                            </p:graphicEl>
                                          </p:spTgt>
                                        </p:tgtEl>
                                        <p:attrNameLst>
                                          <p:attrName>ppt_h</p:attrName>
                                        </p:attrNameLst>
                                      </p:cBhvr>
                                      <p:tavLst>
                                        <p:tav tm="0">
                                          <p:val>
                                            <p:fltVal val="0"/>
                                          </p:val>
                                        </p:tav>
                                        <p:tav tm="100000">
                                          <p:val>
                                            <p:strVal val="#ppt_h"/>
                                          </p:val>
                                        </p:tav>
                                      </p:tavLst>
                                    </p:anim>
                                    <p:animEffect transition="in" filter="fade">
                                      <p:cBhvr>
                                        <p:cTn id="171" dur="500"/>
                                        <p:tgtEl>
                                          <p:spTgt spid="6">
                                            <p:graphicEl>
                                              <a:dgm id="{9C698B56-5FB1-4454-B2A5-C74E17267E90}"/>
                                            </p:graphicEl>
                                          </p:spTgt>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6">
                                            <p:graphicEl>
                                              <a:dgm id="{4D447E97-B003-4A89-BD6C-990EC8597641}"/>
                                            </p:graphicEl>
                                          </p:spTgt>
                                        </p:tgtEl>
                                        <p:attrNameLst>
                                          <p:attrName>style.visibility</p:attrName>
                                        </p:attrNameLst>
                                      </p:cBhvr>
                                      <p:to>
                                        <p:strVal val="visible"/>
                                      </p:to>
                                    </p:set>
                                    <p:anim calcmode="lin" valueType="num">
                                      <p:cBhvr>
                                        <p:cTn id="174" dur="500" fill="hold"/>
                                        <p:tgtEl>
                                          <p:spTgt spid="6">
                                            <p:graphicEl>
                                              <a:dgm id="{4D447E97-B003-4A89-BD6C-990EC8597641}"/>
                                            </p:graphicEl>
                                          </p:spTgt>
                                        </p:tgtEl>
                                        <p:attrNameLst>
                                          <p:attrName>ppt_w</p:attrName>
                                        </p:attrNameLst>
                                      </p:cBhvr>
                                      <p:tavLst>
                                        <p:tav tm="0">
                                          <p:val>
                                            <p:fltVal val="0"/>
                                          </p:val>
                                        </p:tav>
                                        <p:tav tm="100000">
                                          <p:val>
                                            <p:strVal val="#ppt_w"/>
                                          </p:val>
                                        </p:tav>
                                      </p:tavLst>
                                    </p:anim>
                                    <p:anim calcmode="lin" valueType="num">
                                      <p:cBhvr>
                                        <p:cTn id="175" dur="500" fill="hold"/>
                                        <p:tgtEl>
                                          <p:spTgt spid="6">
                                            <p:graphicEl>
                                              <a:dgm id="{4D447E97-B003-4A89-BD6C-990EC8597641}"/>
                                            </p:graphicEl>
                                          </p:spTgt>
                                        </p:tgtEl>
                                        <p:attrNameLst>
                                          <p:attrName>ppt_h</p:attrName>
                                        </p:attrNameLst>
                                      </p:cBhvr>
                                      <p:tavLst>
                                        <p:tav tm="0">
                                          <p:val>
                                            <p:fltVal val="0"/>
                                          </p:val>
                                        </p:tav>
                                        <p:tav tm="100000">
                                          <p:val>
                                            <p:strVal val="#ppt_h"/>
                                          </p:val>
                                        </p:tav>
                                      </p:tavLst>
                                    </p:anim>
                                    <p:animEffect transition="in" filter="fade">
                                      <p:cBhvr>
                                        <p:cTn id="176" dur="500"/>
                                        <p:tgtEl>
                                          <p:spTgt spid="6">
                                            <p:graphicEl>
                                              <a:dgm id="{4D447E97-B003-4A89-BD6C-990EC8597641}"/>
                                            </p:graphicEl>
                                          </p:spTgt>
                                        </p:tgtEl>
                                      </p:cBhvr>
                                    </p:animEffect>
                                  </p:childTnLst>
                                </p:cTn>
                              </p:par>
                            </p:childTnLst>
                          </p:cTn>
                        </p:par>
                        <p:par>
                          <p:cTn id="177" fill="hold">
                            <p:stCondLst>
                              <p:cond delay="500"/>
                            </p:stCondLst>
                            <p:childTnLst>
                              <p:par>
                                <p:cTn id="178" presetID="53" presetClass="entr" presetSubtype="16" fill="hold" grpId="0" nodeType="afterEffect">
                                  <p:stCondLst>
                                    <p:cond delay="0"/>
                                  </p:stCondLst>
                                  <p:childTnLst>
                                    <p:set>
                                      <p:cBhvr>
                                        <p:cTn id="179" dur="1" fill="hold">
                                          <p:stCondLst>
                                            <p:cond delay="0"/>
                                          </p:stCondLst>
                                        </p:cTn>
                                        <p:tgtEl>
                                          <p:spTgt spid="6">
                                            <p:graphicEl>
                                              <a:dgm id="{F9737656-9510-423F-BC19-A94BC9758D59}"/>
                                            </p:graphicEl>
                                          </p:spTgt>
                                        </p:tgtEl>
                                        <p:attrNameLst>
                                          <p:attrName>style.visibility</p:attrName>
                                        </p:attrNameLst>
                                      </p:cBhvr>
                                      <p:to>
                                        <p:strVal val="visible"/>
                                      </p:to>
                                    </p:set>
                                    <p:anim calcmode="lin" valueType="num">
                                      <p:cBhvr>
                                        <p:cTn id="180" dur="500" fill="hold"/>
                                        <p:tgtEl>
                                          <p:spTgt spid="6">
                                            <p:graphicEl>
                                              <a:dgm id="{F9737656-9510-423F-BC19-A94BC9758D59}"/>
                                            </p:graphicEl>
                                          </p:spTgt>
                                        </p:tgtEl>
                                        <p:attrNameLst>
                                          <p:attrName>ppt_w</p:attrName>
                                        </p:attrNameLst>
                                      </p:cBhvr>
                                      <p:tavLst>
                                        <p:tav tm="0">
                                          <p:val>
                                            <p:fltVal val="0"/>
                                          </p:val>
                                        </p:tav>
                                        <p:tav tm="100000">
                                          <p:val>
                                            <p:strVal val="#ppt_w"/>
                                          </p:val>
                                        </p:tav>
                                      </p:tavLst>
                                    </p:anim>
                                    <p:anim calcmode="lin" valueType="num">
                                      <p:cBhvr>
                                        <p:cTn id="181" dur="500" fill="hold"/>
                                        <p:tgtEl>
                                          <p:spTgt spid="6">
                                            <p:graphicEl>
                                              <a:dgm id="{F9737656-9510-423F-BC19-A94BC9758D59}"/>
                                            </p:graphicEl>
                                          </p:spTgt>
                                        </p:tgtEl>
                                        <p:attrNameLst>
                                          <p:attrName>ppt_h</p:attrName>
                                        </p:attrNameLst>
                                      </p:cBhvr>
                                      <p:tavLst>
                                        <p:tav tm="0">
                                          <p:val>
                                            <p:fltVal val="0"/>
                                          </p:val>
                                        </p:tav>
                                        <p:tav tm="100000">
                                          <p:val>
                                            <p:strVal val="#ppt_h"/>
                                          </p:val>
                                        </p:tav>
                                      </p:tavLst>
                                    </p:anim>
                                    <p:animEffect transition="in" filter="fade">
                                      <p:cBhvr>
                                        <p:cTn id="182" dur="500"/>
                                        <p:tgtEl>
                                          <p:spTgt spid="6">
                                            <p:graphicEl>
                                              <a:dgm id="{F9737656-9510-423F-BC19-A94BC9758D59}"/>
                                            </p:graphicEl>
                                          </p:spTgt>
                                        </p:tgtEl>
                                      </p:cBhvr>
                                    </p:animEffect>
                                  </p:childTnLst>
                                </p:cTn>
                              </p:par>
                            </p:childTnLst>
                          </p:cTn>
                        </p:par>
                        <p:par>
                          <p:cTn id="183" fill="hold">
                            <p:stCondLst>
                              <p:cond delay="1000"/>
                            </p:stCondLst>
                            <p:childTnLst>
                              <p:par>
                                <p:cTn id="184" presetID="2" presetClass="entr" presetSubtype="2" fill="hold" grpId="0" nodeType="afterEffect">
                                  <p:stCondLst>
                                    <p:cond delay="0"/>
                                  </p:stCondLst>
                                  <p:childTnLst>
                                    <p:set>
                                      <p:cBhvr>
                                        <p:cTn id="185" dur="1" fill="hold">
                                          <p:stCondLst>
                                            <p:cond delay="0"/>
                                          </p:stCondLst>
                                        </p:cTn>
                                        <p:tgtEl>
                                          <p:spTgt spid="12"/>
                                        </p:tgtEl>
                                        <p:attrNameLst>
                                          <p:attrName>style.visibility</p:attrName>
                                        </p:attrNameLst>
                                      </p:cBhvr>
                                      <p:to>
                                        <p:strVal val="visible"/>
                                      </p:to>
                                    </p:set>
                                    <p:anim calcmode="lin" valueType="num">
                                      <p:cBhvr additive="base">
                                        <p:cTn id="186" dur="500" fill="hold"/>
                                        <p:tgtEl>
                                          <p:spTgt spid="12"/>
                                        </p:tgtEl>
                                        <p:attrNameLst>
                                          <p:attrName>ppt_x</p:attrName>
                                        </p:attrNameLst>
                                      </p:cBhvr>
                                      <p:tavLst>
                                        <p:tav tm="0">
                                          <p:val>
                                            <p:strVal val="1+#ppt_w/2"/>
                                          </p:val>
                                        </p:tav>
                                        <p:tav tm="100000">
                                          <p:val>
                                            <p:strVal val="#ppt_x"/>
                                          </p:val>
                                        </p:tav>
                                      </p:tavLst>
                                    </p:anim>
                                    <p:anim calcmode="lin" valueType="num">
                                      <p:cBhvr additive="base">
                                        <p:cTn id="18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6"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76725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sz="4800" dirty="0">
                <a:solidFill>
                  <a:srgbClr val="E12227"/>
                </a:solidFill>
                <a:latin typeface="Tahoma" panose="020B0604030504040204" pitchFamily="34" charset="0"/>
                <a:ea typeface="Tahoma" panose="020B0604030504040204" pitchFamily="34" charset="0"/>
                <a:cs typeface="Tahoma" panose="020B0604030504040204" pitchFamily="34" charset="0"/>
              </a:rPr>
              <a:t>Тест за самооценка</a:t>
            </a:r>
            <a:endPar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1204875" y="3316556"/>
            <a:ext cx="3062336" cy="23937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1)</a:t>
            </a:r>
            <a:r>
              <a:rPr lang="bg-BG" altLang="ko-KR" sz="2200" b="1" dirty="0">
                <a:solidFill>
                  <a:srgbClr val="243255"/>
                </a:solidFill>
                <a:cs typeface="Arial" pitchFamily="34" charset="0"/>
              </a:rPr>
              <a:t> </a:t>
            </a:r>
            <a:r>
              <a:rPr lang="ru-RU" altLang="ko-KR" sz="2200" b="1" dirty="0" err="1">
                <a:solidFill>
                  <a:srgbClr val="243255"/>
                </a:solidFill>
                <a:cs typeface="Arial" pitchFamily="34" charset="0"/>
              </a:rPr>
              <a:t>Според</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изследването</a:t>
            </a:r>
            <a:r>
              <a:rPr lang="ru-RU" altLang="ko-KR" sz="2200" b="1" dirty="0">
                <a:solidFill>
                  <a:srgbClr val="243255"/>
                </a:solidFill>
                <a:cs typeface="Arial" pitchFamily="34" charset="0"/>
              </a:rPr>
              <a:t> на </a:t>
            </a:r>
            <a:r>
              <a:rPr lang="ru-RU" altLang="ko-KR" sz="2200" b="1" dirty="0" err="1">
                <a:solidFill>
                  <a:srgbClr val="243255"/>
                </a:solidFill>
                <a:cs typeface="Arial" pitchFamily="34" charset="0"/>
              </a:rPr>
              <a:t>Likierman</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ключовите</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елементи</a:t>
            </a:r>
            <a:r>
              <a:rPr lang="ru-RU" altLang="ko-KR" sz="2200" b="1" dirty="0">
                <a:solidFill>
                  <a:srgbClr val="243255"/>
                </a:solidFill>
                <a:cs typeface="Arial" pitchFamily="34" charset="0"/>
              </a:rPr>
              <a:t> на </a:t>
            </a:r>
            <a:r>
              <a:rPr lang="ru-RU" altLang="ko-KR" sz="2200" b="1" dirty="0" err="1">
                <a:solidFill>
                  <a:srgbClr val="243255"/>
                </a:solidFill>
                <a:cs typeface="Arial" pitchFamily="34" charset="0"/>
              </a:rPr>
              <a:t>добрата</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преценка</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са</a:t>
            </a:r>
            <a:r>
              <a:rPr lang="en-US" altLang="ko-KR" sz="2200" b="1" dirty="0">
                <a:solidFill>
                  <a:srgbClr val="243255"/>
                </a:solidFill>
                <a:cs typeface="Arial" pitchFamily="34" charset="0"/>
              </a:rPr>
              <a:t>: </a:t>
            </a:r>
            <a:endParaRPr lang="ko-KR" altLang="en-US" sz="2200" b="1" dirty="0">
              <a:solidFill>
                <a:srgbClr val="243255"/>
              </a:solidFill>
              <a:cs typeface="Arial" pitchFamily="34" charset="0"/>
            </a:endParaRP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914400" y="5210686"/>
            <a:ext cx="37338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ru-RU" altLang="ko-KR" sz="2000" dirty="0">
                <a:cs typeface="Arial" pitchFamily="34" charset="0"/>
              </a:rPr>
              <a:t>доверие, опит, </a:t>
            </a:r>
            <a:r>
              <a:rPr lang="ru-RU" altLang="ko-KR" sz="2000" dirty="0" err="1">
                <a:cs typeface="Arial" pitchFamily="34" charset="0"/>
              </a:rPr>
              <a:t>непредубеденост</a:t>
            </a:r>
            <a:r>
              <a:rPr lang="ru-RU" altLang="ko-KR" sz="2000" dirty="0">
                <a:cs typeface="Arial" pitchFamily="34" charset="0"/>
              </a:rPr>
              <a:t>, </a:t>
            </a:r>
            <a:r>
              <a:rPr lang="ru-RU" altLang="ko-KR" sz="2000" dirty="0" err="1">
                <a:cs typeface="Arial" pitchFamily="34" charset="0"/>
              </a:rPr>
              <a:t>варианти</a:t>
            </a:r>
            <a:r>
              <a:rPr lang="ru-RU" altLang="ko-KR" sz="2000" dirty="0">
                <a:cs typeface="Arial" pitchFamily="34" charset="0"/>
              </a:rPr>
              <a:t>, познание и реализация</a:t>
            </a:r>
          </a:p>
          <a:p>
            <a:pPr marL="457200" indent="-457200">
              <a:buFont typeface="+mj-lt"/>
              <a:buAutoNum type="alphaLcParenR"/>
            </a:pPr>
            <a:r>
              <a:rPr lang="ru-RU" altLang="ko-KR" sz="2000" dirty="0" err="1">
                <a:cs typeface="Arial" pitchFamily="34" charset="0"/>
              </a:rPr>
              <a:t>учене</a:t>
            </a:r>
            <a:r>
              <a:rPr lang="ru-RU" altLang="ko-KR" sz="2000" dirty="0">
                <a:cs typeface="Arial" pitchFamily="34" charset="0"/>
              </a:rPr>
              <a:t>, доверие, </a:t>
            </a:r>
            <a:r>
              <a:rPr lang="ru-RU" altLang="ko-KR" sz="2000" dirty="0" err="1">
                <a:cs typeface="Arial" pitchFamily="34" charset="0"/>
              </a:rPr>
              <a:t>непредубеденост</a:t>
            </a:r>
            <a:r>
              <a:rPr lang="ru-RU" altLang="ko-KR" sz="2000" dirty="0">
                <a:cs typeface="Arial" pitchFamily="34" charset="0"/>
              </a:rPr>
              <a:t>, </a:t>
            </a:r>
            <a:r>
              <a:rPr lang="ru-RU" altLang="ko-KR" sz="2000" dirty="0" err="1">
                <a:cs typeface="Arial" pitchFamily="34" charset="0"/>
              </a:rPr>
              <a:t>варианти</a:t>
            </a:r>
            <a:r>
              <a:rPr lang="ru-RU" altLang="ko-KR" sz="2000" dirty="0">
                <a:cs typeface="Arial" pitchFamily="34" charset="0"/>
              </a:rPr>
              <a:t>, </a:t>
            </a:r>
            <a:r>
              <a:rPr lang="ru-RU" altLang="ko-KR" sz="2000" dirty="0" err="1">
                <a:cs typeface="Arial" pitchFamily="34" charset="0"/>
              </a:rPr>
              <a:t>отличителност</a:t>
            </a:r>
            <a:r>
              <a:rPr lang="ru-RU" altLang="ko-KR" sz="2000" dirty="0">
                <a:cs typeface="Arial" pitchFamily="34" charset="0"/>
              </a:rPr>
              <a:t> и реализация</a:t>
            </a:r>
          </a:p>
          <a:p>
            <a:pPr marL="457200" indent="-457200">
              <a:buFont typeface="+mj-lt"/>
              <a:buAutoNum type="alphaLcParenR"/>
            </a:pPr>
            <a:r>
              <a:rPr lang="ru-RU" altLang="ko-KR" sz="2000" dirty="0" err="1">
                <a:cs typeface="Arial" pitchFamily="34" charset="0"/>
              </a:rPr>
              <a:t>учене</a:t>
            </a:r>
            <a:r>
              <a:rPr lang="ru-RU" altLang="ko-KR" sz="2000" dirty="0">
                <a:cs typeface="Arial" pitchFamily="34" charset="0"/>
              </a:rPr>
              <a:t>, доверие, опит, </a:t>
            </a:r>
            <a:r>
              <a:rPr lang="ru-RU" altLang="ko-KR" sz="2000" dirty="0" err="1">
                <a:cs typeface="Arial" pitchFamily="34" charset="0"/>
              </a:rPr>
              <a:t>непредубеденост</a:t>
            </a:r>
            <a:r>
              <a:rPr lang="ru-RU" altLang="ko-KR" sz="2000" dirty="0">
                <a:cs typeface="Arial" pitchFamily="34" charset="0"/>
              </a:rPr>
              <a:t>, </a:t>
            </a:r>
            <a:r>
              <a:rPr lang="ru-RU" altLang="ko-KR" sz="2000" dirty="0" err="1">
                <a:cs typeface="Arial" pitchFamily="34" charset="0"/>
              </a:rPr>
              <a:t>варианти</a:t>
            </a:r>
            <a:r>
              <a:rPr lang="ru-RU" altLang="ko-KR" sz="2000" dirty="0">
                <a:cs typeface="Arial" pitchFamily="34" charset="0"/>
              </a:rPr>
              <a:t> и реализация</a:t>
            </a: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741076" y="3388213"/>
            <a:ext cx="2378376" cy="27719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2) </a:t>
            </a:r>
            <a:r>
              <a:rPr lang="ru-RU" altLang="ko-KR" sz="2200" b="1" dirty="0" err="1">
                <a:solidFill>
                  <a:srgbClr val="243255"/>
                </a:solidFill>
                <a:cs typeface="Arial" pitchFamily="34" charset="0"/>
              </a:rPr>
              <a:t>Всеки</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ден</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ние</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вземаме</a:t>
            </a:r>
            <a:r>
              <a:rPr lang="ru-RU" altLang="ko-KR" sz="2200" b="1" dirty="0">
                <a:solidFill>
                  <a:srgbClr val="243255"/>
                </a:solidFill>
                <a:cs typeface="Arial" pitchFamily="34" charset="0"/>
              </a:rPr>
              <a:t> около</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42" name="Oval 4">
            <a:extLst>
              <a:ext uri="{FF2B5EF4-FFF2-40B4-BE49-F238E27FC236}">
                <a16:creationId xmlns:a16="http://schemas.microsoft.com/office/drawing/2014/main" id="{56819788-4C3D-4D83-8206-8163B6C9EB62}"/>
              </a:ext>
            </a:extLst>
          </p:cNvPr>
          <p:cNvSpPr/>
          <p:nvPr/>
        </p:nvSpPr>
        <p:spPr>
          <a:xfrm>
            <a:off x="1691175"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4890519"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7643714"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8" name="Donut 39">
            <a:extLst>
              <a:ext uri="{FF2B5EF4-FFF2-40B4-BE49-F238E27FC236}">
                <a16:creationId xmlns:a16="http://schemas.microsoft.com/office/drawing/2014/main" id="{8BEC43B0-03F2-4C6B-9FD9-6B1BA13A3C4E}"/>
              </a:ext>
            </a:extLst>
          </p:cNvPr>
          <p:cNvSpPr/>
          <p:nvPr/>
        </p:nvSpPr>
        <p:spPr>
          <a:xfrm>
            <a:off x="7837131" y="266311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7"/>
            <a:ext cx="2781300" cy="31521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4) </a:t>
            </a:r>
            <a:r>
              <a:rPr lang="ru-RU" altLang="ko-KR" sz="2200" b="1" dirty="0" err="1">
                <a:solidFill>
                  <a:srgbClr val="243255"/>
                </a:solidFill>
                <a:cs typeface="Arial" pitchFamily="34" charset="0"/>
              </a:rPr>
              <a:t>Критерият</a:t>
            </a:r>
            <a:r>
              <a:rPr lang="ru-RU" altLang="ko-KR" sz="2200" b="1" dirty="0">
                <a:solidFill>
                  <a:srgbClr val="243255"/>
                </a:solidFill>
                <a:cs typeface="Arial" pitchFamily="34" charset="0"/>
              </a:rPr>
              <a:t> за </a:t>
            </a:r>
            <a:r>
              <a:rPr lang="ru-RU" altLang="ko-KR" sz="2200" b="1" dirty="0" err="1">
                <a:solidFill>
                  <a:srgbClr val="243255"/>
                </a:solidFill>
                <a:cs typeface="Arial" pitchFamily="34" charset="0"/>
              </a:rPr>
              <a:t>разграничаване</a:t>
            </a:r>
            <a:r>
              <a:rPr lang="ru-RU" altLang="ko-KR" sz="2200" b="1" dirty="0">
                <a:solidFill>
                  <a:srgbClr val="243255"/>
                </a:solidFill>
                <a:cs typeface="Arial" pitchFamily="34" charset="0"/>
              </a:rPr>
              <a:t> на </a:t>
            </a:r>
            <a:r>
              <a:rPr lang="ru-RU" altLang="ko-KR" sz="2200" b="1" dirty="0" err="1">
                <a:solidFill>
                  <a:srgbClr val="243255"/>
                </a:solidFill>
                <a:cs typeface="Arial" pitchFamily="34" charset="0"/>
              </a:rPr>
              <a:t>решенията</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като</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програмирани</a:t>
            </a:r>
            <a:r>
              <a:rPr lang="ru-RU" altLang="ko-KR" sz="2200" b="1" dirty="0">
                <a:solidFill>
                  <a:srgbClr val="243255"/>
                </a:solidFill>
                <a:cs typeface="Arial" pitchFamily="34" charset="0"/>
              </a:rPr>
              <a:t> и </a:t>
            </a:r>
            <a:r>
              <a:rPr lang="ru-RU" altLang="ko-KR" sz="2200" b="1" dirty="0" err="1">
                <a:solidFill>
                  <a:srgbClr val="243255"/>
                </a:solidFill>
                <a:cs typeface="Arial" pitchFamily="34" charset="0"/>
              </a:rPr>
              <a:t>непрограмирани</a:t>
            </a:r>
            <a:r>
              <a:rPr lang="ru-RU" altLang="ko-KR" sz="2200" b="1" dirty="0">
                <a:solidFill>
                  <a:srgbClr val="243255"/>
                </a:solidFill>
                <a:cs typeface="Arial" pitchFamily="34" charset="0"/>
              </a:rPr>
              <a:t> е</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5634" y="3350198"/>
            <a:ext cx="3861366" cy="31521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5) </a:t>
            </a:r>
            <a:r>
              <a:rPr lang="ru-RU" altLang="ko-KR" sz="2200" b="1" dirty="0" err="1">
                <a:solidFill>
                  <a:srgbClr val="243255"/>
                </a:solidFill>
                <a:cs typeface="Arial" pitchFamily="34" charset="0"/>
              </a:rPr>
              <a:t>Според</a:t>
            </a:r>
            <a:r>
              <a:rPr lang="ru-RU" altLang="ko-KR" sz="2200" b="1" dirty="0">
                <a:solidFill>
                  <a:srgbClr val="243255"/>
                </a:solidFill>
                <a:cs typeface="Arial" pitchFamily="34" charset="0"/>
              </a:rPr>
              <a:t> критерия „</a:t>
            </a:r>
            <a:r>
              <a:rPr lang="ru-RU" altLang="ko-KR" sz="2200" b="1" dirty="0" err="1">
                <a:solidFill>
                  <a:srgbClr val="243255"/>
                </a:solidFill>
                <a:cs typeface="Arial" pitchFamily="34" charset="0"/>
              </a:rPr>
              <a:t>времеви</a:t>
            </a:r>
            <a:r>
              <a:rPr lang="ru-RU" altLang="ko-KR" sz="2200" b="1" dirty="0">
                <a:solidFill>
                  <a:srgbClr val="243255"/>
                </a:solidFill>
                <a:cs typeface="Arial" pitchFamily="34" charset="0"/>
              </a:rPr>
              <a:t> период“ </a:t>
            </a:r>
            <a:r>
              <a:rPr lang="ru-RU" altLang="ko-KR" sz="2200" b="1" dirty="0" err="1">
                <a:solidFill>
                  <a:srgbClr val="243255"/>
                </a:solidFill>
                <a:cs typeface="Arial" pitchFamily="34" charset="0"/>
              </a:rPr>
              <a:t>решенията</a:t>
            </a:r>
            <a:r>
              <a:rPr lang="ru-RU" altLang="ko-KR" sz="2200" b="1" dirty="0">
                <a:solidFill>
                  <a:srgbClr val="243255"/>
                </a:solidFill>
                <a:cs typeface="Arial" pitchFamily="34" charset="0"/>
              </a:rPr>
              <a:t> се делят на</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2297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576650" y="3395058"/>
            <a:ext cx="2773285" cy="27035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3) </a:t>
            </a:r>
            <a:r>
              <a:rPr lang="ru-RU" altLang="ko-KR" sz="2200" b="1" dirty="0" err="1">
                <a:solidFill>
                  <a:srgbClr val="243255"/>
                </a:solidFill>
                <a:cs typeface="Arial" pitchFamily="34" charset="0"/>
              </a:rPr>
              <a:t>Първите</a:t>
            </a:r>
            <a:r>
              <a:rPr lang="ru-RU" altLang="ko-KR" sz="2200" b="1" dirty="0">
                <a:solidFill>
                  <a:srgbClr val="243255"/>
                </a:solidFill>
                <a:cs typeface="Arial" pitchFamily="34" charset="0"/>
              </a:rPr>
              <a:t> три </a:t>
            </a:r>
            <a:r>
              <a:rPr lang="ru-RU" altLang="ko-KR" sz="2200" b="1" dirty="0" err="1">
                <a:solidFill>
                  <a:srgbClr val="243255"/>
                </a:solidFill>
                <a:cs typeface="Arial" pitchFamily="34" charset="0"/>
              </a:rPr>
              <a:t>етапа</a:t>
            </a:r>
            <a:r>
              <a:rPr lang="ru-RU" altLang="ko-KR" sz="2200" b="1" dirty="0">
                <a:solidFill>
                  <a:srgbClr val="243255"/>
                </a:solidFill>
                <a:cs typeface="Arial" pitchFamily="34" charset="0"/>
              </a:rPr>
              <a:t> от </a:t>
            </a:r>
            <a:r>
              <a:rPr lang="ru-RU" altLang="ko-KR" sz="2200" b="1" dirty="0" err="1">
                <a:solidFill>
                  <a:srgbClr val="243255"/>
                </a:solidFill>
                <a:cs typeface="Arial" pitchFamily="34" charset="0"/>
              </a:rPr>
              <a:t>модела</a:t>
            </a:r>
            <a:r>
              <a:rPr lang="ru-RU" altLang="ko-KR" sz="2200" b="1" dirty="0">
                <a:solidFill>
                  <a:srgbClr val="243255"/>
                </a:solidFill>
                <a:cs typeface="Arial" pitchFamily="34" charset="0"/>
              </a:rPr>
              <a:t> за </a:t>
            </a:r>
            <a:r>
              <a:rPr lang="ru-RU" altLang="ko-KR" sz="2200" b="1" dirty="0" err="1">
                <a:solidFill>
                  <a:srgbClr val="243255"/>
                </a:solidFill>
                <a:cs typeface="Arial" pitchFamily="34" charset="0"/>
              </a:rPr>
              <a:t>вземане</a:t>
            </a:r>
            <a:r>
              <a:rPr lang="ru-RU" altLang="ko-KR" sz="2200" b="1" dirty="0">
                <a:solidFill>
                  <a:srgbClr val="243255"/>
                </a:solidFill>
                <a:cs typeface="Arial" pitchFamily="34" charset="0"/>
              </a:rPr>
              <a:t> на решения DECIDE </a:t>
            </a:r>
            <a:r>
              <a:rPr lang="ru-RU" altLang="ko-KR" sz="2200" b="1" dirty="0" err="1">
                <a:solidFill>
                  <a:srgbClr val="243255"/>
                </a:solidFill>
                <a:cs typeface="Arial" pitchFamily="34" charset="0"/>
              </a:rPr>
              <a:t>са</a:t>
            </a:r>
            <a:r>
              <a:rPr lang="ru-RU"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22" name="Text Placeholder 5">
            <a:extLst>
              <a:ext uri="{FF2B5EF4-FFF2-40B4-BE49-F238E27FC236}">
                <a16:creationId xmlns:a16="http://schemas.microsoft.com/office/drawing/2014/main" id="{FEDC1398-449F-40B6-AD38-A23597BC0CC7}"/>
              </a:ext>
            </a:extLst>
          </p:cNvPr>
          <p:cNvSpPr txBox="1">
            <a:spLocks/>
          </p:cNvSpPr>
          <p:nvPr/>
        </p:nvSpPr>
        <p:spPr>
          <a:xfrm>
            <a:off x="4343400" y="4254841"/>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ru-RU" altLang="ko-KR" sz="2000" dirty="0">
                <a:cs typeface="Arial" pitchFamily="34" charset="0"/>
              </a:rPr>
              <a:t>35 решения</a:t>
            </a:r>
          </a:p>
          <a:p>
            <a:pPr marL="457200" indent="-457200">
              <a:buFont typeface="+mj-lt"/>
              <a:buAutoNum type="alphaLcParenR"/>
            </a:pPr>
            <a:r>
              <a:rPr lang="ru-RU" altLang="ko-KR" sz="2000" dirty="0">
                <a:cs typeface="Arial" pitchFamily="34" charset="0"/>
              </a:rPr>
              <a:t>350 решения</a:t>
            </a:r>
          </a:p>
          <a:p>
            <a:pPr marL="457200" indent="-457200">
              <a:buFont typeface="+mj-lt"/>
              <a:buAutoNum type="alphaLcParenR"/>
            </a:pPr>
            <a:r>
              <a:rPr lang="ru-RU" altLang="ko-KR" sz="2000" dirty="0">
                <a:cs typeface="Arial" pitchFamily="34" charset="0"/>
              </a:rPr>
              <a:t>35 000 решения</a:t>
            </a:r>
          </a:p>
        </p:txBody>
      </p:sp>
      <p:sp>
        <p:nvSpPr>
          <p:cNvPr id="23" name="Text Placeholder 5">
            <a:extLst>
              <a:ext uri="{FF2B5EF4-FFF2-40B4-BE49-F238E27FC236}">
                <a16:creationId xmlns:a16="http://schemas.microsoft.com/office/drawing/2014/main" id="{37FB56C6-EF42-443B-A3B9-34E04FECBE0F}"/>
              </a:ext>
            </a:extLst>
          </p:cNvPr>
          <p:cNvSpPr txBox="1">
            <a:spLocks/>
          </p:cNvSpPr>
          <p:nvPr/>
        </p:nvSpPr>
        <p:spPr>
          <a:xfrm>
            <a:off x="7315200" y="4838700"/>
            <a:ext cx="34919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ru-RU" altLang="ko-KR" sz="2000" dirty="0" err="1">
                <a:cs typeface="Arial" pitchFamily="34" charset="0"/>
              </a:rPr>
              <a:t>Определяне</a:t>
            </a:r>
            <a:r>
              <a:rPr lang="ru-RU" altLang="ko-KR" sz="2000" dirty="0">
                <a:cs typeface="Arial" pitchFamily="34" charset="0"/>
              </a:rPr>
              <a:t> на </a:t>
            </a:r>
            <a:r>
              <a:rPr lang="ru-RU" altLang="ko-KR" sz="2000" dirty="0" err="1">
                <a:cs typeface="Arial" pitchFamily="34" charset="0"/>
              </a:rPr>
              <a:t>действието</a:t>
            </a:r>
            <a:r>
              <a:rPr lang="ru-RU" altLang="ko-KR" sz="2000" dirty="0">
                <a:cs typeface="Arial" pitchFamily="34" charset="0"/>
              </a:rPr>
              <a:t>, </a:t>
            </a:r>
            <a:r>
              <a:rPr lang="ru-RU" altLang="ko-KR" sz="2000" dirty="0" err="1">
                <a:cs typeface="Arial" pitchFamily="34" charset="0"/>
              </a:rPr>
              <a:t>Избор</a:t>
            </a:r>
            <a:r>
              <a:rPr lang="ru-RU" altLang="ko-KR" sz="2000" dirty="0">
                <a:cs typeface="Arial" pitchFamily="34" charset="0"/>
              </a:rPr>
              <a:t> на </a:t>
            </a:r>
            <a:r>
              <a:rPr lang="ru-RU" altLang="ko-KR" sz="2000" dirty="0" err="1">
                <a:cs typeface="Arial" pitchFamily="34" charset="0"/>
              </a:rPr>
              <a:t>модел</a:t>
            </a:r>
            <a:r>
              <a:rPr lang="ru-RU" altLang="ko-KR" sz="2000" dirty="0">
                <a:cs typeface="Arial" pitchFamily="34" charset="0"/>
              </a:rPr>
              <a:t>, </a:t>
            </a:r>
            <a:r>
              <a:rPr lang="ru-RU" altLang="ko-KR" sz="2000" dirty="0" err="1">
                <a:cs typeface="Arial" pitchFamily="34" charset="0"/>
              </a:rPr>
              <a:t>Установяване</a:t>
            </a:r>
            <a:r>
              <a:rPr lang="ru-RU" altLang="ko-KR" sz="2000" dirty="0">
                <a:cs typeface="Arial" pitchFamily="34" charset="0"/>
              </a:rPr>
              <a:t> на </a:t>
            </a:r>
            <a:r>
              <a:rPr lang="ru-RU" altLang="ko-KR" sz="2000" dirty="0" err="1">
                <a:cs typeface="Arial" pitchFamily="34" charset="0"/>
              </a:rPr>
              <a:t>критериите</a:t>
            </a:r>
            <a:endParaRPr lang="ru-RU" altLang="ko-KR" sz="2000" dirty="0">
              <a:cs typeface="Arial" pitchFamily="34" charset="0"/>
            </a:endParaRPr>
          </a:p>
          <a:p>
            <a:pPr marL="457200" indent="-457200">
              <a:buFont typeface="+mj-lt"/>
              <a:buAutoNum type="alphaLcParenR"/>
            </a:pPr>
            <a:r>
              <a:rPr lang="ru-RU" altLang="ko-KR" sz="2000" dirty="0" err="1">
                <a:cs typeface="Arial" pitchFamily="34" charset="0"/>
              </a:rPr>
              <a:t>Дефиниране</a:t>
            </a:r>
            <a:r>
              <a:rPr lang="ru-RU" altLang="ko-KR" sz="2000" dirty="0">
                <a:cs typeface="Arial" pitchFamily="34" charset="0"/>
              </a:rPr>
              <a:t> на проблема, Оценка на </a:t>
            </a:r>
            <a:r>
              <a:rPr lang="ru-RU" altLang="ko-KR" sz="2000" dirty="0" err="1">
                <a:cs typeface="Arial" pitchFamily="34" charset="0"/>
              </a:rPr>
              <a:t>последствията</a:t>
            </a:r>
            <a:r>
              <a:rPr lang="ru-RU" altLang="ko-KR" sz="2000" dirty="0">
                <a:cs typeface="Arial" pitchFamily="34" charset="0"/>
              </a:rPr>
              <a:t>, </a:t>
            </a:r>
            <a:r>
              <a:rPr lang="ru-RU" altLang="ko-KR" sz="2000" dirty="0" err="1">
                <a:cs typeface="Arial" pitchFamily="34" charset="0"/>
              </a:rPr>
              <a:t>Установяване</a:t>
            </a:r>
            <a:r>
              <a:rPr lang="ru-RU" altLang="ko-KR" sz="2000" dirty="0">
                <a:cs typeface="Arial" pitchFamily="34" charset="0"/>
              </a:rPr>
              <a:t> на план за действие</a:t>
            </a:r>
          </a:p>
          <a:p>
            <a:pPr marL="457200" indent="-457200">
              <a:buFont typeface="+mj-lt"/>
              <a:buAutoNum type="alphaLcParenR"/>
            </a:pPr>
            <a:r>
              <a:rPr lang="ru-RU" altLang="ko-KR" sz="2000" dirty="0" err="1">
                <a:cs typeface="Arial" pitchFamily="34" charset="0"/>
              </a:rPr>
              <a:t>Дефиниране</a:t>
            </a:r>
            <a:r>
              <a:rPr lang="ru-RU" altLang="ko-KR" sz="2000" dirty="0">
                <a:cs typeface="Arial" pitchFamily="34" charset="0"/>
              </a:rPr>
              <a:t> на проблема, </a:t>
            </a:r>
            <a:r>
              <a:rPr lang="ru-RU" altLang="ko-KR" sz="2000" dirty="0" err="1">
                <a:cs typeface="Arial" pitchFamily="34" charset="0"/>
              </a:rPr>
              <a:t>Разглеждане</a:t>
            </a:r>
            <a:r>
              <a:rPr lang="ru-RU" altLang="ko-KR" sz="2000" dirty="0">
                <a:cs typeface="Arial" pitchFamily="34" charset="0"/>
              </a:rPr>
              <a:t> на </a:t>
            </a:r>
            <a:r>
              <a:rPr lang="ru-RU" altLang="ko-KR" sz="2000" dirty="0" err="1">
                <a:cs typeface="Arial" pitchFamily="34" charset="0"/>
              </a:rPr>
              <a:t>алтернативите</a:t>
            </a:r>
            <a:r>
              <a:rPr lang="ru-RU" altLang="ko-KR" sz="2000" dirty="0">
                <a:cs typeface="Arial" pitchFamily="34" charset="0"/>
              </a:rPr>
              <a:t>, </a:t>
            </a:r>
            <a:r>
              <a:rPr lang="ru-RU" altLang="ko-KR" sz="2000" dirty="0" err="1">
                <a:cs typeface="Arial" pitchFamily="34" charset="0"/>
              </a:rPr>
              <a:t>Отчитане</a:t>
            </a:r>
            <a:r>
              <a:rPr lang="ru-RU" altLang="ko-KR" sz="2000" dirty="0">
                <a:cs typeface="Arial" pitchFamily="34" charset="0"/>
              </a:rPr>
              <a:t> на </a:t>
            </a:r>
            <a:r>
              <a:rPr lang="ru-RU" altLang="ko-KR" sz="2000" dirty="0" err="1">
                <a:cs typeface="Arial" pitchFamily="34" charset="0"/>
              </a:rPr>
              <a:t>последствията</a:t>
            </a:r>
            <a:endParaRPr lang="ru-RU" altLang="ko-KR" sz="2000" dirty="0">
              <a:cs typeface="Arial" pitchFamily="34" charset="0"/>
            </a:endParaRPr>
          </a:p>
        </p:txBody>
      </p:sp>
      <p:sp>
        <p:nvSpPr>
          <p:cNvPr id="24" name="Text Placeholder 5">
            <a:extLst>
              <a:ext uri="{FF2B5EF4-FFF2-40B4-BE49-F238E27FC236}">
                <a16:creationId xmlns:a16="http://schemas.microsoft.com/office/drawing/2014/main" id="{60F1AEBD-7468-4926-9325-952D30A69C3D}"/>
              </a:ext>
            </a:extLst>
          </p:cNvPr>
          <p:cNvSpPr txBox="1">
            <a:spLocks/>
          </p:cNvSpPr>
          <p:nvPr/>
        </p:nvSpPr>
        <p:spPr>
          <a:xfrm>
            <a:off x="10807135" y="51435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ru-RU" altLang="ko-KR" sz="2000" dirty="0">
                <a:cs typeface="Arial" pitchFamily="34" charset="0"/>
              </a:rPr>
              <a:t>обхват на </a:t>
            </a:r>
            <a:r>
              <a:rPr lang="ru-RU" altLang="ko-KR" sz="2000" dirty="0" err="1">
                <a:cs typeface="Arial" pitchFamily="34" charset="0"/>
              </a:rPr>
              <a:t>въздействие</a:t>
            </a:r>
            <a:endParaRPr lang="ru-RU" altLang="ko-KR" sz="2000" dirty="0">
              <a:cs typeface="Arial" pitchFamily="34" charset="0"/>
            </a:endParaRPr>
          </a:p>
          <a:p>
            <a:pPr marL="457200" indent="-457200">
              <a:buFont typeface="+mj-lt"/>
              <a:buAutoNum type="alphaLcParenR"/>
            </a:pPr>
            <a:r>
              <a:rPr lang="ru-RU" altLang="ko-KR" sz="2000" dirty="0" err="1">
                <a:cs typeface="Arial" pitchFamily="34" charset="0"/>
              </a:rPr>
              <a:t>повторяемост</a:t>
            </a:r>
            <a:r>
              <a:rPr lang="ru-RU" altLang="ko-KR" sz="2000" dirty="0">
                <a:cs typeface="Arial" pitchFamily="34" charset="0"/>
              </a:rPr>
              <a:t> на </a:t>
            </a:r>
            <a:r>
              <a:rPr lang="ru-RU" altLang="ko-KR" sz="2000" dirty="0" err="1">
                <a:cs typeface="Arial" pitchFamily="34" charset="0"/>
              </a:rPr>
              <a:t>ситуацията</a:t>
            </a:r>
            <a:endParaRPr lang="ru-RU" altLang="ko-KR" sz="2000" dirty="0">
              <a:cs typeface="Arial" pitchFamily="34" charset="0"/>
            </a:endParaRPr>
          </a:p>
          <a:p>
            <a:pPr marL="457200" indent="-457200">
              <a:buFont typeface="+mj-lt"/>
              <a:buAutoNum type="alphaLcParenR"/>
            </a:pPr>
            <a:r>
              <a:rPr lang="ru-RU" altLang="ko-KR" sz="2000" dirty="0" err="1">
                <a:cs typeface="Arial" pitchFamily="34" charset="0"/>
              </a:rPr>
              <a:t>предвидимост</a:t>
            </a:r>
            <a:r>
              <a:rPr lang="ru-RU" altLang="ko-KR" sz="2000" dirty="0">
                <a:cs typeface="Arial" pitchFamily="34" charset="0"/>
              </a:rPr>
              <a:t> на </a:t>
            </a:r>
            <a:r>
              <a:rPr lang="ru-RU" altLang="ko-KR" sz="2000" dirty="0" err="1">
                <a:cs typeface="Arial" pitchFamily="34" charset="0"/>
              </a:rPr>
              <a:t>ситуацията</a:t>
            </a:r>
            <a:endParaRPr lang="ru-RU" altLang="ko-KR" sz="2000" dirty="0">
              <a:cs typeface="Arial" pitchFamily="34" charset="0"/>
            </a:endParaRPr>
          </a:p>
        </p:txBody>
      </p:sp>
      <p:sp>
        <p:nvSpPr>
          <p:cNvPr id="25" name="Text Placeholder 5">
            <a:extLst>
              <a:ext uri="{FF2B5EF4-FFF2-40B4-BE49-F238E27FC236}">
                <a16:creationId xmlns:a16="http://schemas.microsoft.com/office/drawing/2014/main" id="{5323EC87-4F3D-4DAD-8179-738E767258A9}"/>
              </a:ext>
            </a:extLst>
          </p:cNvPr>
          <p:cNvSpPr txBox="1">
            <a:spLocks/>
          </p:cNvSpPr>
          <p:nvPr/>
        </p:nvSpPr>
        <p:spPr>
          <a:xfrm>
            <a:off x="14041177" y="4466817"/>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ru-RU" altLang="ko-KR" sz="2000" dirty="0" err="1">
                <a:cs typeface="Arial" pitchFamily="34" charset="0"/>
              </a:rPr>
              <a:t>краткосрочни</a:t>
            </a:r>
            <a:r>
              <a:rPr lang="ru-RU" altLang="ko-KR" sz="2000" dirty="0">
                <a:cs typeface="Arial" pitchFamily="34" charset="0"/>
              </a:rPr>
              <a:t>, </a:t>
            </a:r>
            <a:r>
              <a:rPr lang="ru-RU" altLang="ko-KR" sz="2000" dirty="0" err="1">
                <a:cs typeface="Arial" pitchFamily="34" charset="0"/>
              </a:rPr>
              <a:t>средносрочни</a:t>
            </a:r>
            <a:r>
              <a:rPr lang="ru-RU" altLang="ko-KR" sz="2000" dirty="0">
                <a:cs typeface="Arial" pitchFamily="34" charset="0"/>
              </a:rPr>
              <a:t> и </a:t>
            </a:r>
            <a:r>
              <a:rPr lang="ru-RU" altLang="ko-KR" sz="2000" dirty="0" err="1">
                <a:cs typeface="Arial" pitchFamily="34" charset="0"/>
              </a:rPr>
              <a:t>дългосрочни</a:t>
            </a:r>
            <a:endParaRPr lang="ru-RU" altLang="ko-KR" sz="2000" dirty="0">
              <a:cs typeface="Arial" pitchFamily="34" charset="0"/>
            </a:endParaRPr>
          </a:p>
          <a:p>
            <a:pPr marL="457200" indent="-457200">
              <a:buFont typeface="+mj-lt"/>
              <a:buAutoNum type="alphaLcParenR"/>
            </a:pPr>
            <a:r>
              <a:rPr lang="ru-RU" altLang="ko-KR" sz="2000" dirty="0" err="1">
                <a:cs typeface="Arial" pitchFamily="34" charset="0"/>
              </a:rPr>
              <a:t>оперативни</a:t>
            </a:r>
            <a:r>
              <a:rPr lang="ru-RU" altLang="ko-KR" sz="2000" dirty="0">
                <a:cs typeface="Arial" pitchFamily="34" charset="0"/>
              </a:rPr>
              <a:t>, тактически и стратегически</a:t>
            </a:r>
          </a:p>
          <a:p>
            <a:pPr marL="457200" indent="-457200">
              <a:buFont typeface="+mj-lt"/>
              <a:buAutoNum type="alphaLcParenR"/>
            </a:pPr>
            <a:r>
              <a:rPr lang="ru-RU" altLang="ko-KR" sz="2000" dirty="0" err="1">
                <a:cs typeface="Arial" pitchFamily="34" charset="0"/>
              </a:rPr>
              <a:t>частни</a:t>
            </a:r>
            <a:r>
              <a:rPr lang="ru-RU" altLang="ko-KR" sz="2000" dirty="0">
                <a:cs typeface="Arial" pitchFamily="34" charset="0"/>
              </a:rPr>
              <a:t> и общи</a:t>
            </a:r>
          </a:p>
        </p:txBody>
      </p:sp>
      <p:pic>
        <p:nvPicPr>
          <p:cNvPr id="3" name="Graphic 2" descr="Right And Left Brain with solid fill">
            <a:extLst>
              <a:ext uri="{FF2B5EF4-FFF2-40B4-BE49-F238E27FC236}">
                <a16:creationId xmlns:a16="http://schemas.microsoft.com/office/drawing/2014/main" id="{72595925-74AB-4C1F-B3F9-FF9B7A35D4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4112" y="2550784"/>
            <a:ext cx="608518" cy="608518"/>
          </a:xfrm>
          <a:prstGeom prst="rect">
            <a:avLst/>
          </a:prstGeom>
        </p:spPr>
      </p:pic>
      <p:pic>
        <p:nvPicPr>
          <p:cNvPr id="6" name="Graphic 5" descr="Bad Inventory outline">
            <a:extLst>
              <a:ext uri="{FF2B5EF4-FFF2-40B4-BE49-F238E27FC236}">
                <a16:creationId xmlns:a16="http://schemas.microsoft.com/office/drawing/2014/main" id="{A7538114-6044-404F-AE6B-A8E6927303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92009" y="2627508"/>
            <a:ext cx="551412" cy="551412"/>
          </a:xfrm>
          <a:prstGeom prst="rect">
            <a:avLst/>
          </a:prstGeom>
        </p:spPr>
      </p:pic>
      <p:pic>
        <p:nvPicPr>
          <p:cNvPr id="11" name="Graphic 10" descr="Web design with solid fill">
            <a:extLst>
              <a:ext uri="{FF2B5EF4-FFF2-40B4-BE49-F238E27FC236}">
                <a16:creationId xmlns:a16="http://schemas.microsoft.com/office/drawing/2014/main" id="{E6C69646-684E-4B04-BF95-D4AB2CD2DD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38817" y="2593991"/>
            <a:ext cx="528701" cy="528701"/>
          </a:xfrm>
          <a:prstGeom prst="rect">
            <a:avLst/>
          </a:prstGeom>
        </p:spPr>
      </p:pic>
      <p:pic>
        <p:nvPicPr>
          <p:cNvPr id="13" name="Graphic 12" descr="Stopwatch 75% with solid fill">
            <a:extLst>
              <a:ext uri="{FF2B5EF4-FFF2-40B4-BE49-F238E27FC236}">
                <a16:creationId xmlns:a16="http://schemas.microsoft.com/office/drawing/2014/main" id="{04A2F128-D712-4805-8A02-559EC63C26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30710" y="2611346"/>
            <a:ext cx="552384" cy="552384"/>
          </a:xfrm>
          <a:prstGeom prst="rect">
            <a:avLst/>
          </a:prstGeom>
        </p:spPr>
      </p:pic>
    </p:spTree>
    <p:extLst>
      <p:ext uri="{BB962C8B-B14F-4D97-AF65-F5344CB8AC3E}">
        <p14:creationId xmlns:p14="http://schemas.microsoft.com/office/powerpoint/2010/main" val="2898948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9" grpId="0"/>
      <p:bldP spid="42" grpId="0" animBg="1"/>
      <p:bldP spid="43" grpId="0" animBg="1"/>
      <p:bldP spid="45" grpId="0" animBg="1"/>
      <p:bldP spid="48" grpId="0" animBg="1"/>
      <p:bldP spid="53" grpId="0"/>
      <p:bldP spid="55" grpId="0"/>
      <p:bldP spid="57" grpId="0" animBg="1"/>
      <p:bldP spid="58" grpId="0" animBg="1"/>
      <p:bldP spid="61" grpId="0"/>
      <p:bldP spid="22" grpId="0"/>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76725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sz="4800" dirty="0">
                <a:solidFill>
                  <a:srgbClr val="E12227"/>
                </a:solidFill>
                <a:latin typeface="Tahoma" panose="020B0604030504040204" pitchFamily="34" charset="0"/>
                <a:ea typeface="Tahoma" panose="020B0604030504040204" pitchFamily="34" charset="0"/>
                <a:cs typeface="Tahoma" panose="020B0604030504040204" pitchFamily="34" charset="0"/>
              </a:rPr>
              <a:t>Тест за самооценка</a:t>
            </a:r>
            <a:endPar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1204875" y="3316556"/>
            <a:ext cx="3365284" cy="23937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6) </a:t>
            </a:r>
            <a:r>
              <a:rPr lang="ru-RU" altLang="ko-KR" sz="2200" b="1" dirty="0" err="1">
                <a:solidFill>
                  <a:srgbClr val="243255"/>
                </a:solidFill>
                <a:cs typeface="Arial" pitchFamily="34" charset="0"/>
              </a:rPr>
              <a:t>Ако</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използвате</a:t>
            </a:r>
            <a:r>
              <a:rPr lang="ru-RU" altLang="ko-KR" sz="2200" b="1" dirty="0">
                <a:solidFill>
                  <a:srgbClr val="243255"/>
                </a:solidFill>
                <a:cs typeface="Arial" pitchFamily="34" charset="0"/>
              </a:rPr>
              <a:t> стандартна процедура за </a:t>
            </a:r>
            <a:r>
              <a:rPr lang="ru-RU" altLang="ko-KR" sz="2200" b="1" dirty="0" err="1">
                <a:solidFill>
                  <a:srgbClr val="243255"/>
                </a:solidFill>
                <a:cs typeface="Arial" pitchFamily="34" charset="0"/>
              </a:rPr>
              <a:t>справяне</a:t>
            </a:r>
            <a:r>
              <a:rPr lang="ru-RU" altLang="ko-KR" sz="2200" b="1" dirty="0">
                <a:solidFill>
                  <a:srgbClr val="243255"/>
                </a:solidFill>
                <a:cs typeface="Arial" pitchFamily="34" charset="0"/>
              </a:rPr>
              <a:t> с </a:t>
            </a:r>
            <a:r>
              <a:rPr lang="ru-RU" altLang="ko-KR" sz="2200" b="1" dirty="0" err="1">
                <a:solidFill>
                  <a:srgbClr val="243255"/>
                </a:solidFill>
                <a:cs typeface="Arial" pitchFamily="34" charset="0"/>
              </a:rPr>
              <a:t>оплаквания</a:t>
            </a:r>
            <a:r>
              <a:rPr lang="ru-RU" altLang="ko-KR" sz="2200" b="1" dirty="0">
                <a:solidFill>
                  <a:srgbClr val="243255"/>
                </a:solidFill>
                <a:cs typeface="Arial" pitchFamily="34" charset="0"/>
              </a:rPr>
              <a:t> на </a:t>
            </a:r>
            <a:r>
              <a:rPr lang="ru-RU" altLang="ko-KR" sz="2200" b="1" dirty="0" err="1">
                <a:solidFill>
                  <a:srgbClr val="243255"/>
                </a:solidFill>
                <a:cs typeface="Arial" pitchFamily="34" charset="0"/>
              </a:rPr>
              <a:t>клиенти</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това</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ще</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бъде</a:t>
            </a:r>
            <a:r>
              <a:rPr lang="ru-RU" altLang="ko-KR" sz="2200" b="1" dirty="0">
                <a:solidFill>
                  <a:srgbClr val="243255"/>
                </a:solidFill>
                <a:cs typeface="Arial" pitchFamily="34" charset="0"/>
              </a:rPr>
              <a:t> пример за</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914400" y="5077500"/>
            <a:ext cx="32004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ru-RU" altLang="ko-KR" sz="2000" dirty="0" err="1">
                <a:cs typeface="Arial" pitchFamily="34" charset="0"/>
              </a:rPr>
              <a:t>програмирано</a:t>
            </a:r>
            <a:r>
              <a:rPr lang="ru-RU" altLang="ko-KR" sz="2000" dirty="0">
                <a:cs typeface="Arial" pitchFamily="34" charset="0"/>
              </a:rPr>
              <a:t> решение</a:t>
            </a:r>
          </a:p>
          <a:p>
            <a:pPr marL="457200" indent="-457200">
              <a:buFont typeface="+mj-lt"/>
              <a:buAutoNum type="alphaLcParenR"/>
            </a:pPr>
            <a:r>
              <a:rPr lang="ru-RU" altLang="ko-KR" sz="2000" dirty="0" err="1">
                <a:cs typeface="Arial" pitchFamily="34" charset="0"/>
              </a:rPr>
              <a:t>стратегическо</a:t>
            </a:r>
            <a:r>
              <a:rPr lang="ru-RU" altLang="ko-KR" sz="2000" dirty="0">
                <a:cs typeface="Arial" pitchFamily="34" charset="0"/>
              </a:rPr>
              <a:t> решение</a:t>
            </a:r>
          </a:p>
          <a:p>
            <a:pPr marL="457200" indent="-457200">
              <a:buFont typeface="+mj-lt"/>
              <a:buAutoNum type="alphaLcParenR"/>
            </a:pPr>
            <a:r>
              <a:rPr lang="ru-RU" altLang="ko-KR" sz="2000" dirty="0" err="1">
                <a:cs typeface="Arial" pitchFamily="34" charset="0"/>
              </a:rPr>
              <a:t>индивидуално</a:t>
            </a:r>
            <a:r>
              <a:rPr lang="ru-RU" altLang="ko-KR" sz="2000" dirty="0">
                <a:cs typeface="Arial" pitchFamily="34" charset="0"/>
              </a:rPr>
              <a:t> решение</a:t>
            </a:r>
          </a:p>
          <a:p>
            <a:pPr marL="457200" indent="-457200">
              <a:buFont typeface="+mj-lt"/>
              <a:buAutoNum type="alphaLcParenR"/>
            </a:pPr>
            <a:endParaRPr lang="ru-RU" altLang="ko-KR" sz="2000" dirty="0">
              <a:cs typeface="Arial" pitchFamily="34" charset="0"/>
            </a:endParaRP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741075" y="3388213"/>
            <a:ext cx="2835575" cy="31521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7) </a:t>
            </a:r>
            <a:r>
              <a:rPr lang="bg-BG" altLang="ko-KR" sz="2200" b="1" dirty="0">
                <a:solidFill>
                  <a:srgbClr val="243255"/>
                </a:solidFill>
                <a:cs typeface="Arial" pitchFamily="34" charset="0"/>
              </a:rPr>
              <a:t>Непрограмираните решения са</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42" name="Oval 4">
            <a:extLst>
              <a:ext uri="{FF2B5EF4-FFF2-40B4-BE49-F238E27FC236}">
                <a16:creationId xmlns:a16="http://schemas.microsoft.com/office/drawing/2014/main" id="{56819788-4C3D-4D83-8206-8163B6C9EB62}"/>
              </a:ext>
            </a:extLst>
          </p:cNvPr>
          <p:cNvSpPr/>
          <p:nvPr/>
        </p:nvSpPr>
        <p:spPr>
          <a:xfrm>
            <a:off x="1691175"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4890519"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7643714"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7"/>
            <a:ext cx="2781300" cy="31521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9) </a:t>
            </a:r>
            <a:r>
              <a:rPr lang="ru-RU" altLang="ko-KR" sz="2200" b="1" dirty="0" err="1">
                <a:solidFill>
                  <a:srgbClr val="243255"/>
                </a:solidFill>
                <a:cs typeface="Arial" pitchFamily="34" charset="0"/>
              </a:rPr>
              <a:t>Осъзнаването</a:t>
            </a:r>
            <a:r>
              <a:rPr lang="ru-RU" altLang="ko-KR" sz="2200" b="1" dirty="0">
                <a:solidFill>
                  <a:srgbClr val="243255"/>
                </a:solidFill>
                <a:cs typeface="Arial" pitchFamily="34" charset="0"/>
              </a:rPr>
              <a:t> на </a:t>
            </a:r>
            <a:r>
              <a:rPr lang="ru-RU" altLang="ko-KR" sz="2200" b="1" dirty="0" err="1">
                <a:solidFill>
                  <a:srgbClr val="243255"/>
                </a:solidFill>
                <a:cs typeface="Arial" pitchFamily="34" charset="0"/>
              </a:rPr>
              <a:t>собствените</a:t>
            </a:r>
            <a:r>
              <a:rPr lang="ru-RU" altLang="ko-KR" sz="2200" b="1" dirty="0">
                <a:solidFill>
                  <a:srgbClr val="243255"/>
                </a:solidFill>
                <a:cs typeface="Arial" pitchFamily="34" charset="0"/>
              </a:rPr>
              <a:t> предубеждения</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5634" y="3350198"/>
            <a:ext cx="3861366" cy="20573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10) </a:t>
            </a:r>
            <a:r>
              <a:rPr lang="ru-RU" altLang="ko-KR" sz="2200" b="1" dirty="0">
                <a:solidFill>
                  <a:srgbClr val="243255"/>
                </a:solidFill>
                <a:cs typeface="Arial" pitchFamily="34" charset="0"/>
              </a:rPr>
              <a:t>Кой </a:t>
            </a:r>
            <a:r>
              <a:rPr lang="ru-RU" altLang="ko-KR" sz="2200" b="1" dirty="0" err="1">
                <a:solidFill>
                  <a:srgbClr val="243255"/>
                </a:solidFill>
                <a:cs typeface="Arial" pitchFamily="34" charset="0"/>
              </a:rPr>
              <a:t>трябва</a:t>
            </a:r>
            <a:r>
              <a:rPr lang="ru-RU" altLang="ko-KR" sz="2200" b="1" dirty="0">
                <a:solidFill>
                  <a:srgbClr val="243255"/>
                </a:solidFill>
                <a:cs typeface="Arial" pitchFamily="34" charset="0"/>
              </a:rPr>
              <a:t> да </a:t>
            </a:r>
            <a:r>
              <a:rPr lang="ru-RU" altLang="ko-KR" sz="2200" b="1" dirty="0" err="1">
                <a:solidFill>
                  <a:srgbClr val="243255"/>
                </a:solidFill>
                <a:cs typeface="Arial" pitchFamily="34" charset="0"/>
              </a:rPr>
              <a:t>отговаря</a:t>
            </a:r>
            <a:r>
              <a:rPr lang="ru-RU" altLang="ko-KR" sz="2200" b="1" dirty="0">
                <a:solidFill>
                  <a:srgbClr val="243255"/>
                </a:solidFill>
                <a:cs typeface="Arial" pitchFamily="34" charset="0"/>
              </a:rPr>
              <a:t> за </a:t>
            </a:r>
            <a:r>
              <a:rPr lang="ru-RU" altLang="ko-KR" sz="2200" b="1" dirty="0" err="1">
                <a:solidFill>
                  <a:srgbClr val="243255"/>
                </a:solidFill>
                <a:cs typeface="Arial" pitchFamily="34" charset="0"/>
              </a:rPr>
              <a:t>вземането</a:t>
            </a:r>
            <a:r>
              <a:rPr lang="ru-RU" altLang="ko-KR" sz="2200" b="1" dirty="0">
                <a:solidFill>
                  <a:srgbClr val="243255"/>
                </a:solidFill>
                <a:cs typeface="Arial" pitchFamily="34" charset="0"/>
              </a:rPr>
              <a:t> на чести, </a:t>
            </a:r>
            <a:r>
              <a:rPr lang="ru-RU" altLang="ko-KR" sz="2200" b="1" dirty="0" err="1">
                <a:solidFill>
                  <a:srgbClr val="243255"/>
                </a:solidFill>
                <a:cs typeface="Arial" pitchFamily="34" charset="0"/>
              </a:rPr>
              <a:t>нискорискови</a:t>
            </a:r>
            <a:r>
              <a:rPr lang="ru-RU" altLang="ko-KR" sz="2200" b="1" dirty="0">
                <a:solidFill>
                  <a:srgbClr val="243255"/>
                </a:solidFill>
                <a:cs typeface="Arial" pitchFamily="34" charset="0"/>
              </a:rPr>
              <a:t> решения </a:t>
            </a:r>
            <a:r>
              <a:rPr lang="ru-RU" altLang="ko-KR" sz="2200" b="1" dirty="0" err="1">
                <a:solidFill>
                  <a:srgbClr val="243255"/>
                </a:solidFill>
                <a:cs typeface="Arial" pitchFamily="34" charset="0"/>
              </a:rPr>
              <a:t>като</a:t>
            </a:r>
            <a:r>
              <a:rPr lang="ru-RU" altLang="ko-KR" sz="2200" b="1" dirty="0">
                <a:solidFill>
                  <a:srgbClr val="243255"/>
                </a:solidFill>
                <a:cs typeface="Arial" pitchFamily="34" charset="0"/>
              </a:rPr>
              <a:t> например </a:t>
            </a:r>
            <a:r>
              <a:rPr lang="ru-RU" altLang="ko-KR" sz="2200" b="1" dirty="0" err="1">
                <a:solidFill>
                  <a:srgbClr val="243255"/>
                </a:solidFill>
                <a:cs typeface="Arial" pitchFamily="34" charset="0"/>
              </a:rPr>
              <a:t>регулярното</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назначаване</a:t>
            </a:r>
            <a:r>
              <a:rPr lang="ru-RU" altLang="ko-KR" sz="2200" b="1" dirty="0">
                <a:solidFill>
                  <a:srgbClr val="243255"/>
                </a:solidFill>
                <a:cs typeface="Arial" pitchFamily="34" charset="0"/>
              </a:rPr>
              <a:t> на служители (</a:t>
            </a:r>
            <a:r>
              <a:rPr lang="ru-RU" altLang="ko-KR" sz="2200" b="1" dirty="0" err="1">
                <a:solidFill>
                  <a:srgbClr val="243255"/>
                </a:solidFill>
                <a:cs typeface="Arial" pitchFamily="34" charset="0"/>
              </a:rPr>
              <a:t>според</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статията</a:t>
            </a:r>
            <a:r>
              <a:rPr lang="ru-RU" altLang="ko-KR" sz="2200" b="1" dirty="0">
                <a:solidFill>
                  <a:srgbClr val="243255"/>
                </a:solidFill>
                <a:cs typeface="Arial" pitchFamily="34" charset="0"/>
              </a:rPr>
              <a:t> на McKinsey от De </a:t>
            </a:r>
            <a:r>
              <a:rPr lang="ru-RU" altLang="ko-KR" sz="2200" b="1" dirty="0" err="1">
                <a:solidFill>
                  <a:srgbClr val="243255"/>
                </a:solidFill>
                <a:cs typeface="Arial" pitchFamily="34" charset="0"/>
              </a:rPr>
              <a:t>Smet</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Jost</a:t>
            </a:r>
            <a:r>
              <a:rPr lang="ru-RU" altLang="ko-KR" sz="2200" b="1" dirty="0">
                <a:solidFill>
                  <a:srgbClr val="243255"/>
                </a:solidFill>
                <a:cs typeface="Arial" pitchFamily="34" charset="0"/>
              </a:rPr>
              <a:t> &amp; </a:t>
            </a:r>
            <a:r>
              <a:rPr lang="ru-RU" altLang="ko-KR" sz="2200" b="1" dirty="0" err="1">
                <a:solidFill>
                  <a:srgbClr val="243255"/>
                </a:solidFill>
                <a:cs typeface="Arial" pitchFamily="34" charset="0"/>
              </a:rPr>
              <a:t>Weiss</a:t>
            </a:r>
            <a:r>
              <a:rPr lang="ru-RU" altLang="ko-KR" sz="2200" b="1" dirty="0">
                <a:solidFill>
                  <a:srgbClr val="243255"/>
                </a:solidFill>
                <a:cs typeface="Arial" pitchFamily="34" charset="0"/>
              </a:rPr>
              <a:t>, 2019):</a:t>
            </a:r>
            <a:endParaRPr lang="ko-KR" altLang="en-US" sz="2200" b="1" dirty="0">
              <a:solidFill>
                <a:srgbClr val="243255"/>
              </a:solidFill>
              <a:cs typeface="Arial" pitchFamily="34"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2297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576650" y="3395058"/>
            <a:ext cx="3134702" cy="30837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8) </a:t>
            </a:r>
            <a:r>
              <a:rPr lang="ru-RU" altLang="ko-KR" sz="2200" b="1" dirty="0" err="1">
                <a:solidFill>
                  <a:srgbClr val="243255"/>
                </a:solidFill>
                <a:cs typeface="Arial" pitchFamily="34" charset="0"/>
              </a:rPr>
              <a:t>Според</a:t>
            </a:r>
            <a:r>
              <a:rPr lang="ru-RU" altLang="ko-KR" sz="2200" b="1" dirty="0">
                <a:solidFill>
                  <a:srgbClr val="243255"/>
                </a:solidFill>
                <a:cs typeface="Arial" pitchFamily="34" charset="0"/>
              </a:rPr>
              <a:t> </a:t>
            </a:r>
            <a:r>
              <a:rPr lang="ru-RU" altLang="ko-KR" sz="2200" b="1" dirty="0" err="1">
                <a:solidFill>
                  <a:srgbClr val="243255"/>
                </a:solidFill>
                <a:cs typeface="Arial" pitchFamily="34" charset="0"/>
              </a:rPr>
              <a:t>статията</a:t>
            </a:r>
            <a:r>
              <a:rPr lang="ru-RU" altLang="ko-KR" sz="2200" b="1" dirty="0">
                <a:solidFill>
                  <a:srgbClr val="243255"/>
                </a:solidFill>
                <a:cs typeface="Arial" pitchFamily="34" charset="0"/>
              </a:rPr>
              <a:t> в Wall Street Journal (John D. </a:t>
            </a:r>
            <a:r>
              <a:rPr lang="ru-RU" altLang="ko-KR" sz="2200" b="1" dirty="0" err="1">
                <a:solidFill>
                  <a:srgbClr val="243255"/>
                </a:solidFill>
                <a:cs typeface="Arial" pitchFamily="34" charset="0"/>
              </a:rPr>
              <a:t>Stall</a:t>
            </a:r>
            <a:r>
              <a:rPr lang="ru-RU" altLang="ko-KR" sz="2200" b="1" dirty="0">
                <a:solidFill>
                  <a:srgbClr val="243255"/>
                </a:solidFill>
                <a:cs typeface="Arial" pitchFamily="34" charset="0"/>
              </a:rPr>
              <a:t>, 18.10.2019) </a:t>
            </a:r>
            <a:r>
              <a:rPr lang="ru-RU" altLang="ko-KR" sz="2200" b="1" dirty="0" err="1">
                <a:solidFill>
                  <a:srgbClr val="243255"/>
                </a:solidFill>
                <a:cs typeface="Arial" pitchFamily="34" charset="0"/>
              </a:rPr>
              <a:t>повечето</a:t>
            </a:r>
            <a:r>
              <a:rPr lang="ru-RU" altLang="ko-KR" sz="2200" b="1" dirty="0">
                <a:solidFill>
                  <a:srgbClr val="243255"/>
                </a:solidFill>
                <a:cs typeface="Arial" pitchFamily="34" charset="0"/>
              </a:rPr>
              <a:t> бизнес </a:t>
            </a:r>
            <a:r>
              <a:rPr lang="ru-RU" altLang="ko-KR" sz="2200" b="1" dirty="0" err="1">
                <a:solidFill>
                  <a:srgbClr val="243255"/>
                </a:solidFill>
                <a:cs typeface="Arial" pitchFamily="34" charset="0"/>
              </a:rPr>
              <a:t>лидери</a:t>
            </a:r>
            <a:r>
              <a:rPr lang="ru-RU" altLang="ko-KR" sz="2200" b="1" dirty="0">
                <a:solidFill>
                  <a:srgbClr val="243255"/>
                </a:solidFill>
                <a:cs typeface="Arial" pitchFamily="34" charset="0"/>
              </a:rPr>
              <a:t> се </a:t>
            </a:r>
            <a:r>
              <a:rPr lang="ru-RU" altLang="ko-KR" sz="2200" b="1" dirty="0" err="1">
                <a:solidFill>
                  <a:srgbClr val="243255"/>
                </a:solidFill>
                <a:cs typeface="Arial" pitchFamily="34" charset="0"/>
              </a:rPr>
              <a:t>доверяват</a:t>
            </a:r>
            <a:r>
              <a:rPr lang="ru-RU" altLang="ko-KR" sz="2200" b="1" dirty="0">
                <a:solidFill>
                  <a:srgbClr val="243255"/>
                </a:solidFill>
                <a:cs typeface="Arial" pitchFamily="34" charset="0"/>
              </a:rPr>
              <a:t> на</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22" name="Text Placeholder 5">
            <a:extLst>
              <a:ext uri="{FF2B5EF4-FFF2-40B4-BE49-F238E27FC236}">
                <a16:creationId xmlns:a16="http://schemas.microsoft.com/office/drawing/2014/main" id="{FEDC1398-449F-40B6-AD38-A23597BC0CC7}"/>
              </a:ext>
            </a:extLst>
          </p:cNvPr>
          <p:cNvSpPr txBox="1">
            <a:spLocks/>
          </p:cNvSpPr>
          <p:nvPr/>
        </p:nvSpPr>
        <p:spPr>
          <a:xfrm>
            <a:off x="4481465" y="41529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ru-RU" altLang="ko-KR" sz="2000" dirty="0" err="1">
                <a:cs typeface="Arial" pitchFamily="34" charset="0"/>
              </a:rPr>
              <a:t>повтарящи</a:t>
            </a:r>
            <a:r>
              <a:rPr lang="ru-RU" altLang="ko-KR" sz="2000" dirty="0">
                <a:cs typeface="Arial" pitchFamily="34" charset="0"/>
              </a:rPr>
              <a:t> се и </a:t>
            </a:r>
            <a:r>
              <a:rPr lang="ru-RU" altLang="ko-KR" sz="2000" dirty="0" err="1">
                <a:cs typeface="Arial" pitchFamily="34" charset="0"/>
              </a:rPr>
              <a:t>неструктурирани</a:t>
            </a:r>
            <a:endParaRPr lang="ru-RU" altLang="ko-KR" sz="2000" dirty="0">
              <a:cs typeface="Arial" pitchFamily="34" charset="0"/>
            </a:endParaRPr>
          </a:p>
          <a:p>
            <a:pPr marL="457200" indent="-457200">
              <a:buFont typeface="+mj-lt"/>
              <a:buAutoNum type="alphaLcParenR"/>
            </a:pPr>
            <a:r>
              <a:rPr lang="ru-RU" altLang="ko-KR" sz="2000" dirty="0" err="1">
                <a:cs typeface="Arial" pitchFamily="34" charset="0"/>
              </a:rPr>
              <a:t>рутинни</a:t>
            </a:r>
            <a:r>
              <a:rPr lang="ru-RU" altLang="ko-KR" sz="2000" dirty="0">
                <a:cs typeface="Arial" pitchFamily="34" charset="0"/>
              </a:rPr>
              <a:t> решения, </a:t>
            </a:r>
            <a:r>
              <a:rPr lang="ru-RU" altLang="ko-KR" sz="2000" dirty="0" err="1">
                <a:cs typeface="Arial" pitchFamily="34" charset="0"/>
              </a:rPr>
              <a:t>които</a:t>
            </a:r>
            <a:r>
              <a:rPr lang="ru-RU" altLang="ko-KR" sz="2000" dirty="0">
                <a:cs typeface="Arial" pitchFamily="34" charset="0"/>
              </a:rPr>
              <a:t> се </a:t>
            </a:r>
            <a:r>
              <a:rPr lang="ru-RU" altLang="ko-KR" sz="2000" dirty="0" err="1">
                <a:cs typeface="Arial" pitchFamily="34" charset="0"/>
              </a:rPr>
              <a:t>вземат</a:t>
            </a:r>
            <a:r>
              <a:rPr lang="ru-RU" altLang="ko-KR" sz="2000" dirty="0">
                <a:cs typeface="Arial" pitchFamily="34" charset="0"/>
              </a:rPr>
              <a:t> в условия на </a:t>
            </a:r>
            <a:r>
              <a:rPr lang="ru-RU" altLang="ko-KR" sz="2000" dirty="0" err="1">
                <a:cs typeface="Arial" pitchFamily="34" charset="0"/>
              </a:rPr>
              <a:t>определеност</a:t>
            </a:r>
            <a:endParaRPr lang="ru-RU" altLang="ko-KR" sz="2000" dirty="0">
              <a:cs typeface="Arial" pitchFamily="34" charset="0"/>
            </a:endParaRPr>
          </a:p>
          <a:p>
            <a:pPr marL="457200" indent="-457200">
              <a:buFont typeface="+mj-lt"/>
              <a:buAutoNum type="alphaLcParenR"/>
            </a:pPr>
            <a:r>
              <a:rPr lang="ru-RU" altLang="ko-KR" sz="2000" dirty="0">
                <a:cs typeface="Arial" pitchFamily="34" charset="0"/>
              </a:rPr>
              <a:t>новаторски решения, </a:t>
            </a:r>
            <a:r>
              <a:rPr lang="ru-RU" altLang="ko-KR" sz="2000" dirty="0" err="1">
                <a:cs typeface="Arial" pitchFamily="34" charset="0"/>
              </a:rPr>
              <a:t>които</a:t>
            </a:r>
            <a:r>
              <a:rPr lang="ru-RU" altLang="ko-KR" sz="2000" dirty="0">
                <a:cs typeface="Arial" pitchFamily="34" charset="0"/>
              </a:rPr>
              <a:t> се </a:t>
            </a:r>
            <a:r>
              <a:rPr lang="ru-RU" altLang="ko-KR" sz="2000" dirty="0" err="1">
                <a:cs typeface="Arial" pitchFamily="34" charset="0"/>
              </a:rPr>
              <a:t>вземат</a:t>
            </a:r>
            <a:r>
              <a:rPr lang="ru-RU" altLang="ko-KR" sz="2000" dirty="0">
                <a:cs typeface="Arial" pitchFamily="34" charset="0"/>
              </a:rPr>
              <a:t> в условия на </a:t>
            </a:r>
            <a:r>
              <a:rPr lang="ru-RU" altLang="ko-KR" sz="2000" dirty="0" err="1">
                <a:cs typeface="Arial" pitchFamily="34" charset="0"/>
              </a:rPr>
              <a:t>неопределеност</a:t>
            </a:r>
            <a:endParaRPr lang="ru-RU" altLang="ko-KR" sz="2000" dirty="0">
              <a:cs typeface="Arial" pitchFamily="34" charset="0"/>
            </a:endParaRPr>
          </a:p>
        </p:txBody>
      </p:sp>
      <p:sp>
        <p:nvSpPr>
          <p:cNvPr id="23" name="Text Placeholder 5">
            <a:extLst>
              <a:ext uri="{FF2B5EF4-FFF2-40B4-BE49-F238E27FC236}">
                <a16:creationId xmlns:a16="http://schemas.microsoft.com/office/drawing/2014/main" id="{37FB56C6-EF42-443B-A3B9-34E04FECBE0F}"/>
              </a:ext>
            </a:extLst>
          </p:cNvPr>
          <p:cNvSpPr txBox="1">
            <a:spLocks/>
          </p:cNvSpPr>
          <p:nvPr/>
        </p:nvSpPr>
        <p:spPr>
          <a:xfrm>
            <a:off x="7315200" y="5229900"/>
            <a:ext cx="339615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ru-RU" altLang="ko-KR" sz="2000" dirty="0" err="1">
                <a:cs typeface="Arial" pitchFamily="34" charset="0"/>
              </a:rPr>
              <a:t>интуицията</a:t>
            </a:r>
            <a:r>
              <a:rPr lang="ru-RU" altLang="ko-KR" sz="2000" dirty="0">
                <a:cs typeface="Arial" pitchFamily="34" charset="0"/>
              </a:rPr>
              <a:t> си </a:t>
            </a:r>
            <a:r>
              <a:rPr lang="ru-RU" altLang="ko-KR" sz="2000" dirty="0" err="1">
                <a:cs typeface="Arial" pitchFamily="34" charset="0"/>
              </a:rPr>
              <a:t>повече</a:t>
            </a:r>
            <a:r>
              <a:rPr lang="ru-RU" altLang="ko-KR" sz="2000" dirty="0">
                <a:cs typeface="Arial" pitchFamily="34" charset="0"/>
              </a:rPr>
              <a:t> </a:t>
            </a:r>
            <a:r>
              <a:rPr lang="ru-RU" altLang="ko-KR" sz="2000" dirty="0" err="1">
                <a:cs typeface="Arial" pitchFamily="34" charset="0"/>
              </a:rPr>
              <a:t>отколкото</a:t>
            </a:r>
            <a:r>
              <a:rPr lang="ru-RU" altLang="ko-KR" sz="2000" dirty="0">
                <a:cs typeface="Arial" pitchFamily="34" charset="0"/>
              </a:rPr>
              <a:t> на </a:t>
            </a:r>
            <a:r>
              <a:rPr lang="ru-RU" altLang="ko-KR" sz="2000" dirty="0" err="1">
                <a:cs typeface="Arial" pitchFamily="34" charset="0"/>
              </a:rPr>
              <a:t>анализите</a:t>
            </a:r>
            <a:endParaRPr lang="ru-RU" altLang="ko-KR" sz="2000" dirty="0">
              <a:cs typeface="Arial" pitchFamily="34" charset="0"/>
            </a:endParaRPr>
          </a:p>
          <a:p>
            <a:pPr marL="457200" indent="-457200">
              <a:buFont typeface="+mj-lt"/>
              <a:buAutoNum type="alphaLcParenR"/>
            </a:pPr>
            <a:r>
              <a:rPr lang="ru-RU" altLang="ko-KR" sz="2000" dirty="0" err="1">
                <a:cs typeface="Arial" pitchFamily="34" charset="0"/>
              </a:rPr>
              <a:t>разбирането</a:t>
            </a:r>
            <a:r>
              <a:rPr lang="ru-RU" altLang="ko-KR" sz="2000" dirty="0">
                <a:cs typeface="Arial" pitchFamily="34" charset="0"/>
              </a:rPr>
              <a:t>, че </a:t>
            </a:r>
            <a:r>
              <a:rPr lang="ru-RU" altLang="ko-KR" sz="2000" dirty="0" err="1">
                <a:cs typeface="Arial" pitchFamily="34" charset="0"/>
              </a:rPr>
              <a:t>умът</a:t>
            </a:r>
            <a:r>
              <a:rPr lang="ru-RU" altLang="ko-KR" sz="2000" dirty="0">
                <a:cs typeface="Arial" pitchFamily="34" charset="0"/>
              </a:rPr>
              <a:t> </a:t>
            </a:r>
            <a:r>
              <a:rPr lang="ru-RU" altLang="ko-KR" sz="2000" dirty="0" err="1">
                <a:cs typeface="Arial" pitchFamily="34" charset="0"/>
              </a:rPr>
              <a:t>има</a:t>
            </a:r>
            <a:r>
              <a:rPr lang="ru-RU" altLang="ko-KR" sz="2000" dirty="0">
                <a:cs typeface="Arial" pitchFamily="34" charset="0"/>
              </a:rPr>
              <a:t> </a:t>
            </a:r>
            <a:r>
              <a:rPr lang="ru-RU" altLang="ko-KR" sz="2000" dirty="0" err="1">
                <a:cs typeface="Arial" pitchFamily="34" charset="0"/>
              </a:rPr>
              <a:t>превес</a:t>
            </a:r>
            <a:r>
              <a:rPr lang="ru-RU" altLang="ko-KR" sz="2000" dirty="0">
                <a:cs typeface="Arial" pitchFamily="34" charset="0"/>
              </a:rPr>
              <a:t> над </a:t>
            </a:r>
            <a:r>
              <a:rPr lang="ru-RU" altLang="ko-KR" sz="2000" dirty="0" err="1">
                <a:cs typeface="Arial" pitchFamily="34" charset="0"/>
              </a:rPr>
              <a:t>физическата</a:t>
            </a:r>
            <a:r>
              <a:rPr lang="ru-RU" altLang="ko-KR" sz="2000" dirty="0">
                <a:cs typeface="Arial" pitchFamily="34" charset="0"/>
              </a:rPr>
              <a:t> сила</a:t>
            </a:r>
          </a:p>
          <a:p>
            <a:pPr marL="457200" indent="-457200">
              <a:buFont typeface="+mj-lt"/>
              <a:buAutoNum type="alphaLcParenR"/>
            </a:pPr>
            <a:r>
              <a:rPr lang="ru-RU" altLang="ko-KR" sz="2000" dirty="0" err="1">
                <a:cs typeface="Arial" pitchFamily="34" charset="0"/>
              </a:rPr>
              <a:t>рационалните</a:t>
            </a:r>
            <a:r>
              <a:rPr lang="ru-RU" altLang="ko-KR" sz="2000" dirty="0">
                <a:cs typeface="Arial" pitchFamily="34" charset="0"/>
              </a:rPr>
              <a:t> решения в </a:t>
            </a:r>
            <a:r>
              <a:rPr lang="ru-RU" altLang="ko-KR" sz="2000" dirty="0" err="1">
                <a:cs typeface="Arial" pitchFamily="34" charset="0"/>
              </a:rPr>
              <a:t>по-голяма</a:t>
            </a:r>
            <a:r>
              <a:rPr lang="ru-RU" altLang="ko-KR" sz="2000" dirty="0">
                <a:cs typeface="Arial" pitchFamily="34" charset="0"/>
              </a:rPr>
              <a:t> степен </a:t>
            </a:r>
            <a:r>
              <a:rPr lang="ru-RU" altLang="ko-KR" sz="2000" dirty="0" err="1">
                <a:cs typeface="Arial" pitchFamily="34" charset="0"/>
              </a:rPr>
              <a:t>отколкото</a:t>
            </a:r>
            <a:r>
              <a:rPr lang="ru-RU" altLang="ko-KR" sz="2000" dirty="0">
                <a:cs typeface="Arial" pitchFamily="34" charset="0"/>
              </a:rPr>
              <a:t> на </a:t>
            </a:r>
            <a:r>
              <a:rPr lang="ru-RU" altLang="ko-KR" sz="2000" dirty="0" err="1">
                <a:cs typeface="Arial" pitchFamily="34" charset="0"/>
              </a:rPr>
              <a:t>емоционалните</a:t>
            </a:r>
            <a:r>
              <a:rPr lang="ru-RU" altLang="ko-KR" sz="2000" dirty="0">
                <a:cs typeface="Arial" pitchFamily="34" charset="0"/>
              </a:rPr>
              <a:t> решения</a:t>
            </a:r>
          </a:p>
          <a:p>
            <a:pPr marL="457200" indent="-457200">
              <a:buFont typeface="+mj-lt"/>
              <a:buAutoNum type="alphaLcParenR"/>
            </a:pPr>
            <a:endParaRPr lang="ru-RU" altLang="ko-KR" sz="2000" dirty="0">
              <a:cs typeface="Arial" pitchFamily="34" charset="0"/>
            </a:endParaRPr>
          </a:p>
        </p:txBody>
      </p:sp>
      <p:sp>
        <p:nvSpPr>
          <p:cNvPr id="24" name="Text Placeholder 5">
            <a:extLst>
              <a:ext uri="{FF2B5EF4-FFF2-40B4-BE49-F238E27FC236}">
                <a16:creationId xmlns:a16="http://schemas.microsoft.com/office/drawing/2014/main" id="{60F1AEBD-7468-4926-9325-952D30A69C3D}"/>
              </a:ext>
            </a:extLst>
          </p:cNvPr>
          <p:cNvSpPr txBox="1">
            <a:spLocks/>
          </p:cNvSpPr>
          <p:nvPr/>
        </p:nvSpPr>
        <p:spPr>
          <a:xfrm>
            <a:off x="10668000" y="44679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ru-RU" altLang="ko-KR" sz="2000" dirty="0" err="1">
                <a:cs typeface="Arial" pitchFamily="34" charset="0"/>
              </a:rPr>
              <a:t>подпомага</a:t>
            </a:r>
            <a:r>
              <a:rPr lang="ru-RU" altLang="ko-KR" sz="2000" dirty="0">
                <a:cs typeface="Arial" pitchFamily="34" charset="0"/>
              </a:rPr>
              <a:t> </a:t>
            </a:r>
            <a:r>
              <a:rPr lang="ru-RU" altLang="ko-KR" sz="2000" dirty="0" err="1">
                <a:cs typeface="Arial" pitchFamily="34" charset="0"/>
              </a:rPr>
              <a:t>процеса</a:t>
            </a:r>
            <a:r>
              <a:rPr lang="ru-RU" altLang="ko-KR" sz="2000" dirty="0">
                <a:cs typeface="Arial" pitchFamily="34" charset="0"/>
              </a:rPr>
              <a:t> на </a:t>
            </a:r>
            <a:r>
              <a:rPr lang="ru-RU" altLang="ko-KR" sz="2000" dirty="0" err="1">
                <a:cs typeface="Arial" pitchFamily="34" charset="0"/>
              </a:rPr>
              <a:t>вземане</a:t>
            </a:r>
            <a:r>
              <a:rPr lang="ru-RU" altLang="ko-KR" sz="2000" dirty="0">
                <a:cs typeface="Arial" pitchFamily="34" charset="0"/>
              </a:rPr>
              <a:t> на решения</a:t>
            </a:r>
          </a:p>
          <a:p>
            <a:pPr marL="457200" indent="-457200">
              <a:buFont typeface="+mj-lt"/>
              <a:buAutoNum type="alphaLcParenR"/>
            </a:pPr>
            <a:r>
              <a:rPr lang="ru-RU" altLang="ko-KR" sz="2000" dirty="0">
                <a:cs typeface="Arial" pitchFamily="34" charset="0"/>
              </a:rPr>
              <a:t>не </a:t>
            </a:r>
            <a:r>
              <a:rPr lang="ru-RU" altLang="ko-KR" sz="2000" dirty="0" err="1">
                <a:cs typeface="Arial" pitchFamily="34" charset="0"/>
              </a:rPr>
              <a:t>влияе</a:t>
            </a:r>
            <a:r>
              <a:rPr lang="ru-RU" altLang="ko-KR" sz="2000" dirty="0">
                <a:cs typeface="Arial" pitchFamily="34" charset="0"/>
              </a:rPr>
              <a:t> </a:t>
            </a:r>
            <a:r>
              <a:rPr lang="ru-RU" altLang="ko-KR" sz="2000" dirty="0" err="1">
                <a:cs typeface="Arial" pitchFamily="34" charset="0"/>
              </a:rPr>
              <a:t>върху</a:t>
            </a:r>
            <a:r>
              <a:rPr lang="ru-RU" altLang="ko-KR" sz="2000" dirty="0">
                <a:cs typeface="Arial" pitchFamily="34" charset="0"/>
              </a:rPr>
              <a:t> </a:t>
            </a:r>
            <a:r>
              <a:rPr lang="ru-RU" altLang="ko-KR" sz="2000" dirty="0" err="1">
                <a:cs typeface="Arial" pitchFamily="34" charset="0"/>
              </a:rPr>
              <a:t>вземането</a:t>
            </a:r>
            <a:r>
              <a:rPr lang="ru-RU" altLang="ko-KR" sz="2000" dirty="0">
                <a:cs typeface="Arial" pitchFamily="34" charset="0"/>
              </a:rPr>
              <a:t> на решения</a:t>
            </a:r>
          </a:p>
          <a:p>
            <a:pPr marL="457200" indent="-457200">
              <a:buFont typeface="+mj-lt"/>
              <a:buAutoNum type="alphaLcParenR"/>
            </a:pPr>
            <a:r>
              <a:rPr lang="ru-RU" altLang="ko-KR" sz="2000" dirty="0" err="1">
                <a:cs typeface="Arial" pitchFamily="34" charset="0"/>
              </a:rPr>
              <a:t>излага</a:t>
            </a:r>
            <a:r>
              <a:rPr lang="ru-RU" altLang="ko-KR" sz="2000" dirty="0">
                <a:cs typeface="Arial" pitchFamily="34" charset="0"/>
              </a:rPr>
              <a:t> на риск </a:t>
            </a:r>
            <a:r>
              <a:rPr lang="ru-RU" altLang="ko-KR" sz="2000" dirty="0" err="1">
                <a:cs typeface="Arial" pitchFamily="34" charset="0"/>
              </a:rPr>
              <a:t>вземането</a:t>
            </a:r>
            <a:r>
              <a:rPr lang="ru-RU" altLang="ko-KR" sz="2000" dirty="0">
                <a:cs typeface="Arial" pitchFamily="34" charset="0"/>
              </a:rPr>
              <a:t> на решения</a:t>
            </a:r>
          </a:p>
          <a:p>
            <a:pPr marL="457200" indent="-457200">
              <a:buFont typeface="+mj-lt"/>
              <a:buAutoNum type="alphaLcParenR"/>
            </a:pPr>
            <a:endParaRPr lang="ru-RU" altLang="ko-KR" sz="2000" dirty="0">
              <a:cs typeface="Arial" pitchFamily="34" charset="0"/>
            </a:endParaRPr>
          </a:p>
        </p:txBody>
      </p:sp>
      <p:sp>
        <p:nvSpPr>
          <p:cNvPr id="25" name="Text Placeholder 5">
            <a:extLst>
              <a:ext uri="{FF2B5EF4-FFF2-40B4-BE49-F238E27FC236}">
                <a16:creationId xmlns:a16="http://schemas.microsoft.com/office/drawing/2014/main" id="{5323EC87-4F3D-4DAD-8179-738E767258A9}"/>
              </a:ext>
            </a:extLst>
          </p:cNvPr>
          <p:cNvSpPr txBox="1">
            <a:spLocks/>
          </p:cNvSpPr>
          <p:nvPr/>
        </p:nvSpPr>
        <p:spPr>
          <a:xfrm>
            <a:off x="13868400" y="5839500"/>
            <a:ext cx="37338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ru-RU" altLang="ko-KR" sz="2000" dirty="0" err="1">
                <a:cs typeface="Arial" pitchFamily="34" charset="0"/>
              </a:rPr>
              <a:t>борд</a:t>
            </a:r>
            <a:r>
              <a:rPr lang="ru-RU" altLang="ko-KR" sz="2000" dirty="0">
                <a:cs typeface="Arial" pitchFamily="34" charset="0"/>
              </a:rPr>
              <a:t> на </a:t>
            </a:r>
            <a:r>
              <a:rPr lang="ru-RU" altLang="ko-KR" sz="2000" dirty="0" err="1">
                <a:cs typeface="Arial" pitchFamily="34" charset="0"/>
              </a:rPr>
              <a:t>директорите</a:t>
            </a:r>
            <a:endParaRPr lang="ru-RU" altLang="ko-KR" sz="2000" dirty="0">
              <a:cs typeface="Arial" pitchFamily="34" charset="0"/>
            </a:endParaRPr>
          </a:p>
          <a:p>
            <a:pPr marL="457200" indent="-457200">
              <a:buFont typeface="+mj-lt"/>
              <a:buAutoNum type="alphaLcParenR"/>
            </a:pPr>
            <a:r>
              <a:rPr lang="ru-RU" altLang="ko-KR" sz="2000" dirty="0" err="1">
                <a:cs typeface="Arial" pitchFamily="34" charset="0"/>
              </a:rPr>
              <a:t>главни</a:t>
            </a:r>
            <a:r>
              <a:rPr lang="ru-RU" altLang="ko-KR" sz="2000" dirty="0">
                <a:cs typeface="Arial" pitchFamily="34" charset="0"/>
              </a:rPr>
              <a:t> </a:t>
            </a:r>
            <a:r>
              <a:rPr lang="ru-RU" altLang="ko-KR" sz="2000" dirty="0" err="1">
                <a:cs typeface="Arial" pitchFamily="34" charset="0"/>
              </a:rPr>
              <a:t>ръководители</a:t>
            </a:r>
            <a:endParaRPr lang="ru-RU" altLang="ko-KR" sz="2000" dirty="0">
              <a:cs typeface="Arial" pitchFamily="34" charset="0"/>
            </a:endParaRPr>
          </a:p>
          <a:p>
            <a:pPr marL="457200" indent="-457200">
              <a:buFont typeface="+mj-lt"/>
              <a:buAutoNum type="alphaLcParenR"/>
            </a:pPr>
            <a:r>
              <a:rPr lang="ru-RU" altLang="ko-KR" sz="2000" dirty="0" err="1">
                <a:cs typeface="Arial" pitchFamily="34" charset="0"/>
              </a:rPr>
              <a:t>индивиди</a:t>
            </a:r>
            <a:r>
              <a:rPr lang="ru-RU" altLang="ko-KR" sz="2000" dirty="0">
                <a:cs typeface="Arial" pitchFamily="34" charset="0"/>
              </a:rPr>
              <a:t>; работни </a:t>
            </a:r>
            <a:r>
              <a:rPr lang="ru-RU" altLang="ko-KR" sz="2000" dirty="0" err="1">
                <a:cs typeface="Arial" pitchFamily="34" charset="0"/>
              </a:rPr>
              <a:t>групи</a:t>
            </a:r>
            <a:endParaRPr lang="en-US" altLang="ko-KR" sz="2000" dirty="0">
              <a:cs typeface="Arial" pitchFamily="34" charset="0"/>
            </a:endParaRPr>
          </a:p>
        </p:txBody>
      </p:sp>
      <p:pic>
        <p:nvPicPr>
          <p:cNvPr id="3" name="Graphic 2" descr="Rating 1 Star with solid fill">
            <a:extLst>
              <a:ext uri="{FF2B5EF4-FFF2-40B4-BE49-F238E27FC236}">
                <a16:creationId xmlns:a16="http://schemas.microsoft.com/office/drawing/2014/main" id="{52F91E78-7DA3-4B01-8B0B-832A40FF26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6836" y="2555787"/>
            <a:ext cx="595818" cy="595818"/>
          </a:xfrm>
          <a:prstGeom prst="rect">
            <a:avLst/>
          </a:prstGeom>
        </p:spPr>
      </p:pic>
      <p:pic>
        <p:nvPicPr>
          <p:cNvPr id="6" name="Graphic 5" descr="Anger Symbol with solid fill">
            <a:extLst>
              <a:ext uri="{FF2B5EF4-FFF2-40B4-BE49-F238E27FC236}">
                <a16:creationId xmlns:a16="http://schemas.microsoft.com/office/drawing/2014/main" id="{AFEB7735-0E75-40BF-9DF5-E1289FD930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27474" y="2663119"/>
            <a:ext cx="501958" cy="501958"/>
          </a:xfrm>
          <a:prstGeom prst="rect">
            <a:avLst/>
          </a:prstGeom>
        </p:spPr>
      </p:pic>
      <p:pic>
        <p:nvPicPr>
          <p:cNvPr id="11" name="Graphic 10" descr="Aspiration with solid fill">
            <a:extLst>
              <a:ext uri="{FF2B5EF4-FFF2-40B4-BE49-F238E27FC236}">
                <a16:creationId xmlns:a16="http://schemas.microsoft.com/office/drawing/2014/main" id="{5164023F-EFA1-4661-82E6-7D9F556915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33567" y="2555787"/>
            <a:ext cx="543600" cy="543600"/>
          </a:xfrm>
          <a:prstGeom prst="rect">
            <a:avLst/>
          </a:prstGeom>
        </p:spPr>
      </p:pic>
      <p:pic>
        <p:nvPicPr>
          <p:cNvPr id="13" name="Graphic 12" descr="Sunglasses outline">
            <a:extLst>
              <a:ext uri="{FF2B5EF4-FFF2-40B4-BE49-F238E27FC236}">
                <a16:creationId xmlns:a16="http://schemas.microsoft.com/office/drawing/2014/main" id="{297DFBDC-A0C0-47DA-8B23-9BD58E0AEE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30362" y="2608005"/>
            <a:ext cx="543600" cy="543600"/>
          </a:xfrm>
          <a:prstGeom prst="rect">
            <a:avLst/>
          </a:prstGeom>
        </p:spPr>
      </p:pic>
      <p:pic>
        <p:nvPicPr>
          <p:cNvPr id="15" name="Graphic 14" descr="Priorities with solid fill">
            <a:extLst>
              <a:ext uri="{FF2B5EF4-FFF2-40B4-BE49-F238E27FC236}">
                <a16:creationId xmlns:a16="http://schemas.microsoft.com/office/drawing/2014/main" id="{AACEA55A-236C-4242-A6B3-7A3597E8DCB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282180" y="2625688"/>
            <a:ext cx="576820" cy="576820"/>
          </a:xfrm>
          <a:prstGeom prst="rect">
            <a:avLst/>
          </a:prstGeom>
        </p:spPr>
      </p:pic>
    </p:spTree>
    <p:extLst>
      <p:ext uri="{BB962C8B-B14F-4D97-AF65-F5344CB8AC3E}">
        <p14:creationId xmlns:p14="http://schemas.microsoft.com/office/powerpoint/2010/main" val="3070613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9" grpId="0"/>
      <p:bldP spid="42" grpId="0" animBg="1"/>
      <p:bldP spid="43" grpId="0" animBg="1"/>
      <p:bldP spid="45" grpId="0" animBg="1"/>
      <p:bldP spid="53" grpId="0"/>
      <p:bldP spid="55" grpId="0"/>
      <p:bldP spid="57" grpId="0" animBg="1"/>
      <p:bldP spid="58" grpId="0" animBg="1"/>
      <p:bldP spid="61" grpId="0"/>
      <p:bldP spid="22" grpId="0"/>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318398" y="3924300"/>
            <a:ext cx="9220200" cy="2782813"/>
          </a:xfrm>
        </p:spPr>
        <p:txBody>
          <a:bodyPr vert="horz" wrap="square" lIns="0" tIns="12700" rIns="0" bIns="0" rtlCol="0">
            <a:spAutoFit/>
          </a:bodyPr>
          <a:lstStyle/>
          <a:p>
            <a:r>
              <a:rPr lang="bg-BG" dirty="0"/>
              <a:t>Благодарим за вниманието</a:t>
            </a:r>
            <a:r>
              <a:rPr lang="es-ES" dirty="0"/>
              <a:t>!</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3834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bg-BG" sz="4800" b="1" dirty="0">
                <a:solidFill>
                  <a:srgbClr val="E12227"/>
                </a:solidFill>
              </a:rPr>
              <a:t>ОЧАКВАНИ ОБРАЗОВАТЕЛНИ РЕЗУЛТАТИ</a:t>
            </a:r>
            <a:endParaRPr lang="es-ES"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ru-RU"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След </a:t>
            </a:r>
            <a:r>
              <a:rPr lang="ru-RU"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приключването</a:t>
            </a:r>
            <a:r>
              <a:rPr lang="ru-RU"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на </a:t>
            </a:r>
            <a:r>
              <a:rPr lang="ru-RU"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модула</a:t>
            </a:r>
            <a:r>
              <a:rPr lang="ru-RU"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ru-RU"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ще</a:t>
            </a:r>
            <a:r>
              <a:rPr lang="ru-RU"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ru-RU"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придобиете</a:t>
            </a:r>
            <a:r>
              <a:rPr lang="ru-RU"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знания за</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18647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024361"/>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107914" y="5837288"/>
            <a:ext cx="432844" cy="362673"/>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238500"/>
            <a:ext cx="7887929" cy="461665"/>
          </a:xfrm>
          <a:prstGeom prst="rect">
            <a:avLst/>
          </a:prstGeom>
          <a:noFill/>
        </p:spPr>
        <p:txBody>
          <a:bodyPr wrap="square" lIns="108000" rIns="108000" rtlCol="0">
            <a:spAutoFit/>
          </a:bodyPr>
          <a:lstStyle/>
          <a:p>
            <a:r>
              <a:rPr lang="ru-RU" sz="2400" b="1" dirty="0" err="1">
                <a:solidFill>
                  <a:srgbClr val="243255"/>
                </a:solidFill>
                <a:ea typeface="Calibri"/>
                <a:cs typeface="Calibri"/>
                <a:sym typeface="Calibri"/>
              </a:rPr>
              <a:t>връзката</a:t>
            </a:r>
            <a:r>
              <a:rPr lang="ru-RU" sz="2400" b="1" dirty="0">
                <a:solidFill>
                  <a:srgbClr val="243255"/>
                </a:solidFill>
                <a:ea typeface="Calibri"/>
                <a:cs typeface="Calibri"/>
                <a:sym typeface="Calibri"/>
              </a:rPr>
              <a:t> между </a:t>
            </a:r>
            <a:r>
              <a:rPr lang="ru-RU" sz="2400" b="1" dirty="0" err="1">
                <a:solidFill>
                  <a:srgbClr val="243255"/>
                </a:solidFill>
                <a:ea typeface="Calibri"/>
                <a:cs typeface="Calibri"/>
                <a:sym typeface="Calibri"/>
              </a:rPr>
              <a:t>възприятие</a:t>
            </a:r>
            <a:r>
              <a:rPr lang="ru-RU" sz="2400" b="1" dirty="0">
                <a:solidFill>
                  <a:srgbClr val="243255"/>
                </a:solidFill>
                <a:ea typeface="Calibri"/>
                <a:cs typeface="Calibri"/>
                <a:sym typeface="Calibri"/>
              </a:rPr>
              <a:t> и </a:t>
            </a:r>
            <a:r>
              <a:rPr lang="ru-RU" sz="2400" b="1" dirty="0" err="1">
                <a:solidFill>
                  <a:srgbClr val="243255"/>
                </a:solidFill>
                <a:ea typeface="Calibri"/>
                <a:cs typeface="Calibri"/>
                <a:sym typeface="Calibri"/>
              </a:rPr>
              <a:t>преценка</a:t>
            </a:r>
            <a:r>
              <a:rPr lang="ru-RU" sz="2400" b="1" dirty="0">
                <a:solidFill>
                  <a:srgbClr val="243255"/>
                </a:solidFill>
                <a:ea typeface="Calibri"/>
                <a:cs typeface="Calibri"/>
                <a:sym typeface="Calibri"/>
              </a:rPr>
              <a:t>;</a:t>
            </a:r>
            <a:endParaRPr lang="pl-PL" sz="2400" b="1" dirty="0">
              <a:solidFill>
                <a:srgbClr val="243255"/>
              </a:solidFill>
              <a:latin typeface="Calibri"/>
              <a:ea typeface="Calibri"/>
              <a:cs typeface="Calibri"/>
              <a:sym typeface="Calibri"/>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076700"/>
            <a:ext cx="7809271" cy="461665"/>
          </a:xfrm>
          <a:prstGeom prst="rect">
            <a:avLst/>
          </a:prstGeom>
          <a:noFill/>
        </p:spPr>
        <p:txBody>
          <a:bodyPr wrap="square" lIns="108000" rIns="108000" rtlCol="0">
            <a:spAutoFit/>
          </a:bodyPr>
          <a:lstStyle/>
          <a:p>
            <a:r>
              <a:rPr lang="bg-BG" sz="2400" b="1" dirty="0">
                <a:solidFill>
                  <a:srgbClr val="243255"/>
                </a:solidFill>
                <a:ea typeface="Calibri"/>
                <a:cs typeface="Calibri"/>
                <a:sym typeface="Calibri"/>
              </a:rPr>
              <a:t>предразсъдъците и предубежденията;</a:t>
            </a:r>
            <a:r>
              <a:rPr lang="en-US" sz="2400" b="1" dirty="0">
                <a:solidFill>
                  <a:srgbClr val="243255"/>
                </a:solidFill>
                <a:latin typeface="Calibri"/>
                <a:ea typeface="Calibri"/>
                <a:cs typeface="Calibri"/>
                <a:sym typeface="Calibri"/>
              </a:rPr>
              <a:t> </a:t>
            </a:r>
            <a:endParaRPr lang="pl-PL" sz="2400" b="1" dirty="0">
              <a:solidFill>
                <a:srgbClr val="243255"/>
              </a:solidFill>
              <a:latin typeface="Calibri"/>
              <a:ea typeface="Calibri"/>
              <a:cs typeface="Calibri"/>
              <a:sym typeface="Calibri"/>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37070" y="5747233"/>
            <a:ext cx="9640529" cy="461665"/>
          </a:xfrm>
          <a:prstGeom prst="rect">
            <a:avLst/>
          </a:prstGeom>
          <a:noFill/>
        </p:spPr>
        <p:txBody>
          <a:bodyPr wrap="square" lIns="108000" rIns="108000" rtlCol="0">
            <a:spAutoFit/>
          </a:bodyPr>
          <a:lstStyle/>
          <a:p>
            <a:r>
              <a:rPr lang="ru-RU" altLang="ko-KR" sz="2400" b="1" dirty="0" err="1">
                <a:solidFill>
                  <a:srgbClr val="243255"/>
                </a:solidFill>
                <a:cs typeface="Arial" pitchFamily="34" charset="0"/>
              </a:rPr>
              <a:t>различните</a:t>
            </a:r>
            <a:r>
              <a:rPr lang="ru-RU" altLang="ko-KR" sz="2400" b="1" dirty="0">
                <a:solidFill>
                  <a:srgbClr val="243255"/>
                </a:solidFill>
                <a:cs typeface="Arial" pitchFamily="34" charset="0"/>
              </a:rPr>
              <a:t> </a:t>
            </a:r>
            <a:r>
              <a:rPr lang="ru-RU" altLang="ko-KR" sz="2400" b="1" dirty="0" err="1">
                <a:solidFill>
                  <a:srgbClr val="243255"/>
                </a:solidFill>
                <a:cs typeface="Arial" pitchFamily="34" charset="0"/>
              </a:rPr>
              <a:t>етапи</a:t>
            </a:r>
            <a:r>
              <a:rPr lang="ru-RU" altLang="ko-KR" sz="2400" b="1" dirty="0">
                <a:solidFill>
                  <a:srgbClr val="243255"/>
                </a:solidFill>
                <a:cs typeface="Arial" pitchFamily="34" charset="0"/>
              </a:rPr>
              <a:t> в </a:t>
            </a:r>
            <a:r>
              <a:rPr lang="ru-RU" altLang="ko-KR" sz="2400" b="1" dirty="0" err="1">
                <a:solidFill>
                  <a:srgbClr val="243255"/>
                </a:solidFill>
                <a:cs typeface="Arial" pitchFamily="34" charset="0"/>
              </a:rPr>
              <a:t>процеса</a:t>
            </a:r>
            <a:r>
              <a:rPr lang="ru-RU" altLang="ko-KR" sz="2400" b="1" dirty="0">
                <a:solidFill>
                  <a:srgbClr val="243255"/>
                </a:solidFill>
                <a:cs typeface="Arial" pitchFamily="34" charset="0"/>
              </a:rPr>
              <a:t> на </a:t>
            </a:r>
            <a:r>
              <a:rPr lang="ru-RU" altLang="ko-KR" sz="2400" b="1" dirty="0" err="1">
                <a:solidFill>
                  <a:srgbClr val="243255"/>
                </a:solidFill>
                <a:cs typeface="Arial" pitchFamily="34" charset="0"/>
              </a:rPr>
              <a:t>вземане</a:t>
            </a:r>
            <a:r>
              <a:rPr lang="ru-RU" altLang="ko-KR" sz="2400" b="1" dirty="0">
                <a:solidFill>
                  <a:srgbClr val="243255"/>
                </a:solidFill>
                <a:cs typeface="Arial" pitchFamily="34" charset="0"/>
              </a:rPr>
              <a:t> на решение.</a:t>
            </a:r>
            <a:endParaRPr lang="ko-KR" altLang="en-US" sz="2400" b="1" dirty="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4914900"/>
            <a:ext cx="5124925" cy="461665"/>
          </a:xfrm>
          <a:prstGeom prst="rect">
            <a:avLst/>
          </a:prstGeom>
          <a:noFill/>
        </p:spPr>
        <p:txBody>
          <a:bodyPr wrap="square" lIns="108000" rIns="108000" rtlCol="0">
            <a:spAutoFit/>
          </a:bodyPr>
          <a:lstStyle/>
          <a:p>
            <a:r>
              <a:rPr lang="bg-BG" sz="2400" b="1" dirty="0">
                <a:solidFill>
                  <a:srgbClr val="243255"/>
                </a:solidFill>
                <a:ea typeface="Calibri"/>
                <a:cs typeface="Calibri"/>
                <a:sym typeface="Calibri"/>
              </a:rPr>
              <a:t>различните видове решения;</a:t>
            </a:r>
            <a:r>
              <a:rPr lang="pl-PL" sz="2400" b="1" dirty="0">
                <a:solidFill>
                  <a:srgbClr val="243255"/>
                </a:solidFill>
                <a:latin typeface="Calibri"/>
                <a:ea typeface="Calibri"/>
                <a:cs typeface="Calibri"/>
                <a:sym typeface="Calibri"/>
              </a:rPr>
              <a:t> </a:t>
            </a:r>
          </a:p>
        </p:txBody>
      </p:sp>
      <p:sp>
        <p:nvSpPr>
          <p:cNvPr id="20" name="object 17">
            <a:extLst>
              <a:ext uri="{FF2B5EF4-FFF2-40B4-BE49-F238E27FC236}">
                <a16:creationId xmlns:a16="http://schemas.microsoft.com/office/drawing/2014/main" id="{E3BF2D52-1E37-4E98-9044-56FF944D8061}"/>
              </a:ext>
            </a:extLst>
          </p:cNvPr>
          <p:cNvSpPr txBox="1"/>
          <p:nvPr/>
        </p:nvSpPr>
        <p:spPr>
          <a:xfrm>
            <a:off x="1105032" y="6776598"/>
            <a:ext cx="13081000" cy="444994"/>
          </a:xfrm>
          <a:prstGeom prst="rect">
            <a:avLst/>
          </a:prstGeom>
        </p:spPr>
        <p:txBody>
          <a:bodyPr vert="horz" wrap="square" lIns="0" tIns="13970" rIns="0" bIns="0" rtlCol="0">
            <a:spAutoFit/>
          </a:bodyPr>
          <a:lstStyle/>
          <a:p>
            <a:r>
              <a:rPr lang="en-U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bg-BG"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и щ</a:t>
            </a:r>
            <a:r>
              <a:rPr lang="ru-RU"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е </a:t>
            </a:r>
            <a:r>
              <a:rPr lang="ru-RU"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развиете</a:t>
            </a:r>
            <a:r>
              <a:rPr lang="ru-RU"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практически умения за </a:t>
            </a:r>
            <a:r>
              <a:rPr lang="ru-RU"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приложението</a:t>
            </a:r>
            <a:r>
              <a:rPr lang="ru-RU"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на</a:t>
            </a:r>
            <a:r>
              <a:rPr lang="en-U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t>
            </a:r>
            <a:endPar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21" name="object 4">
            <a:extLst>
              <a:ext uri="{FF2B5EF4-FFF2-40B4-BE49-F238E27FC236}">
                <a16:creationId xmlns:a16="http://schemas.microsoft.com/office/drawing/2014/main" id="{480B447C-0E41-4996-9A91-D0E3E150B563}"/>
              </a:ext>
            </a:extLst>
          </p:cNvPr>
          <p:cNvSpPr/>
          <p:nvPr/>
        </p:nvSpPr>
        <p:spPr>
          <a:xfrm rot="16200000">
            <a:off x="1078978" y="747680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4">
            <a:extLst>
              <a:ext uri="{FF2B5EF4-FFF2-40B4-BE49-F238E27FC236}">
                <a16:creationId xmlns:a16="http://schemas.microsoft.com/office/drawing/2014/main" id="{1E3B2C66-70B5-4D04-8C83-046FCEF1FD52}"/>
              </a:ext>
            </a:extLst>
          </p:cNvPr>
          <p:cNvSpPr/>
          <p:nvPr/>
        </p:nvSpPr>
        <p:spPr>
          <a:xfrm rot="16200000">
            <a:off x="1078978" y="82798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8">
            <a:extLst>
              <a:ext uri="{FF2B5EF4-FFF2-40B4-BE49-F238E27FC236}">
                <a16:creationId xmlns:a16="http://schemas.microsoft.com/office/drawing/2014/main" id="{C60ACA05-000D-4F4B-97A2-1BF37862FD43}"/>
              </a:ext>
            </a:extLst>
          </p:cNvPr>
          <p:cNvSpPr txBox="1"/>
          <p:nvPr/>
        </p:nvSpPr>
        <p:spPr>
          <a:xfrm>
            <a:off x="1637071" y="7331903"/>
            <a:ext cx="7887929" cy="461665"/>
          </a:xfrm>
          <a:prstGeom prst="rect">
            <a:avLst/>
          </a:prstGeom>
          <a:noFill/>
        </p:spPr>
        <p:txBody>
          <a:bodyPr wrap="square" lIns="108000" rIns="108000" rtlCol="0">
            <a:spAutoFit/>
          </a:bodyPr>
          <a:lstStyle/>
          <a:p>
            <a:r>
              <a:rPr lang="ru-RU" sz="2400" b="1" dirty="0" err="1">
                <a:solidFill>
                  <a:srgbClr val="243255"/>
                </a:solidFill>
                <a:ea typeface="Calibri"/>
                <a:cs typeface="Calibri"/>
                <a:sym typeface="Calibri"/>
              </a:rPr>
              <a:t>различни</a:t>
            </a:r>
            <a:r>
              <a:rPr lang="ru-RU" sz="2400" b="1" dirty="0">
                <a:solidFill>
                  <a:srgbClr val="243255"/>
                </a:solidFill>
                <a:ea typeface="Calibri"/>
                <a:cs typeface="Calibri"/>
                <a:sym typeface="Calibri"/>
              </a:rPr>
              <a:t> </a:t>
            </a:r>
            <a:r>
              <a:rPr lang="ru-RU" sz="2400" b="1" dirty="0" err="1">
                <a:solidFill>
                  <a:srgbClr val="243255"/>
                </a:solidFill>
                <a:ea typeface="Calibri"/>
                <a:cs typeface="Calibri"/>
                <a:sym typeface="Calibri"/>
              </a:rPr>
              <a:t>инструменти</a:t>
            </a:r>
            <a:r>
              <a:rPr lang="ru-RU" sz="2400" b="1" dirty="0">
                <a:solidFill>
                  <a:srgbClr val="243255"/>
                </a:solidFill>
                <a:ea typeface="Calibri"/>
                <a:cs typeface="Calibri"/>
                <a:sym typeface="Calibri"/>
              </a:rPr>
              <a:t> за </a:t>
            </a:r>
            <a:r>
              <a:rPr lang="ru-RU" sz="2400" b="1" dirty="0" err="1">
                <a:solidFill>
                  <a:srgbClr val="243255"/>
                </a:solidFill>
                <a:ea typeface="Calibri"/>
                <a:cs typeface="Calibri"/>
                <a:sym typeface="Calibri"/>
              </a:rPr>
              <a:t>вземане</a:t>
            </a:r>
            <a:r>
              <a:rPr lang="ru-RU" sz="2400" b="1" dirty="0">
                <a:solidFill>
                  <a:srgbClr val="243255"/>
                </a:solidFill>
                <a:ea typeface="Calibri"/>
                <a:cs typeface="Calibri"/>
                <a:sym typeface="Calibri"/>
              </a:rPr>
              <a:t> на решения;</a:t>
            </a:r>
            <a:endParaRPr lang="pl-PL" sz="2400" b="1" dirty="0">
              <a:solidFill>
                <a:srgbClr val="243255"/>
              </a:solidFill>
              <a:latin typeface="Calibri"/>
              <a:ea typeface="Calibri"/>
              <a:cs typeface="Calibri"/>
              <a:sym typeface="Calibri"/>
            </a:endParaRPr>
          </a:p>
        </p:txBody>
      </p:sp>
      <p:sp>
        <p:nvSpPr>
          <p:cNvPr id="24" name="TextBox 8">
            <a:extLst>
              <a:ext uri="{FF2B5EF4-FFF2-40B4-BE49-F238E27FC236}">
                <a16:creationId xmlns:a16="http://schemas.microsoft.com/office/drawing/2014/main" id="{ADD7848D-6EB3-4C2C-86CC-BAEDF250F89E}"/>
              </a:ext>
            </a:extLst>
          </p:cNvPr>
          <p:cNvSpPr txBox="1"/>
          <p:nvPr/>
        </p:nvSpPr>
        <p:spPr>
          <a:xfrm>
            <a:off x="1639529" y="8158226"/>
            <a:ext cx="12914671" cy="461665"/>
          </a:xfrm>
          <a:prstGeom prst="rect">
            <a:avLst/>
          </a:prstGeom>
          <a:noFill/>
        </p:spPr>
        <p:txBody>
          <a:bodyPr wrap="square" lIns="108000" rIns="108000" rtlCol="0">
            <a:spAutoFit/>
          </a:bodyPr>
          <a:lstStyle/>
          <a:p>
            <a:r>
              <a:rPr lang="ru-RU" sz="2400" b="1" dirty="0">
                <a:solidFill>
                  <a:srgbClr val="243255"/>
                </a:solidFill>
                <a:ea typeface="Calibri"/>
                <a:cs typeface="Calibri"/>
                <a:sym typeface="Calibri"/>
              </a:rPr>
              <a:t>множество </a:t>
            </a:r>
            <a:r>
              <a:rPr lang="ru-RU" sz="2400" b="1" dirty="0" err="1">
                <a:solidFill>
                  <a:srgbClr val="243255"/>
                </a:solidFill>
                <a:ea typeface="Calibri"/>
                <a:cs typeface="Calibri"/>
                <a:sym typeface="Calibri"/>
              </a:rPr>
              <a:t>методи</a:t>
            </a:r>
            <a:r>
              <a:rPr lang="ru-RU" sz="2400" b="1" dirty="0">
                <a:solidFill>
                  <a:srgbClr val="243255"/>
                </a:solidFill>
                <a:ea typeface="Calibri"/>
                <a:cs typeface="Calibri"/>
                <a:sym typeface="Calibri"/>
              </a:rPr>
              <a:t> за </a:t>
            </a:r>
            <a:r>
              <a:rPr lang="ru-RU" sz="2400" b="1" dirty="0" err="1">
                <a:solidFill>
                  <a:srgbClr val="243255"/>
                </a:solidFill>
                <a:ea typeface="Calibri"/>
                <a:cs typeface="Calibri"/>
                <a:sym typeface="Calibri"/>
              </a:rPr>
              <a:t>стимулиране</a:t>
            </a:r>
            <a:r>
              <a:rPr lang="ru-RU" sz="2400" b="1" dirty="0">
                <a:solidFill>
                  <a:srgbClr val="243255"/>
                </a:solidFill>
                <a:ea typeface="Calibri"/>
                <a:cs typeface="Calibri"/>
                <a:sym typeface="Calibri"/>
              </a:rPr>
              <a:t> на </a:t>
            </a:r>
            <a:r>
              <a:rPr lang="ru-RU" sz="2400" b="1" dirty="0" err="1">
                <a:solidFill>
                  <a:srgbClr val="243255"/>
                </a:solidFill>
                <a:ea typeface="Calibri"/>
                <a:cs typeface="Calibri"/>
                <a:sym typeface="Calibri"/>
              </a:rPr>
              <a:t>творческия</a:t>
            </a:r>
            <a:r>
              <a:rPr lang="ru-RU" sz="2400" b="1" dirty="0">
                <a:solidFill>
                  <a:srgbClr val="243255"/>
                </a:solidFill>
                <a:ea typeface="Calibri"/>
                <a:cs typeface="Calibri"/>
                <a:sym typeface="Calibri"/>
              </a:rPr>
              <a:t> подход </a:t>
            </a:r>
            <a:r>
              <a:rPr lang="ru-RU" sz="2400" b="1" dirty="0" err="1">
                <a:solidFill>
                  <a:srgbClr val="243255"/>
                </a:solidFill>
                <a:ea typeface="Calibri"/>
                <a:cs typeface="Calibri"/>
                <a:sym typeface="Calibri"/>
              </a:rPr>
              <a:t>към</a:t>
            </a:r>
            <a:r>
              <a:rPr lang="ru-RU" sz="2400" b="1" dirty="0">
                <a:solidFill>
                  <a:srgbClr val="243255"/>
                </a:solidFill>
                <a:ea typeface="Calibri"/>
                <a:cs typeface="Calibri"/>
                <a:sym typeface="Calibri"/>
              </a:rPr>
              <a:t> </a:t>
            </a:r>
            <a:r>
              <a:rPr lang="ru-RU" sz="2400" b="1" dirty="0" err="1">
                <a:solidFill>
                  <a:srgbClr val="243255"/>
                </a:solidFill>
                <a:ea typeface="Calibri"/>
                <a:cs typeface="Calibri"/>
                <a:sym typeface="Calibri"/>
              </a:rPr>
              <a:t>вземане</a:t>
            </a:r>
            <a:r>
              <a:rPr lang="ru-RU" sz="2400" b="1" dirty="0">
                <a:solidFill>
                  <a:srgbClr val="243255"/>
                </a:solidFill>
                <a:ea typeface="Calibri"/>
                <a:cs typeface="Calibri"/>
                <a:sym typeface="Calibri"/>
              </a:rPr>
              <a:t> на решения</a:t>
            </a:r>
            <a:r>
              <a:rPr lang="en-US" sz="2400" b="1" dirty="0">
                <a:solidFill>
                  <a:srgbClr val="243255"/>
                </a:solidFill>
                <a:latin typeface="Calibri"/>
                <a:ea typeface="Calibri"/>
                <a:cs typeface="Calibri"/>
                <a:sym typeface="Calibri"/>
              </a:rPr>
              <a:t>.</a:t>
            </a:r>
            <a:endParaRPr lang="pl-PL" sz="2400" b="1" dirty="0">
              <a:solidFill>
                <a:srgbClr val="243255"/>
              </a:solidFill>
              <a:latin typeface="Calibri"/>
              <a:ea typeface="Calibri"/>
              <a:cs typeface="Calibri"/>
              <a:sym typeface="Calibri"/>
            </a:endParaRPr>
          </a:p>
        </p:txBody>
      </p:sp>
    </p:spTree>
    <p:extLst>
      <p:ext uri="{BB962C8B-B14F-4D97-AF65-F5344CB8AC3E}">
        <p14:creationId xmlns:p14="http://schemas.microsoft.com/office/powerpoint/2010/main" val="3294906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0-#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0-#ppt_w/2"/>
                                          </p:val>
                                        </p:tav>
                                        <p:tav tm="100000">
                                          <p:val>
                                            <p:strVal val="#ppt_x"/>
                                          </p:val>
                                        </p:tav>
                                      </p:tavLst>
                                    </p:anim>
                                    <p:anim calcmode="lin" valueType="num">
                                      <p:cBhvr additive="base">
                                        <p:cTn id="42" dur="5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0-#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0-#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28" grpId="0" animBg="1"/>
      <p:bldP spid="29" grpId="0" animBg="1"/>
      <p:bldP spid="33" grpId="0" animBg="1"/>
      <p:bldP spid="35" grpId="0"/>
      <p:bldP spid="37" grpId="0"/>
      <p:bldP spid="41" grpId="0"/>
      <p:bldP spid="43" grpId="0"/>
      <p:bldP spid="20" grpId="0"/>
      <p:bldP spid="21" grpId="0" animBg="1"/>
      <p:bldP spid="22"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bg-BG" sz="4800" dirty="0">
                <a:solidFill>
                  <a:srgbClr val="E12227"/>
                </a:solidFill>
              </a:rPr>
              <a:t>СЪДЪРЖАНИЕ</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
            <a:extLst>
              <a:ext uri="{FF2B5EF4-FFF2-40B4-BE49-F238E27FC236}">
                <a16:creationId xmlns:a16="http://schemas.microsoft.com/office/drawing/2014/main" id="{E3AE9101-FC9B-450C-BE24-88DF5DB061BC}"/>
              </a:ext>
            </a:extLst>
          </p:cNvPr>
          <p:cNvSpPr/>
          <p:nvPr/>
        </p:nvSpPr>
        <p:spPr>
          <a:xfrm>
            <a:off x="13614615"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848654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490468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637071"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6" name="Group 56">
            <a:extLst>
              <a:ext uri="{FF2B5EF4-FFF2-40B4-BE49-F238E27FC236}">
                <a16:creationId xmlns:a16="http://schemas.microsoft.com/office/drawing/2014/main" id="{FC0B86D3-10E4-4A4E-B970-B4043839F4DF}"/>
              </a:ext>
            </a:extLst>
          </p:cNvPr>
          <p:cNvGrpSpPr/>
          <p:nvPr/>
        </p:nvGrpSpPr>
        <p:grpSpPr>
          <a:xfrm>
            <a:off x="1388220" y="3371501"/>
            <a:ext cx="3488580" cy="2800766"/>
            <a:chOff x="1704484" y="1766707"/>
            <a:chExt cx="1038452" cy="2800766"/>
          </a:xfrm>
        </p:grpSpPr>
        <p:sp>
          <p:nvSpPr>
            <p:cNvPr id="47" name="TextBox 33">
              <a:extLst>
                <a:ext uri="{FF2B5EF4-FFF2-40B4-BE49-F238E27FC236}">
                  <a16:creationId xmlns:a16="http://schemas.microsoft.com/office/drawing/2014/main" id="{611F3A84-94C4-48B0-AA6E-E346E1BF6A5A}"/>
                </a:ext>
              </a:extLst>
            </p:cNvPr>
            <p:cNvSpPr txBox="1"/>
            <p:nvPr/>
          </p:nvSpPr>
          <p:spPr>
            <a:xfrm>
              <a:off x="1724504" y="2012928"/>
              <a:ext cx="1018432" cy="2554545"/>
            </a:xfrm>
            <a:prstGeom prst="rect">
              <a:avLst/>
            </a:prstGeom>
            <a:noFill/>
          </p:spPr>
          <p:txBody>
            <a:bodyPr wrap="square" rtlCol="0">
              <a:spAutoFit/>
            </a:bodyPr>
            <a:lstStyle/>
            <a:p>
              <a:endParaRPr lang="en-US" altLang="ko-KR" sz="2000" dirty="0">
                <a:solidFill>
                  <a:srgbClr val="243255"/>
                </a:solidFill>
                <a:cs typeface="Arial" pitchFamily="34" charset="0"/>
              </a:endParaRPr>
            </a:p>
            <a:p>
              <a:r>
                <a:rPr lang="en-US" altLang="ko-KR" sz="2000" dirty="0">
                  <a:cs typeface="Arial" pitchFamily="34" charset="0"/>
                </a:rPr>
                <a:t>1.1. </a:t>
              </a:r>
              <a:r>
                <a:rPr lang="ru-RU" altLang="ko-KR" sz="2000" dirty="0">
                  <a:cs typeface="Arial" pitchFamily="34" charset="0"/>
                </a:rPr>
                <a:t>Не </a:t>
              </a:r>
              <a:r>
                <a:rPr lang="ru-RU" altLang="ko-KR" sz="2000" dirty="0" err="1">
                  <a:cs typeface="Arial" pitchFamily="34" charset="0"/>
                </a:rPr>
                <a:t>оставяй</a:t>
              </a:r>
              <a:r>
                <a:rPr lang="ru-RU" altLang="ko-KR" sz="2000" dirty="0">
                  <a:cs typeface="Arial" pitchFamily="34" charset="0"/>
                </a:rPr>
                <a:t> </a:t>
              </a:r>
              <a:r>
                <a:rPr lang="ru-RU" altLang="ko-KR" sz="2000" dirty="0" err="1">
                  <a:cs typeface="Arial" pitchFamily="34" charset="0"/>
                </a:rPr>
                <a:t>нищо</a:t>
              </a:r>
              <a:r>
                <a:rPr lang="ru-RU" altLang="ko-KR" sz="2000" dirty="0">
                  <a:cs typeface="Arial" pitchFamily="34" charset="0"/>
                </a:rPr>
                <a:t> на </a:t>
              </a:r>
              <a:r>
                <a:rPr lang="ru-RU" altLang="ko-KR" sz="2000" dirty="0" err="1">
                  <a:cs typeface="Arial" pitchFamily="34" charset="0"/>
                </a:rPr>
                <a:t>случайността</a:t>
              </a:r>
              <a:endParaRPr lang="ru-RU" altLang="ko-KR" sz="2000" dirty="0">
                <a:cs typeface="Arial" pitchFamily="34" charset="0"/>
              </a:endParaRPr>
            </a:p>
            <a:p>
              <a:r>
                <a:rPr lang="ru-RU" altLang="ko-KR" sz="2000" dirty="0">
                  <a:cs typeface="Arial" pitchFamily="34" charset="0"/>
                </a:rPr>
                <a:t>1.2. </a:t>
              </a:r>
              <a:r>
                <a:rPr lang="ru-RU" altLang="ko-KR" sz="2000" dirty="0" err="1">
                  <a:cs typeface="Arial" pitchFamily="34" charset="0"/>
                </a:rPr>
                <a:t>Добрата</a:t>
              </a:r>
              <a:r>
                <a:rPr lang="ru-RU" altLang="ko-KR" sz="2000" dirty="0">
                  <a:cs typeface="Arial" pitchFamily="34" charset="0"/>
                </a:rPr>
                <a:t> </a:t>
              </a:r>
              <a:r>
                <a:rPr lang="ru-RU" altLang="ko-KR" sz="2000" dirty="0" err="1">
                  <a:cs typeface="Arial" pitchFamily="34" charset="0"/>
                </a:rPr>
                <a:t>преценка</a:t>
              </a:r>
              <a:endParaRPr lang="ru-RU" altLang="ko-KR" sz="2000" dirty="0">
                <a:cs typeface="Arial" pitchFamily="34" charset="0"/>
              </a:endParaRPr>
            </a:p>
            <a:p>
              <a:r>
                <a:rPr lang="ru-RU" altLang="ko-KR" sz="2000" dirty="0">
                  <a:cs typeface="Arial" pitchFamily="34" charset="0"/>
                </a:rPr>
                <a:t>1.3. </a:t>
              </a:r>
              <a:r>
                <a:rPr lang="ru-RU" altLang="ko-KR" sz="2000" dirty="0" err="1">
                  <a:cs typeface="Arial" pitchFamily="34" charset="0"/>
                </a:rPr>
                <a:t>Връзката</a:t>
              </a:r>
              <a:r>
                <a:rPr lang="ru-RU" altLang="ko-KR" sz="2000" dirty="0">
                  <a:cs typeface="Arial" pitchFamily="34" charset="0"/>
                </a:rPr>
                <a:t> между </a:t>
              </a:r>
              <a:r>
                <a:rPr lang="ru-RU" altLang="ko-KR" sz="2000" dirty="0" err="1">
                  <a:cs typeface="Arial" pitchFamily="34" charset="0"/>
                </a:rPr>
                <a:t>преценка</a:t>
              </a:r>
              <a:r>
                <a:rPr lang="ru-RU" altLang="ko-KR" sz="2000" dirty="0">
                  <a:cs typeface="Arial" pitchFamily="34" charset="0"/>
                </a:rPr>
                <a:t> и </a:t>
              </a:r>
              <a:r>
                <a:rPr lang="ru-RU" altLang="ko-KR" sz="2000" dirty="0" err="1">
                  <a:cs typeface="Arial" pitchFamily="34" charset="0"/>
                </a:rPr>
                <a:t>възприятие</a:t>
              </a:r>
              <a:endParaRPr lang="ru-RU" altLang="ko-KR" sz="2000" dirty="0">
                <a:cs typeface="Arial" pitchFamily="34" charset="0"/>
              </a:endParaRPr>
            </a:p>
            <a:p>
              <a:r>
                <a:rPr lang="ru-RU" altLang="ko-KR" sz="2000" dirty="0">
                  <a:cs typeface="Arial" pitchFamily="34" charset="0"/>
                </a:rPr>
                <a:t>1.4. Предубеждения</a:t>
              </a:r>
            </a:p>
            <a:p>
              <a:r>
                <a:rPr lang="ru-RU" altLang="ko-KR" sz="2000" dirty="0">
                  <a:cs typeface="Arial" pitchFamily="34" charset="0"/>
                </a:rPr>
                <a:t>1.5. </a:t>
              </a:r>
              <a:r>
                <a:rPr lang="ru-RU" altLang="ko-KR" sz="2000" dirty="0" err="1">
                  <a:cs typeface="Arial" pitchFamily="34" charset="0"/>
                </a:rPr>
                <a:t>Преценка</a:t>
              </a:r>
              <a:r>
                <a:rPr lang="ru-RU" altLang="ko-KR" sz="2000" dirty="0">
                  <a:cs typeface="Arial" pitchFamily="34" charset="0"/>
                </a:rPr>
                <a:t> и </a:t>
              </a:r>
              <a:r>
                <a:rPr lang="ru-RU" altLang="ko-KR" sz="2000" dirty="0" err="1">
                  <a:cs typeface="Arial" pitchFamily="34" charset="0"/>
                </a:rPr>
                <a:t>етика</a:t>
              </a:r>
              <a:endParaRPr lang="ru-RU" altLang="ko-KR" sz="2000" dirty="0">
                <a:cs typeface="Arial" pitchFamily="34" charset="0"/>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1. </a:t>
              </a:r>
              <a:r>
                <a:rPr lang="bg-BG" altLang="ko-KR" sz="2400" b="1" dirty="0">
                  <a:solidFill>
                    <a:srgbClr val="243255"/>
                  </a:solidFill>
                  <a:cs typeface="Arial" pitchFamily="34" charset="0"/>
                </a:rPr>
                <a:t>Правене на преценки</a:t>
              </a:r>
              <a:endParaRPr lang="ko-KR" altLang="en-US" sz="2400" b="1" dirty="0">
                <a:solidFill>
                  <a:srgbClr val="243255"/>
                </a:solidFill>
                <a:cs typeface="Arial" pitchFamily="34" charset="0"/>
              </a:endParaRPr>
            </a:p>
          </p:txBody>
        </p:sp>
      </p:grpSp>
      <p:grpSp>
        <p:nvGrpSpPr>
          <p:cNvPr id="49" name="Group 85">
            <a:extLst>
              <a:ext uri="{FF2B5EF4-FFF2-40B4-BE49-F238E27FC236}">
                <a16:creationId xmlns:a16="http://schemas.microsoft.com/office/drawing/2014/main" id="{AED96A6A-A82E-4DE9-BE65-0BFED9971E65}"/>
              </a:ext>
            </a:extLst>
          </p:cNvPr>
          <p:cNvGrpSpPr/>
          <p:nvPr/>
        </p:nvGrpSpPr>
        <p:grpSpPr>
          <a:xfrm>
            <a:off x="4700042" y="3371501"/>
            <a:ext cx="3148558" cy="1569660"/>
            <a:chOff x="1704484" y="1766707"/>
            <a:chExt cx="1038452" cy="1569660"/>
          </a:xfrm>
        </p:grpSpPr>
        <p:sp>
          <p:nvSpPr>
            <p:cNvPr id="50" name="TextBox 37">
              <a:extLst>
                <a:ext uri="{FF2B5EF4-FFF2-40B4-BE49-F238E27FC236}">
                  <a16:creationId xmlns:a16="http://schemas.microsoft.com/office/drawing/2014/main" id="{260397A8-85F6-4ABA-95FC-3C9E9A075CB3}"/>
                </a:ext>
              </a:extLst>
            </p:cNvPr>
            <p:cNvSpPr txBox="1"/>
            <p:nvPr/>
          </p:nvSpPr>
          <p:spPr>
            <a:xfrm>
              <a:off x="1724504" y="2012928"/>
              <a:ext cx="1018432" cy="1323439"/>
            </a:xfrm>
            <a:prstGeom prst="rect">
              <a:avLst/>
            </a:prstGeom>
            <a:noFill/>
          </p:spPr>
          <p:txBody>
            <a:bodyPr wrap="square" rtlCol="0">
              <a:spAutoFit/>
            </a:bodyPr>
            <a:lstStyle/>
            <a:p>
              <a:endParaRPr lang="en-US" altLang="ko-KR" sz="2000" dirty="0">
                <a:solidFill>
                  <a:srgbClr val="243255"/>
                </a:solidFill>
                <a:cs typeface="Arial" pitchFamily="34" charset="0"/>
              </a:endParaRPr>
            </a:p>
            <a:p>
              <a:r>
                <a:rPr lang="ru-RU" altLang="ko-KR" sz="2000" dirty="0">
                  <a:cs typeface="Arial" pitchFamily="34" charset="0"/>
                </a:rPr>
                <a:t>Рамка за </a:t>
              </a:r>
              <a:r>
                <a:rPr lang="ru-RU" altLang="ko-KR" sz="2000" dirty="0" err="1">
                  <a:cs typeface="Arial" pitchFamily="34" charset="0"/>
                </a:rPr>
                <a:t>класифициране</a:t>
              </a:r>
              <a:r>
                <a:rPr lang="ru-RU" altLang="ko-KR" sz="2000" dirty="0">
                  <a:cs typeface="Arial" pitchFamily="34" charset="0"/>
                </a:rPr>
                <a:t> на </a:t>
              </a:r>
              <a:r>
                <a:rPr lang="ru-RU" altLang="ko-KR" sz="2000" dirty="0" err="1">
                  <a:cs typeface="Arial" pitchFamily="34" charset="0"/>
                </a:rPr>
                <a:t>решенията</a:t>
              </a:r>
              <a:r>
                <a:rPr lang="en-US" altLang="ko-KR" sz="2000" dirty="0">
                  <a:cs typeface="Arial" pitchFamily="34" charset="0"/>
                </a:rPr>
                <a:t>. </a:t>
              </a:r>
              <a:r>
                <a:rPr lang="bg-BG" altLang="ko-KR" sz="2000" dirty="0">
                  <a:cs typeface="Arial" pitchFamily="34" charset="0"/>
                </a:rPr>
                <a:t>Примери за видове решения</a:t>
              </a:r>
              <a:endParaRPr lang="en-US" altLang="ko-KR" sz="2000" dirty="0">
                <a:cs typeface="Arial" pitchFamily="34" charset="0"/>
              </a:endParaRPr>
            </a:p>
          </p:txBody>
        </p:sp>
        <p:sp>
          <p:nvSpPr>
            <p:cNvPr id="51" name="TextBox 38">
              <a:extLst>
                <a:ext uri="{FF2B5EF4-FFF2-40B4-BE49-F238E27FC236}">
                  <a16:creationId xmlns:a16="http://schemas.microsoft.com/office/drawing/2014/main" id="{9456F793-01BD-4953-A99E-8176A0EDB3AA}"/>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2. </a:t>
              </a:r>
              <a:r>
                <a:rPr lang="bg-BG" altLang="ko-KR" sz="2400" b="1" dirty="0">
                  <a:solidFill>
                    <a:srgbClr val="243255"/>
                  </a:solidFill>
                  <a:cs typeface="Arial" pitchFamily="34" charset="0"/>
                </a:rPr>
                <a:t>Видове решения</a:t>
              </a:r>
              <a:endParaRPr lang="ko-KR" altLang="en-US" sz="2400" b="1" dirty="0">
                <a:solidFill>
                  <a:srgbClr val="243255"/>
                </a:solidFill>
                <a:cs typeface="Arial" pitchFamily="34" charset="0"/>
              </a:endParaRPr>
            </a:p>
          </p:txBody>
        </p:sp>
      </p:grpSp>
      <p:grpSp>
        <p:nvGrpSpPr>
          <p:cNvPr id="52" name="Group 90">
            <a:extLst>
              <a:ext uri="{FF2B5EF4-FFF2-40B4-BE49-F238E27FC236}">
                <a16:creationId xmlns:a16="http://schemas.microsoft.com/office/drawing/2014/main" id="{96A9D34C-2DFC-4ABF-9A58-E2D5DAE4839B}"/>
              </a:ext>
            </a:extLst>
          </p:cNvPr>
          <p:cNvGrpSpPr/>
          <p:nvPr/>
        </p:nvGrpSpPr>
        <p:grpSpPr>
          <a:xfrm>
            <a:off x="8328546" y="3371501"/>
            <a:ext cx="4396854" cy="6186309"/>
            <a:chOff x="1704484" y="1766707"/>
            <a:chExt cx="1038452" cy="6186309"/>
          </a:xfrm>
        </p:grpSpPr>
        <p:sp>
          <p:nvSpPr>
            <p:cNvPr id="53" name="TextBox 41">
              <a:extLst>
                <a:ext uri="{FF2B5EF4-FFF2-40B4-BE49-F238E27FC236}">
                  <a16:creationId xmlns:a16="http://schemas.microsoft.com/office/drawing/2014/main" id="{8BD68FBC-44FC-4EFC-A09F-16946911D992}"/>
                </a:ext>
              </a:extLst>
            </p:cNvPr>
            <p:cNvSpPr txBox="1"/>
            <p:nvPr/>
          </p:nvSpPr>
          <p:spPr>
            <a:xfrm>
              <a:off x="1724504" y="2012928"/>
              <a:ext cx="1018432" cy="5940088"/>
            </a:xfrm>
            <a:prstGeom prst="rect">
              <a:avLst/>
            </a:prstGeom>
            <a:noFill/>
          </p:spPr>
          <p:txBody>
            <a:bodyPr wrap="square" rtlCol="0">
              <a:spAutoFit/>
            </a:bodyPr>
            <a:lstStyle/>
            <a:p>
              <a:endParaRPr lang="en-US" altLang="ko-KR" sz="2000" dirty="0">
                <a:solidFill>
                  <a:srgbClr val="243255"/>
                </a:solidFill>
                <a:cs typeface="Arial" pitchFamily="34" charset="0"/>
              </a:endParaRPr>
            </a:p>
            <a:p>
              <a:r>
                <a:rPr lang="en-US" altLang="ko-KR" sz="2000" dirty="0">
                  <a:cs typeface="Arial" pitchFamily="34" charset="0"/>
                </a:rPr>
                <a:t>3.1. </a:t>
              </a:r>
              <a:r>
                <a:rPr lang="ru-RU" altLang="ko-KR" sz="2000" dirty="0" err="1">
                  <a:cs typeface="Arial" pitchFamily="34" charset="0"/>
                </a:rPr>
                <a:t>Вземане</a:t>
              </a:r>
              <a:r>
                <a:rPr lang="ru-RU" altLang="ko-KR" sz="2000" dirty="0">
                  <a:cs typeface="Arial" pitchFamily="34" charset="0"/>
                </a:rPr>
                <a:t> на решения. Дефиниции. </a:t>
              </a:r>
              <a:r>
                <a:rPr lang="ru-RU" altLang="ko-KR" sz="2000" dirty="0" err="1">
                  <a:cs typeface="Arial" pitchFamily="34" charset="0"/>
                </a:rPr>
                <a:t>Разумът</a:t>
              </a:r>
              <a:r>
                <a:rPr lang="ru-RU" altLang="ko-KR" sz="2000" dirty="0">
                  <a:cs typeface="Arial" pitchFamily="34" charset="0"/>
                </a:rPr>
                <a:t>, </a:t>
              </a:r>
              <a:r>
                <a:rPr lang="ru-RU" altLang="ko-KR" sz="2000" dirty="0" err="1">
                  <a:cs typeface="Arial" pitchFamily="34" charset="0"/>
                </a:rPr>
                <a:t>емоцията</a:t>
              </a:r>
              <a:r>
                <a:rPr lang="ru-RU" altLang="ko-KR" sz="2000" dirty="0">
                  <a:cs typeface="Arial" pitchFamily="34" charset="0"/>
                </a:rPr>
                <a:t> и </a:t>
              </a:r>
              <a:r>
                <a:rPr lang="ru-RU" altLang="ko-KR" sz="2000" dirty="0" err="1">
                  <a:cs typeface="Arial" pitchFamily="34" charset="0"/>
                </a:rPr>
                <a:t>интуицията</a:t>
              </a:r>
              <a:r>
                <a:rPr lang="ru-RU" altLang="ko-KR" sz="2000" dirty="0">
                  <a:cs typeface="Arial" pitchFamily="34" charset="0"/>
                </a:rPr>
                <a:t> в </a:t>
              </a:r>
              <a:r>
                <a:rPr lang="ru-RU" altLang="ko-KR" sz="2000" dirty="0" err="1">
                  <a:cs typeface="Arial" pitchFamily="34" charset="0"/>
                </a:rPr>
                <a:t>процеса</a:t>
              </a:r>
              <a:r>
                <a:rPr lang="ru-RU" altLang="ko-KR" sz="2000" dirty="0">
                  <a:cs typeface="Arial" pitchFamily="34" charset="0"/>
                </a:rPr>
                <a:t> на </a:t>
              </a:r>
              <a:r>
                <a:rPr lang="ru-RU" altLang="ko-KR" sz="2000" dirty="0" err="1">
                  <a:cs typeface="Arial" pitchFamily="34" charset="0"/>
                </a:rPr>
                <a:t>вземане</a:t>
              </a:r>
              <a:r>
                <a:rPr lang="ru-RU" altLang="ko-KR" sz="2000" dirty="0">
                  <a:cs typeface="Arial" pitchFamily="34" charset="0"/>
                </a:rPr>
                <a:t> на решения</a:t>
              </a:r>
            </a:p>
            <a:p>
              <a:r>
                <a:rPr lang="ru-RU" altLang="ko-KR" sz="2000" dirty="0">
                  <a:cs typeface="Arial" pitchFamily="34" charset="0"/>
                </a:rPr>
                <a:t>3.2. Подходи </a:t>
              </a:r>
              <a:r>
                <a:rPr lang="ru-RU" altLang="ko-KR" sz="2000" dirty="0" err="1">
                  <a:cs typeface="Arial" pitchFamily="34" charset="0"/>
                </a:rPr>
                <a:t>към</a:t>
              </a:r>
              <a:r>
                <a:rPr lang="ru-RU" altLang="ko-KR" sz="2000" dirty="0">
                  <a:cs typeface="Arial" pitchFamily="34" charset="0"/>
                </a:rPr>
                <a:t> </a:t>
              </a:r>
              <a:r>
                <a:rPr lang="ru-RU" altLang="ko-KR" sz="2000" dirty="0" err="1">
                  <a:cs typeface="Arial" pitchFamily="34" charset="0"/>
                </a:rPr>
                <a:t>процеса</a:t>
              </a:r>
              <a:r>
                <a:rPr lang="ru-RU" altLang="ko-KR" sz="2000" dirty="0">
                  <a:cs typeface="Arial" pitchFamily="34" charset="0"/>
                </a:rPr>
                <a:t> на </a:t>
              </a:r>
              <a:r>
                <a:rPr lang="ru-RU" altLang="ko-KR" sz="2000" dirty="0" err="1">
                  <a:cs typeface="Arial" pitchFamily="34" charset="0"/>
                </a:rPr>
                <a:t>вземане</a:t>
              </a:r>
              <a:r>
                <a:rPr lang="ru-RU" altLang="ko-KR" sz="2000" dirty="0">
                  <a:cs typeface="Arial" pitchFamily="34" charset="0"/>
                </a:rPr>
                <a:t> на решения. </a:t>
              </a:r>
              <a:r>
                <a:rPr lang="ru-RU" altLang="ko-KR" sz="2000" dirty="0" err="1">
                  <a:cs typeface="Arial" pitchFamily="34" charset="0"/>
                </a:rPr>
                <a:t>Класификация</a:t>
              </a:r>
              <a:r>
                <a:rPr lang="ru-RU" altLang="ko-KR" sz="2000" dirty="0">
                  <a:cs typeface="Arial" pitchFamily="34" charset="0"/>
                </a:rPr>
                <a:t> на </a:t>
              </a:r>
              <a:r>
                <a:rPr lang="ru-RU" altLang="ko-KR" sz="2000" dirty="0" err="1">
                  <a:cs typeface="Arial" pitchFamily="34" charset="0"/>
                </a:rPr>
                <a:t>процеси</a:t>
              </a:r>
              <a:r>
                <a:rPr lang="ru-RU" altLang="ko-KR" sz="2000" dirty="0">
                  <a:cs typeface="Arial" pitchFamily="34" charset="0"/>
                </a:rPr>
                <a:t> на </a:t>
              </a:r>
              <a:r>
                <a:rPr lang="ru-RU" altLang="ko-KR" sz="2000" dirty="0" err="1">
                  <a:cs typeface="Arial" pitchFamily="34" charset="0"/>
                </a:rPr>
                <a:t>вземане</a:t>
              </a:r>
              <a:r>
                <a:rPr lang="ru-RU" altLang="ko-KR" sz="2000" dirty="0">
                  <a:cs typeface="Arial" pitchFamily="34" charset="0"/>
                </a:rPr>
                <a:t> на решения. Бизнес подходи и модели за </a:t>
              </a:r>
              <a:r>
                <a:rPr lang="ru-RU" altLang="ko-KR" sz="2000" dirty="0" err="1">
                  <a:cs typeface="Arial" pitchFamily="34" charset="0"/>
                </a:rPr>
                <a:t>вземане</a:t>
              </a:r>
              <a:r>
                <a:rPr lang="ru-RU" altLang="ko-KR" sz="2000" dirty="0">
                  <a:cs typeface="Arial" pitchFamily="34" charset="0"/>
                </a:rPr>
                <a:t> на решения </a:t>
              </a:r>
            </a:p>
            <a:p>
              <a:r>
                <a:rPr lang="ru-RU" altLang="ko-KR" sz="2000" dirty="0">
                  <a:cs typeface="Arial" pitchFamily="34" charset="0"/>
                </a:rPr>
                <a:t>3.3. </a:t>
              </a:r>
              <a:r>
                <a:rPr lang="ru-RU" altLang="ko-KR" sz="2000" dirty="0" err="1">
                  <a:cs typeface="Arial" pitchFamily="34" charset="0"/>
                </a:rPr>
                <a:t>Вземане</a:t>
              </a:r>
              <a:r>
                <a:rPr lang="ru-RU" altLang="ko-KR" sz="2000" dirty="0">
                  <a:cs typeface="Arial" pitchFamily="34" charset="0"/>
                </a:rPr>
                <a:t> на решения от </a:t>
              </a:r>
              <a:r>
                <a:rPr lang="ru-RU" altLang="ko-KR" sz="2000" dirty="0" err="1">
                  <a:cs typeface="Arial" pitchFamily="34" charset="0"/>
                </a:rPr>
                <a:t>индивиди</a:t>
              </a:r>
              <a:r>
                <a:rPr lang="ru-RU" altLang="ko-KR" sz="2000" dirty="0">
                  <a:cs typeface="Arial" pitchFamily="34" charset="0"/>
                </a:rPr>
                <a:t> / организации. </a:t>
              </a:r>
              <a:r>
                <a:rPr lang="ru-RU" altLang="ko-KR" sz="2000" dirty="0" err="1">
                  <a:cs typeface="Arial" pitchFamily="34" charset="0"/>
                </a:rPr>
                <a:t>Моделът</a:t>
              </a:r>
              <a:r>
                <a:rPr lang="ru-RU" altLang="ko-KR" sz="2000" dirty="0">
                  <a:cs typeface="Arial" pitchFamily="34" charset="0"/>
                </a:rPr>
                <a:t> за </a:t>
              </a:r>
              <a:r>
                <a:rPr lang="ru-RU" altLang="ko-KR" sz="2000" dirty="0" err="1">
                  <a:cs typeface="Arial" pitchFamily="34" charset="0"/>
                </a:rPr>
                <a:t>вземане</a:t>
              </a:r>
              <a:r>
                <a:rPr lang="ru-RU" altLang="ko-KR" sz="2000" dirty="0">
                  <a:cs typeface="Arial" pitchFamily="34" charset="0"/>
                </a:rPr>
                <a:t> на решения DECIDE. </a:t>
              </a:r>
              <a:r>
                <a:rPr lang="ru-RU" altLang="ko-KR" sz="2000" dirty="0" err="1">
                  <a:cs typeface="Arial" pitchFamily="34" charset="0"/>
                </a:rPr>
                <a:t>Етични</a:t>
              </a:r>
              <a:r>
                <a:rPr lang="ru-RU" altLang="ko-KR" sz="2000" dirty="0">
                  <a:cs typeface="Arial" pitchFamily="34" charset="0"/>
                </a:rPr>
                <a:t> </a:t>
              </a:r>
              <a:r>
                <a:rPr lang="ru-RU" altLang="ko-KR" sz="2000" dirty="0" err="1">
                  <a:cs typeface="Arial" pitchFamily="34" charset="0"/>
                </a:rPr>
                <a:t>дилеми</a:t>
              </a:r>
              <a:r>
                <a:rPr lang="ru-RU" altLang="ko-KR" sz="2000" dirty="0">
                  <a:cs typeface="Arial" pitchFamily="34" charset="0"/>
                </a:rPr>
                <a:t>. Проверка на </a:t>
              </a:r>
              <a:r>
                <a:rPr lang="ru-RU" altLang="ko-KR" sz="2000" dirty="0" err="1">
                  <a:cs typeface="Arial" pitchFamily="34" charset="0"/>
                </a:rPr>
                <a:t>реалността</a:t>
              </a:r>
              <a:endParaRPr lang="ru-RU" altLang="ko-KR" sz="2000" dirty="0">
                <a:cs typeface="Arial" pitchFamily="34" charset="0"/>
              </a:endParaRPr>
            </a:p>
            <a:p>
              <a:r>
                <a:rPr lang="ru-RU" altLang="ko-KR" sz="2000" dirty="0">
                  <a:cs typeface="Arial" pitchFamily="34" charset="0"/>
                </a:rPr>
                <a:t>3.4. </a:t>
              </a:r>
              <a:r>
                <a:rPr lang="ru-RU" altLang="ko-KR" sz="2000" dirty="0" err="1">
                  <a:cs typeface="Arial" pitchFamily="34" charset="0"/>
                </a:rPr>
                <a:t>Дърво</a:t>
              </a:r>
              <a:r>
                <a:rPr lang="ru-RU" altLang="ko-KR" sz="2000" dirty="0">
                  <a:cs typeface="Arial" pitchFamily="34" charset="0"/>
                </a:rPr>
                <a:t> за </a:t>
              </a:r>
              <a:r>
                <a:rPr lang="ru-RU" altLang="ko-KR" sz="2000" dirty="0" err="1">
                  <a:cs typeface="Arial" pitchFamily="34" charset="0"/>
                </a:rPr>
                <a:t>вземане</a:t>
              </a:r>
              <a:r>
                <a:rPr lang="ru-RU" altLang="ko-KR" sz="2000" dirty="0">
                  <a:cs typeface="Arial" pitchFamily="34" charset="0"/>
                </a:rPr>
                <a:t> на решения. Нормативен </a:t>
              </a:r>
              <a:r>
                <a:rPr lang="ru-RU" altLang="ko-KR" sz="2000" dirty="0" err="1">
                  <a:cs typeface="Arial" pitchFamily="34" charset="0"/>
                </a:rPr>
                <a:t>модел</a:t>
              </a:r>
              <a:r>
                <a:rPr lang="ru-RU" altLang="ko-KR" sz="2000" dirty="0">
                  <a:cs typeface="Arial" pitchFamily="34" charset="0"/>
                </a:rPr>
                <a:t> за </a:t>
              </a:r>
              <a:r>
                <a:rPr lang="ru-RU" altLang="ko-KR" sz="2000" dirty="0" err="1">
                  <a:cs typeface="Arial" pitchFamily="34" charset="0"/>
                </a:rPr>
                <a:t>вземане</a:t>
              </a:r>
              <a:r>
                <a:rPr lang="ru-RU" altLang="ko-KR" sz="2000" dirty="0">
                  <a:cs typeface="Arial" pitchFamily="34" charset="0"/>
                </a:rPr>
                <a:t> на решения на </a:t>
              </a:r>
              <a:r>
                <a:rPr lang="ru-RU" altLang="ko-KR" sz="2000" dirty="0" err="1">
                  <a:cs typeface="Arial" pitchFamily="34" charset="0"/>
                </a:rPr>
                <a:t>Врум</a:t>
              </a:r>
              <a:r>
                <a:rPr lang="ru-RU" altLang="ko-KR" sz="2000" dirty="0">
                  <a:cs typeface="Arial" pitchFamily="34" charset="0"/>
                </a:rPr>
                <a:t>-</a:t>
              </a:r>
              <a:r>
                <a:rPr lang="ru-RU" altLang="ko-KR" sz="2000" dirty="0" err="1">
                  <a:cs typeface="Arial" pitchFamily="34" charset="0"/>
                </a:rPr>
                <a:t>Йетън</a:t>
              </a:r>
              <a:r>
                <a:rPr lang="ru-RU" altLang="ko-KR" sz="2000" dirty="0">
                  <a:cs typeface="Arial" pitchFamily="34" charset="0"/>
                </a:rPr>
                <a:t>-Яго</a:t>
              </a:r>
            </a:p>
            <a:p>
              <a:r>
                <a:rPr lang="ru-RU" altLang="ko-KR" sz="2000" dirty="0">
                  <a:cs typeface="Arial" pitchFamily="34" charset="0"/>
                </a:rPr>
                <a:t>3.5. </a:t>
              </a:r>
              <a:r>
                <a:rPr lang="ru-RU" altLang="ko-KR" sz="2000" dirty="0" err="1">
                  <a:cs typeface="Arial" pitchFamily="34" charset="0"/>
                </a:rPr>
                <a:t>Вземане</a:t>
              </a:r>
              <a:r>
                <a:rPr lang="ru-RU" altLang="ko-KR" sz="2000" dirty="0">
                  <a:cs typeface="Arial" pitchFamily="34" charset="0"/>
                </a:rPr>
                <a:t> на </a:t>
              </a:r>
              <a:r>
                <a:rPr lang="ru-RU" altLang="ko-KR" sz="2000" dirty="0" err="1">
                  <a:cs typeface="Arial" pitchFamily="34" charset="0"/>
                </a:rPr>
                <a:t>сложни</a:t>
              </a:r>
              <a:r>
                <a:rPr lang="ru-RU" altLang="ko-KR" sz="2000" dirty="0">
                  <a:cs typeface="Arial" pitchFamily="34" charset="0"/>
                </a:rPr>
                <a:t> решения и </a:t>
              </a:r>
              <a:r>
                <a:rPr lang="ru-RU" altLang="ko-KR" sz="2000" dirty="0" err="1">
                  <a:cs typeface="Arial" pitchFamily="34" charset="0"/>
                </a:rPr>
                <a:t>инструменти</a:t>
              </a:r>
              <a:r>
                <a:rPr lang="ru-RU" altLang="ko-KR" sz="2000" dirty="0">
                  <a:cs typeface="Arial" pitchFamily="34" charset="0"/>
                </a:rPr>
                <a:t> да </a:t>
              </a:r>
              <a:r>
                <a:rPr lang="ru-RU" altLang="ko-KR" sz="2000" dirty="0" err="1">
                  <a:cs typeface="Arial" pitchFamily="34" charset="0"/>
                </a:rPr>
                <a:t>вземане</a:t>
              </a:r>
              <a:r>
                <a:rPr lang="ru-RU" altLang="ko-KR" sz="2000" dirty="0">
                  <a:cs typeface="Arial" pitchFamily="34" charset="0"/>
                </a:rPr>
                <a:t> на решения</a:t>
              </a:r>
            </a:p>
            <a:p>
              <a:endParaRPr lang="en-US" altLang="ko-KR" sz="2000" dirty="0">
                <a:cs typeface="Arial" pitchFamily="34" charset="0"/>
              </a:endParaRPr>
            </a:p>
          </p:txBody>
        </p:sp>
        <p:sp>
          <p:nvSpPr>
            <p:cNvPr id="54" name="TextBox 42">
              <a:extLst>
                <a:ext uri="{FF2B5EF4-FFF2-40B4-BE49-F238E27FC236}">
                  <a16:creationId xmlns:a16="http://schemas.microsoft.com/office/drawing/2014/main" id="{B9C5B90D-278A-4F7F-B76A-E666BB41EBA3}"/>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3. </a:t>
              </a:r>
              <a:r>
                <a:rPr lang="bg-BG" altLang="ko-KR" sz="2400" b="1" dirty="0">
                  <a:solidFill>
                    <a:srgbClr val="243255"/>
                  </a:solidFill>
                  <a:cs typeface="Arial" pitchFamily="34" charset="0"/>
                </a:rPr>
                <a:t>Вземане на решения</a:t>
              </a:r>
              <a:endParaRPr lang="ko-KR" altLang="en-US" sz="2400" b="1" dirty="0">
                <a:solidFill>
                  <a:srgbClr val="243255"/>
                </a:solidFill>
                <a:cs typeface="Arial" pitchFamily="34" charset="0"/>
              </a:endParaRPr>
            </a:p>
          </p:txBody>
        </p:sp>
      </p:grpSp>
      <p:grpSp>
        <p:nvGrpSpPr>
          <p:cNvPr id="55" name="Group 95">
            <a:extLst>
              <a:ext uri="{FF2B5EF4-FFF2-40B4-BE49-F238E27FC236}">
                <a16:creationId xmlns:a16="http://schemas.microsoft.com/office/drawing/2014/main" id="{6E2133CD-0FE1-41E7-A5BB-E832142F813B}"/>
              </a:ext>
            </a:extLst>
          </p:cNvPr>
          <p:cNvGrpSpPr/>
          <p:nvPr/>
        </p:nvGrpSpPr>
        <p:grpSpPr>
          <a:xfrm>
            <a:off x="13143503" y="3325334"/>
            <a:ext cx="4915896" cy="1821142"/>
            <a:chOff x="1704484" y="1766707"/>
            <a:chExt cx="1135337" cy="1821142"/>
          </a:xfrm>
        </p:grpSpPr>
        <p:sp>
          <p:nvSpPr>
            <p:cNvPr id="56" name="TextBox 45">
              <a:extLst>
                <a:ext uri="{FF2B5EF4-FFF2-40B4-BE49-F238E27FC236}">
                  <a16:creationId xmlns:a16="http://schemas.microsoft.com/office/drawing/2014/main" id="{0BC45CAB-3677-49A3-AB97-94FFF0DA3D8F}"/>
                </a:ext>
              </a:extLst>
            </p:cNvPr>
            <p:cNvSpPr txBox="1"/>
            <p:nvPr/>
          </p:nvSpPr>
          <p:spPr>
            <a:xfrm>
              <a:off x="1724504" y="2264410"/>
              <a:ext cx="1018432" cy="1323439"/>
            </a:xfrm>
            <a:prstGeom prst="rect">
              <a:avLst/>
            </a:prstGeom>
            <a:noFill/>
          </p:spPr>
          <p:txBody>
            <a:bodyPr wrap="square" rtlCol="0">
              <a:spAutoFit/>
            </a:bodyPr>
            <a:lstStyle/>
            <a:p>
              <a:endParaRPr lang="en-US" altLang="ko-KR" sz="2000" dirty="0">
                <a:solidFill>
                  <a:srgbClr val="243255"/>
                </a:solidFill>
                <a:cs typeface="Arial" pitchFamily="34" charset="0"/>
              </a:endParaRPr>
            </a:p>
            <a:p>
              <a:r>
                <a:rPr lang="bg-BG" altLang="ko-KR" sz="2000" dirty="0">
                  <a:cs typeface="Arial" pitchFamily="34" charset="0"/>
                </a:rPr>
                <a:t>Вдъхновяване на творчески подход при вземането на решения</a:t>
              </a:r>
              <a:r>
                <a:rPr lang="en-US" altLang="ko-KR" sz="2000" dirty="0">
                  <a:cs typeface="Arial" pitchFamily="34" charset="0"/>
                </a:rPr>
                <a:t>. </a:t>
              </a:r>
              <a:r>
                <a:rPr lang="bg-BG" altLang="ko-KR" sz="2000" dirty="0">
                  <a:cs typeface="Arial" pitchFamily="34" charset="0"/>
                </a:rPr>
                <a:t>Полезни инструменти</a:t>
              </a:r>
              <a:endParaRPr lang="en-US" altLang="ko-KR" sz="2000" dirty="0">
                <a:cs typeface="Arial" pitchFamily="34" charset="0"/>
              </a:endParaRPr>
            </a:p>
          </p:txBody>
        </p:sp>
        <p:sp>
          <p:nvSpPr>
            <p:cNvPr id="57" name="TextBox 46">
              <a:extLst>
                <a:ext uri="{FF2B5EF4-FFF2-40B4-BE49-F238E27FC236}">
                  <a16:creationId xmlns:a16="http://schemas.microsoft.com/office/drawing/2014/main" id="{6DB4FEBA-34E0-4265-AA78-301F92167A2F}"/>
                </a:ext>
              </a:extLst>
            </p:cNvPr>
            <p:cNvSpPr txBox="1"/>
            <p:nvPr/>
          </p:nvSpPr>
          <p:spPr>
            <a:xfrm>
              <a:off x="1704484" y="1766707"/>
              <a:ext cx="1135337" cy="830997"/>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4. </a:t>
              </a:r>
              <a:r>
                <a:rPr lang="ru-RU" altLang="ko-KR" sz="2400" b="1" dirty="0">
                  <a:solidFill>
                    <a:srgbClr val="243255"/>
                  </a:solidFill>
                  <a:cs typeface="Arial" pitchFamily="34" charset="0"/>
                </a:rPr>
                <a:t>Творчески подход и технологии при </a:t>
              </a:r>
              <a:r>
                <a:rPr lang="ru-RU" altLang="ko-KR" sz="2400" b="1" dirty="0" err="1">
                  <a:solidFill>
                    <a:srgbClr val="243255"/>
                  </a:solidFill>
                  <a:cs typeface="Arial" pitchFamily="34" charset="0"/>
                </a:rPr>
                <a:t>вземането</a:t>
              </a:r>
              <a:r>
                <a:rPr lang="ru-RU" altLang="ko-KR" sz="2400" b="1" dirty="0">
                  <a:solidFill>
                    <a:srgbClr val="243255"/>
                  </a:solidFill>
                  <a:cs typeface="Arial" pitchFamily="34" charset="0"/>
                </a:rPr>
                <a:t> на решения</a:t>
              </a:r>
              <a:endParaRPr lang="ko-KR" altLang="en-US" sz="2400" b="1" dirty="0">
                <a:solidFill>
                  <a:srgbClr val="243255"/>
                </a:solidFill>
                <a:cs typeface="Arial" pitchFamily="34" charset="0"/>
              </a:endParaRPr>
            </a:p>
          </p:txBody>
        </p:sp>
      </p:grpSp>
    </p:spTree>
    <p:extLst>
      <p:ext uri="{BB962C8B-B14F-4D97-AF65-F5344CB8AC3E}">
        <p14:creationId xmlns:p14="http://schemas.microsoft.com/office/powerpoint/2010/main" val="2914988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1353800" y="647700"/>
            <a:ext cx="64979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Правене на преценки</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752850" y="1866900"/>
            <a:ext cx="10782300" cy="5766614"/>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180000"/>
            <a:r>
              <a:rPr lang="bg-BG" altLang="ko-KR" sz="2800" dirty="0"/>
              <a:t>„</a:t>
            </a:r>
            <a:r>
              <a:rPr lang="ru-RU" altLang="ko-KR" sz="2800" dirty="0" err="1"/>
              <a:t>Когато</a:t>
            </a:r>
            <a:r>
              <a:rPr lang="ru-RU" altLang="ko-KR" sz="2800" dirty="0"/>
              <a:t> се </a:t>
            </a:r>
            <a:r>
              <a:rPr lang="ru-RU" altLang="ko-KR" sz="2800" dirty="0" err="1"/>
              <a:t>сблъскате</a:t>
            </a:r>
            <a:r>
              <a:rPr lang="ru-RU" altLang="ko-KR" sz="2800" dirty="0"/>
              <a:t> с </a:t>
            </a:r>
            <a:r>
              <a:rPr lang="ru-RU" altLang="ko-KR" sz="2800" dirty="0" err="1"/>
              <a:t>проблемна</a:t>
            </a:r>
            <a:r>
              <a:rPr lang="ru-RU" altLang="ko-KR" sz="2800" dirty="0"/>
              <a:t> ситуация, си </a:t>
            </a:r>
            <a:r>
              <a:rPr lang="ru-RU" altLang="ko-KR" sz="2800" dirty="0" err="1"/>
              <a:t>казвате</a:t>
            </a:r>
            <a:r>
              <a:rPr lang="ru-RU" altLang="ko-KR" sz="2800" dirty="0"/>
              <a:t>: „Добре, </a:t>
            </a:r>
            <a:r>
              <a:rPr lang="ru-RU" altLang="ko-KR" sz="2800" dirty="0" err="1"/>
              <a:t>това</a:t>
            </a:r>
            <a:r>
              <a:rPr lang="ru-RU" altLang="ko-KR" sz="2800" dirty="0"/>
              <a:t> </a:t>
            </a:r>
            <a:r>
              <a:rPr lang="ru-RU" altLang="ko-KR" sz="2800" dirty="0" err="1"/>
              <a:t>наистина</a:t>
            </a:r>
            <a:r>
              <a:rPr lang="ru-RU" altLang="ko-KR" sz="2800" dirty="0"/>
              <a:t> се </a:t>
            </a:r>
            <a:r>
              <a:rPr lang="ru-RU" altLang="ko-KR" sz="2800" dirty="0" err="1"/>
              <a:t>случва</a:t>
            </a:r>
            <a:r>
              <a:rPr lang="ru-RU" altLang="ko-KR" sz="2800" dirty="0"/>
              <a:t>. </a:t>
            </a:r>
            <a:r>
              <a:rPr lang="ru-RU" altLang="ko-KR" sz="2800" dirty="0" err="1"/>
              <a:t>Мога</a:t>
            </a:r>
            <a:r>
              <a:rPr lang="ru-RU" altLang="ko-KR" sz="2800" dirty="0"/>
              <a:t> да </a:t>
            </a:r>
            <a:r>
              <a:rPr lang="ru-RU" altLang="ko-KR" sz="2800" dirty="0" err="1"/>
              <a:t>запазя</a:t>
            </a:r>
            <a:r>
              <a:rPr lang="ru-RU" altLang="ko-KR" sz="2800" dirty="0"/>
              <a:t> самообладание и да се </a:t>
            </a:r>
            <a:r>
              <a:rPr lang="ru-RU" altLang="ko-KR" sz="2800" dirty="0" err="1"/>
              <a:t>справя</a:t>
            </a:r>
            <a:r>
              <a:rPr lang="ru-RU" altLang="ko-KR" sz="2800" dirty="0"/>
              <a:t> или да </a:t>
            </a:r>
            <a:r>
              <a:rPr lang="ru-RU" altLang="ko-KR" sz="2800" dirty="0" err="1"/>
              <a:t>загубя</a:t>
            </a:r>
            <a:r>
              <a:rPr lang="ru-RU" altLang="ko-KR" sz="2800" dirty="0"/>
              <a:t> </a:t>
            </a:r>
            <a:r>
              <a:rPr lang="ru-RU" altLang="ko-KR" sz="2800" dirty="0" err="1"/>
              <a:t>контрол</a:t>
            </a:r>
            <a:r>
              <a:rPr lang="ru-RU" altLang="ko-KR" sz="2800" dirty="0"/>
              <a:t> и да се </a:t>
            </a:r>
            <a:r>
              <a:rPr lang="ru-RU" altLang="ko-KR" sz="2800" dirty="0" err="1"/>
              <a:t>срина</a:t>
            </a:r>
            <a:r>
              <a:rPr lang="ru-RU" altLang="ko-KR" sz="2800" dirty="0"/>
              <a:t>.“ </a:t>
            </a:r>
            <a:r>
              <a:rPr lang="ru-RU" altLang="ko-KR" sz="2800" dirty="0" err="1"/>
              <a:t>Трябва</a:t>
            </a:r>
            <a:r>
              <a:rPr lang="ru-RU" altLang="ko-KR" sz="2800" dirty="0"/>
              <a:t> да преминете </a:t>
            </a:r>
            <a:r>
              <a:rPr lang="ru-RU" altLang="ko-KR" sz="2800" dirty="0" err="1"/>
              <a:t>към</a:t>
            </a:r>
            <a:r>
              <a:rPr lang="ru-RU" altLang="ko-KR" sz="2800" dirty="0"/>
              <a:t> </a:t>
            </a:r>
            <a:r>
              <a:rPr lang="ru-RU" altLang="ko-KR" sz="2800" dirty="0" err="1"/>
              <a:t>едно</a:t>
            </a:r>
            <a:r>
              <a:rPr lang="ru-RU" altLang="ko-KR" sz="2800" dirty="0"/>
              <a:t> или </a:t>
            </a:r>
            <a:r>
              <a:rPr lang="ru-RU" altLang="ko-KR" sz="2800" dirty="0" err="1"/>
              <a:t>друго</a:t>
            </a:r>
            <a:r>
              <a:rPr lang="ru-RU" altLang="ko-KR" sz="2800" dirty="0"/>
              <a:t> действие. </a:t>
            </a:r>
            <a:r>
              <a:rPr lang="ru-RU" altLang="ko-KR" sz="2800" dirty="0" err="1"/>
              <a:t>Този</a:t>
            </a:r>
            <a:r>
              <a:rPr lang="ru-RU" altLang="ko-KR" sz="2800" dirty="0"/>
              <a:t> </a:t>
            </a:r>
            <a:r>
              <a:rPr lang="ru-RU" altLang="ko-KR" sz="2800" dirty="0" err="1"/>
              <a:t>процес</a:t>
            </a:r>
            <a:r>
              <a:rPr lang="ru-RU" altLang="ko-KR" sz="2800" dirty="0"/>
              <a:t> на </a:t>
            </a:r>
            <a:r>
              <a:rPr lang="ru-RU" altLang="ko-KR" sz="2800" dirty="0" err="1"/>
              <a:t>преценка</a:t>
            </a:r>
            <a:r>
              <a:rPr lang="ru-RU" altLang="ko-KR" sz="2800" dirty="0"/>
              <a:t> на </a:t>
            </a:r>
            <a:r>
              <a:rPr lang="ru-RU" altLang="ko-KR" sz="2800" dirty="0" err="1"/>
              <a:t>ситуацията</a:t>
            </a:r>
            <a:r>
              <a:rPr lang="ru-RU" altLang="ko-KR" sz="2800" dirty="0"/>
              <a:t>, </a:t>
            </a:r>
            <a:r>
              <a:rPr lang="ru-RU" altLang="ko-KR" sz="2800" dirty="0" err="1"/>
              <a:t>запазване</a:t>
            </a:r>
            <a:r>
              <a:rPr lang="ru-RU" altLang="ko-KR" sz="2800" dirty="0"/>
              <a:t> на самообладание и </a:t>
            </a:r>
            <a:r>
              <a:rPr lang="ru-RU" altLang="ko-KR" sz="2800" dirty="0" err="1"/>
              <a:t>избора</a:t>
            </a:r>
            <a:r>
              <a:rPr lang="ru-RU" altLang="ko-KR" sz="2800" dirty="0"/>
              <a:t> да </a:t>
            </a:r>
            <a:r>
              <a:rPr lang="ru-RU" altLang="ko-KR" sz="2800" dirty="0" err="1"/>
              <a:t>продължим</a:t>
            </a:r>
            <a:r>
              <a:rPr lang="ru-RU" altLang="ko-KR" sz="2800" dirty="0"/>
              <a:t> </a:t>
            </a:r>
            <a:r>
              <a:rPr lang="ru-RU" altLang="ko-KR" sz="2800" dirty="0" err="1"/>
              <a:t>напред</a:t>
            </a:r>
            <a:r>
              <a:rPr lang="ru-RU" altLang="ko-KR" sz="2800" dirty="0"/>
              <a:t> е </a:t>
            </a:r>
            <a:r>
              <a:rPr lang="ru-RU" altLang="ko-KR" sz="2800" dirty="0" err="1"/>
              <a:t>предизвикателство</a:t>
            </a:r>
            <a:r>
              <a:rPr lang="ru-RU" altLang="ko-KR" sz="2800" dirty="0"/>
              <a:t> </a:t>
            </a:r>
            <a:r>
              <a:rPr lang="ru-RU" altLang="ko-KR" sz="2800" dirty="0" err="1"/>
              <a:t>всеки</a:t>
            </a:r>
            <a:r>
              <a:rPr lang="ru-RU" altLang="ko-KR" sz="2800" dirty="0"/>
              <a:t> </a:t>
            </a:r>
            <a:r>
              <a:rPr lang="ru-RU" altLang="ko-KR" sz="2800" dirty="0" err="1"/>
              <a:t>път</a:t>
            </a:r>
            <a:r>
              <a:rPr lang="en-US" altLang="ko-KR" sz="2800" dirty="0"/>
              <a:t>.</a:t>
            </a:r>
            <a:r>
              <a:rPr lang="bg-BG" altLang="ko-KR" sz="2800" dirty="0"/>
              <a:t>“</a:t>
            </a:r>
            <a:br>
              <a:rPr lang="en-US" altLang="ko-KR" sz="2800" dirty="0"/>
            </a:br>
            <a:endParaRPr lang="en-US" altLang="ko-KR" sz="2400" dirty="0"/>
          </a:p>
          <a:p>
            <a:pPr marL="180000"/>
            <a:r>
              <a:rPr lang="ru-RU" altLang="ko-KR" sz="2800" dirty="0" err="1"/>
              <a:t>Алпинистът</a:t>
            </a:r>
            <a:r>
              <a:rPr lang="ru-RU" altLang="ko-KR" sz="2800" dirty="0"/>
              <a:t> Марк-Андре </a:t>
            </a:r>
            <a:r>
              <a:rPr lang="ru-RU" altLang="ko-KR" sz="2800" dirty="0" err="1"/>
              <a:t>Льоклерк</a:t>
            </a:r>
            <a:r>
              <a:rPr lang="ru-RU" altLang="ko-KR" sz="2800" dirty="0"/>
              <a:t> в </a:t>
            </a:r>
            <a:r>
              <a:rPr lang="ru-RU" altLang="ko-KR" sz="2800" dirty="0" err="1"/>
              <a:t>документалния</a:t>
            </a:r>
            <a:r>
              <a:rPr lang="ru-RU" altLang="ko-KR" sz="2800" dirty="0"/>
              <a:t> </a:t>
            </a:r>
            <a:r>
              <a:rPr lang="ru-RU" altLang="ko-KR" sz="2800" dirty="0" err="1"/>
              <a:t>филм</a:t>
            </a:r>
            <a:r>
              <a:rPr lang="ru-RU" altLang="ko-KR" sz="2800" dirty="0"/>
              <a:t> „</a:t>
            </a:r>
            <a:r>
              <a:rPr lang="ru-RU" altLang="ko-KR" sz="2800" dirty="0" err="1"/>
              <a:t>Алпинистът</a:t>
            </a:r>
            <a:r>
              <a:rPr lang="ru-RU" altLang="ko-KR" sz="2800" dirty="0"/>
              <a:t>“ (2021)</a:t>
            </a:r>
            <a:endParaRPr lang="en-US" altLang="ko-KR" sz="2800"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Правене на преценки</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1.1. </a:t>
            </a:r>
            <a:r>
              <a:rPr lang="ru-RU" sz="4000" b="1" spc="50" dirty="0">
                <a:solidFill>
                  <a:srgbClr val="243255"/>
                </a:solidFill>
                <a:cs typeface="Tahoma"/>
              </a:rPr>
              <a:t>Не </a:t>
            </a:r>
            <a:r>
              <a:rPr lang="ru-RU" sz="4000" b="1" spc="50" dirty="0" err="1">
                <a:solidFill>
                  <a:srgbClr val="243255"/>
                </a:solidFill>
                <a:cs typeface="Tahoma"/>
              </a:rPr>
              <a:t>оставяй</a:t>
            </a:r>
            <a:r>
              <a:rPr lang="ru-RU" sz="4000" b="1" spc="50" dirty="0">
                <a:solidFill>
                  <a:srgbClr val="243255"/>
                </a:solidFill>
                <a:cs typeface="Tahoma"/>
              </a:rPr>
              <a:t> </a:t>
            </a:r>
            <a:r>
              <a:rPr lang="ru-RU" sz="4000" b="1" spc="50" dirty="0" err="1">
                <a:solidFill>
                  <a:srgbClr val="243255"/>
                </a:solidFill>
                <a:cs typeface="Tahoma"/>
              </a:rPr>
              <a:t>нищо</a:t>
            </a:r>
            <a:r>
              <a:rPr lang="ru-RU" sz="4000" b="1" spc="50" dirty="0">
                <a:solidFill>
                  <a:srgbClr val="243255"/>
                </a:solidFill>
                <a:cs typeface="Tahoma"/>
              </a:rPr>
              <a:t> на </a:t>
            </a:r>
            <a:r>
              <a:rPr lang="ru-RU" sz="4000" b="1" spc="50" dirty="0" err="1">
                <a:solidFill>
                  <a:srgbClr val="243255"/>
                </a:solidFill>
                <a:cs typeface="Tahoma"/>
              </a:rPr>
              <a:t>случайността</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5410200" y="7037876"/>
            <a:ext cx="6934200" cy="1200329"/>
          </a:xfrm>
          <a:prstGeom prst="rect">
            <a:avLst/>
          </a:prstGeom>
          <a:noFill/>
        </p:spPr>
        <p:txBody>
          <a:bodyPr wrap="square" rtlCol="0">
            <a:spAutoFit/>
          </a:bodyPr>
          <a:lstStyle/>
          <a:p>
            <a:pPr algn="ctr" fontAlgn="base">
              <a:spcAft>
                <a:spcPts val="500"/>
              </a:spcAft>
            </a:pPr>
            <a:r>
              <a:rPr lang="ru-RU" sz="2400" dirty="0" err="1">
                <a:solidFill>
                  <a:srgbClr val="002060"/>
                </a:solidFill>
                <a:latin typeface="Calibri" panose="020F0502020204030204" pitchFamily="34" charset="0"/>
                <a:ea typeface="Times New Roman" panose="02020603050405020304" pitchFamily="18" charset="0"/>
              </a:rPr>
              <a:t>Усъвършенстваното</a:t>
            </a:r>
            <a:r>
              <a:rPr lang="ru-RU" sz="2400" dirty="0">
                <a:solidFill>
                  <a:srgbClr val="002060"/>
                </a:solidFill>
                <a:latin typeface="Calibri" panose="020F0502020204030204" pitchFamily="34" charset="0"/>
                <a:ea typeface="Times New Roman" panose="02020603050405020304" pitchFamily="18" charset="0"/>
              </a:rPr>
              <a:t> на </a:t>
            </a:r>
            <a:r>
              <a:rPr lang="ru-RU" sz="2400" dirty="0" err="1">
                <a:solidFill>
                  <a:srgbClr val="002060"/>
                </a:solidFill>
                <a:latin typeface="Calibri" panose="020F0502020204030204" pitchFamily="34" charset="0"/>
                <a:ea typeface="Times New Roman" panose="02020603050405020304" pitchFamily="18" charset="0"/>
              </a:rPr>
              <a:t>твоята</a:t>
            </a:r>
            <a:r>
              <a:rPr lang="ru-RU" sz="2400" dirty="0">
                <a:solidFill>
                  <a:srgbClr val="002060"/>
                </a:solidFill>
                <a:latin typeface="Calibri" panose="020F0502020204030204" pitchFamily="34" charset="0"/>
                <a:ea typeface="Times New Roman" panose="02020603050405020304" pitchFamily="18" charset="0"/>
              </a:rPr>
              <a:t> </a:t>
            </a:r>
            <a:r>
              <a:rPr lang="ru-RU" sz="2400" dirty="0" err="1">
                <a:solidFill>
                  <a:srgbClr val="002060"/>
                </a:solidFill>
                <a:latin typeface="Calibri" panose="020F0502020204030204" pitchFamily="34" charset="0"/>
                <a:ea typeface="Times New Roman" panose="02020603050405020304" pitchFamily="18" charset="0"/>
              </a:rPr>
              <a:t>преценка</a:t>
            </a:r>
            <a:r>
              <a:rPr lang="ru-RU" sz="2400" dirty="0">
                <a:solidFill>
                  <a:srgbClr val="002060"/>
                </a:solidFill>
                <a:latin typeface="Calibri" panose="020F0502020204030204" pitchFamily="34" charset="0"/>
                <a:ea typeface="Times New Roman" panose="02020603050405020304" pitchFamily="18" charset="0"/>
              </a:rPr>
              <a:t> и на </a:t>
            </a:r>
            <a:r>
              <a:rPr lang="ru-RU" sz="2400" dirty="0" err="1">
                <a:solidFill>
                  <a:srgbClr val="002060"/>
                </a:solidFill>
                <a:latin typeface="Calibri" panose="020F0502020204030204" pitchFamily="34" charset="0"/>
                <a:ea typeface="Times New Roman" panose="02020603050405020304" pitchFamily="18" charset="0"/>
              </a:rPr>
              <a:t>уменията</a:t>
            </a:r>
            <a:r>
              <a:rPr lang="ru-RU" sz="2400" dirty="0">
                <a:solidFill>
                  <a:srgbClr val="002060"/>
                </a:solidFill>
                <a:latin typeface="Calibri" panose="020F0502020204030204" pitchFamily="34" charset="0"/>
                <a:ea typeface="Times New Roman" panose="02020603050405020304" pitchFamily="18" charset="0"/>
              </a:rPr>
              <a:t> </a:t>
            </a:r>
            <a:r>
              <a:rPr lang="ru-RU" sz="2400" dirty="0" err="1">
                <a:solidFill>
                  <a:srgbClr val="002060"/>
                </a:solidFill>
                <a:latin typeface="Calibri" panose="020F0502020204030204" pitchFamily="34" charset="0"/>
                <a:ea typeface="Times New Roman" panose="02020603050405020304" pitchFamily="18" charset="0"/>
              </a:rPr>
              <a:t>ти</a:t>
            </a:r>
            <a:r>
              <a:rPr lang="ru-RU" sz="2400" dirty="0">
                <a:solidFill>
                  <a:srgbClr val="002060"/>
                </a:solidFill>
                <a:latin typeface="Calibri" panose="020F0502020204030204" pitchFamily="34" charset="0"/>
                <a:ea typeface="Times New Roman" panose="02020603050405020304" pitchFamily="18" charset="0"/>
              </a:rPr>
              <a:t> за </a:t>
            </a:r>
            <a:r>
              <a:rPr lang="ru-RU" sz="2400" dirty="0" err="1">
                <a:solidFill>
                  <a:srgbClr val="002060"/>
                </a:solidFill>
                <a:latin typeface="Calibri" panose="020F0502020204030204" pitchFamily="34" charset="0"/>
                <a:ea typeface="Times New Roman" panose="02020603050405020304" pitchFamily="18" charset="0"/>
              </a:rPr>
              <a:t>вземане</a:t>
            </a:r>
            <a:r>
              <a:rPr lang="ru-RU" sz="2400" dirty="0">
                <a:solidFill>
                  <a:srgbClr val="002060"/>
                </a:solidFill>
                <a:latin typeface="Calibri" panose="020F0502020204030204" pitchFamily="34" charset="0"/>
                <a:ea typeface="Times New Roman" panose="02020603050405020304" pitchFamily="18" charset="0"/>
              </a:rPr>
              <a:t> на решения </a:t>
            </a:r>
            <a:r>
              <a:rPr lang="ru-RU" sz="2400" dirty="0" err="1">
                <a:solidFill>
                  <a:srgbClr val="002060"/>
                </a:solidFill>
                <a:latin typeface="Calibri" panose="020F0502020204030204" pitchFamily="34" charset="0"/>
                <a:ea typeface="Times New Roman" panose="02020603050405020304" pitchFamily="18" charset="0"/>
              </a:rPr>
              <a:t>може</a:t>
            </a:r>
            <a:r>
              <a:rPr lang="ru-RU" sz="2400" dirty="0">
                <a:solidFill>
                  <a:srgbClr val="002060"/>
                </a:solidFill>
                <a:latin typeface="Calibri" panose="020F0502020204030204" pitchFamily="34" charset="0"/>
                <a:ea typeface="Times New Roman" panose="02020603050405020304" pitchFamily="18" charset="0"/>
              </a:rPr>
              <a:t> да се </a:t>
            </a:r>
            <a:r>
              <a:rPr lang="ru-RU" sz="2400" dirty="0" err="1">
                <a:solidFill>
                  <a:srgbClr val="002060"/>
                </a:solidFill>
                <a:latin typeface="Calibri" panose="020F0502020204030204" pitchFamily="34" charset="0"/>
                <a:ea typeface="Times New Roman" panose="02020603050405020304" pitchFamily="18" charset="0"/>
              </a:rPr>
              <a:t>окаже</a:t>
            </a:r>
            <a:r>
              <a:rPr lang="ru-RU" sz="2400" dirty="0">
                <a:solidFill>
                  <a:srgbClr val="002060"/>
                </a:solidFill>
                <a:latin typeface="Calibri" panose="020F0502020204030204" pitchFamily="34" charset="0"/>
                <a:ea typeface="Times New Roman" panose="02020603050405020304" pitchFamily="18" charset="0"/>
              </a:rPr>
              <a:t> </a:t>
            </a:r>
            <a:r>
              <a:rPr lang="ru-RU" sz="2400" dirty="0" err="1">
                <a:solidFill>
                  <a:srgbClr val="002060"/>
                </a:solidFill>
                <a:latin typeface="Calibri" panose="020F0502020204030204" pitchFamily="34" charset="0"/>
                <a:ea typeface="Times New Roman" panose="02020603050405020304" pitchFamily="18" charset="0"/>
              </a:rPr>
              <a:t>едно</a:t>
            </a:r>
            <a:r>
              <a:rPr lang="ru-RU" sz="2400" dirty="0">
                <a:solidFill>
                  <a:srgbClr val="002060"/>
                </a:solidFill>
                <a:latin typeface="Calibri" panose="020F0502020204030204" pitchFamily="34" charset="0"/>
                <a:ea typeface="Times New Roman" panose="02020603050405020304" pitchFamily="18" charset="0"/>
              </a:rPr>
              <a:t> от най-</a:t>
            </a:r>
            <a:r>
              <a:rPr lang="ru-RU" sz="2400" dirty="0" err="1">
                <a:solidFill>
                  <a:srgbClr val="002060"/>
                </a:solidFill>
                <a:latin typeface="Calibri" panose="020F0502020204030204" pitchFamily="34" charset="0"/>
                <a:ea typeface="Times New Roman" panose="02020603050405020304" pitchFamily="18" charset="0"/>
              </a:rPr>
              <a:t>добрите</a:t>
            </a:r>
            <a:r>
              <a:rPr lang="ru-RU" sz="2400" dirty="0">
                <a:solidFill>
                  <a:srgbClr val="002060"/>
                </a:solidFill>
                <a:latin typeface="Calibri" panose="020F0502020204030204" pitchFamily="34" charset="0"/>
                <a:ea typeface="Times New Roman" panose="02020603050405020304" pitchFamily="18" charset="0"/>
              </a:rPr>
              <a:t> решения в живота </a:t>
            </a:r>
            <a:r>
              <a:rPr lang="ru-RU" sz="2400" dirty="0" err="1">
                <a:solidFill>
                  <a:srgbClr val="002060"/>
                </a:solidFill>
                <a:latin typeface="Calibri" panose="020F0502020204030204" pitchFamily="34" charset="0"/>
                <a:ea typeface="Times New Roman" panose="02020603050405020304" pitchFamily="18" charset="0"/>
              </a:rPr>
              <a:t>ти</a:t>
            </a:r>
            <a:r>
              <a:rPr lang="ru-RU" sz="2400" dirty="0">
                <a:solidFill>
                  <a:srgbClr val="002060"/>
                </a:solidFill>
                <a:latin typeface="Calibri" panose="020F0502020204030204" pitchFamily="34" charset="0"/>
                <a:ea typeface="Times New Roman" panose="02020603050405020304" pitchFamily="18" charset="0"/>
              </a:rPr>
              <a:t>.</a:t>
            </a:r>
            <a:endParaRPr lang="bg-BG"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95265542-2575-47B3-BAD9-98E285F19311}"/>
              </a:ext>
            </a:extLst>
          </p:cNvPr>
          <p:cNvSpPr txBox="1"/>
          <p:nvPr/>
        </p:nvSpPr>
        <p:spPr>
          <a:xfrm>
            <a:off x="957390" y="3177479"/>
            <a:ext cx="5900610" cy="1518379"/>
          </a:xfrm>
          <a:prstGeom prst="wedgeEllipseCallout">
            <a:avLst/>
          </a:prstGeom>
          <a:ln>
            <a:solidFill>
              <a:srgbClr val="152D54"/>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spcAft>
                <a:spcPts val="500"/>
              </a:spcAft>
            </a:pPr>
            <a:r>
              <a:rPr lang="ru-RU" sz="2000" dirty="0">
                <a:solidFill>
                  <a:srgbClr val="002060"/>
                </a:solidFill>
                <a:latin typeface="Calibri" panose="020F0502020204030204" pitchFamily="34" charset="0"/>
                <a:ea typeface="Times New Roman" panose="02020603050405020304" pitchFamily="18" charset="0"/>
              </a:rPr>
              <a:t>Как </a:t>
            </a:r>
            <a:r>
              <a:rPr lang="ru-RU" sz="2000" dirty="0" err="1">
                <a:solidFill>
                  <a:srgbClr val="002060"/>
                </a:solidFill>
                <a:latin typeface="Calibri" panose="020F0502020204030204" pitchFamily="34" charset="0"/>
                <a:ea typeface="Times New Roman" panose="02020603050405020304" pitchFamily="18" charset="0"/>
              </a:rPr>
              <a:t>ставаш</a:t>
            </a:r>
            <a:r>
              <a:rPr lang="ru-RU" sz="2000" dirty="0">
                <a:solidFill>
                  <a:srgbClr val="002060"/>
                </a:solidFill>
                <a:latin typeface="Calibri" panose="020F0502020204030204" pitchFamily="34" charset="0"/>
                <a:ea typeface="Times New Roman" panose="02020603050405020304" pitchFamily="18" charset="0"/>
              </a:rPr>
              <a:t> успешен в </a:t>
            </a:r>
            <a:r>
              <a:rPr lang="ru-RU" sz="2000" dirty="0" err="1">
                <a:solidFill>
                  <a:srgbClr val="002060"/>
                </a:solidFill>
                <a:latin typeface="Calibri" panose="020F0502020204030204" pitchFamily="34" charset="0"/>
                <a:ea typeface="Times New Roman" panose="02020603050405020304" pitchFamily="18" charset="0"/>
              </a:rPr>
              <a:t>кариерата</a:t>
            </a:r>
            <a:r>
              <a:rPr lang="ru-RU" sz="2000" dirty="0">
                <a:solidFill>
                  <a:srgbClr val="002060"/>
                </a:solidFill>
                <a:latin typeface="Calibri" panose="020F0502020204030204" pitchFamily="34" charset="0"/>
                <a:ea typeface="Times New Roman" panose="02020603050405020304" pitchFamily="18" charset="0"/>
              </a:rPr>
              <a:t> си?</a:t>
            </a:r>
          </a:p>
          <a:p>
            <a:pPr algn="just" fontAlgn="base">
              <a:spcAft>
                <a:spcPts val="500"/>
              </a:spcAft>
            </a:pPr>
            <a:r>
              <a:rPr lang="ru-RU" sz="2000" dirty="0">
                <a:solidFill>
                  <a:srgbClr val="002060"/>
                </a:solidFill>
                <a:latin typeface="Calibri" panose="020F0502020204030204" pitchFamily="34" charset="0"/>
                <a:ea typeface="Times New Roman" panose="02020603050405020304" pitchFamily="18" charset="0"/>
              </a:rPr>
              <a:t>Как </a:t>
            </a:r>
            <a:r>
              <a:rPr lang="ru-RU" sz="2000" dirty="0" err="1">
                <a:solidFill>
                  <a:srgbClr val="002060"/>
                </a:solidFill>
                <a:latin typeface="Calibri" panose="020F0502020204030204" pitchFamily="34" charset="0"/>
                <a:ea typeface="Times New Roman" panose="02020603050405020304" pitchFamily="18" charset="0"/>
              </a:rPr>
              <a:t>живееш</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смислен</a:t>
            </a:r>
            <a:r>
              <a:rPr lang="ru-RU" sz="2000" dirty="0">
                <a:solidFill>
                  <a:srgbClr val="002060"/>
                </a:solidFill>
                <a:latin typeface="Calibri" panose="020F0502020204030204" pitchFamily="34" charset="0"/>
                <a:ea typeface="Times New Roman" panose="02020603050405020304" pitchFamily="18" charset="0"/>
              </a:rPr>
              <a:t> и </a:t>
            </a:r>
            <a:r>
              <a:rPr lang="ru-RU" sz="2000" dirty="0" err="1">
                <a:solidFill>
                  <a:srgbClr val="002060"/>
                </a:solidFill>
                <a:latin typeface="Calibri" panose="020F0502020204030204" pitchFamily="34" charset="0"/>
                <a:ea typeface="Times New Roman" panose="02020603050405020304" pitchFamily="18" charset="0"/>
              </a:rPr>
              <a:t>съдържателен</a:t>
            </a:r>
            <a:r>
              <a:rPr lang="ru-RU" sz="2000" dirty="0">
                <a:solidFill>
                  <a:srgbClr val="002060"/>
                </a:solidFill>
                <a:latin typeface="Calibri" panose="020F0502020204030204" pitchFamily="34" charset="0"/>
                <a:ea typeface="Times New Roman" panose="02020603050405020304" pitchFamily="18" charset="0"/>
              </a:rPr>
              <a:t> живот?</a:t>
            </a:r>
            <a:endParaRPr lang="bg-BG" sz="20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72E9B083-8EC7-4AF8-B30C-D388C009430F}"/>
              </a:ext>
            </a:extLst>
          </p:cNvPr>
          <p:cNvSpPr txBox="1"/>
          <p:nvPr/>
        </p:nvSpPr>
        <p:spPr>
          <a:xfrm>
            <a:off x="7543800" y="4635668"/>
            <a:ext cx="9144000" cy="1464231"/>
          </a:xfrm>
          <a:prstGeom prst="wedgeRoundRectCallout">
            <a:avLst>
              <a:gd name="adj1" fmla="val 35585"/>
              <a:gd name="adj2" fmla="val 85576"/>
              <a:gd name="adj3" fmla="val 16667"/>
            </a:avLst>
          </a:prstGeom>
          <a:ln>
            <a:solidFill>
              <a:srgbClr val="243255"/>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r" fontAlgn="base">
              <a:spcAft>
                <a:spcPts val="500"/>
              </a:spcAft>
            </a:pPr>
            <a:r>
              <a:rPr lang="ru-RU" sz="2000" dirty="0" err="1">
                <a:solidFill>
                  <a:srgbClr val="002060"/>
                </a:solidFill>
                <a:latin typeface="Calibri" panose="020F0502020204030204" pitchFamily="34" charset="0"/>
                <a:ea typeface="Times New Roman" panose="02020603050405020304" pitchFamily="18" charset="0"/>
              </a:rPr>
              <a:t>Постигнеш</a:t>
            </a:r>
            <a:r>
              <a:rPr lang="ru-RU" sz="2000" dirty="0">
                <a:solidFill>
                  <a:srgbClr val="002060"/>
                </a:solidFill>
                <a:latin typeface="Calibri" panose="020F0502020204030204" pitchFamily="34" charset="0"/>
                <a:ea typeface="Times New Roman" panose="02020603050405020304" pitchFamily="18" charset="0"/>
              </a:rPr>
              <a:t> ли </a:t>
            </a:r>
            <a:r>
              <a:rPr lang="ru-RU" sz="2000" dirty="0" err="1">
                <a:solidFill>
                  <a:srgbClr val="002060"/>
                </a:solidFill>
                <a:latin typeface="Calibri" panose="020F0502020204030204" pitchFamily="34" charset="0"/>
                <a:ea typeface="Times New Roman" panose="02020603050405020304" pitchFamily="18" charset="0"/>
              </a:rPr>
              <a:t>веднъж</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някакъв</a:t>
            </a:r>
            <a:r>
              <a:rPr lang="ru-RU" sz="2000" dirty="0">
                <a:solidFill>
                  <a:srgbClr val="002060"/>
                </a:solidFill>
                <a:latin typeface="Calibri" panose="020F0502020204030204" pitchFamily="34" charset="0"/>
                <a:ea typeface="Times New Roman" panose="02020603050405020304" pitchFamily="18" charset="0"/>
              </a:rPr>
              <a:t> успех, </a:t>
            </a:r>
            <a:r>
              <a:rPr lang="ru-RU" sz="2000" dirty="0" err="1">
                <a:solidFill>
                  <a:srgbClr val="002060"/>
                </a:solidFill>
                <a:latin typeface="Calibri" panose="020F0502020204030204" pitchFamily="34" charset="0"/>
                <a:ea typeface="Times New Roman" panose="02020603050405020304" pitchFamily="18" charset="0"/>
              </a:rPr>
              <a:t>лесно</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можеш</a:t>
            </a:r>
            <a:r>
              <a:rPr lang="ru-RU" sz="2000" dirty="0">
                <a:solidFill>
                  <a:srgbClr val="002060"/>
                </a:solidFill>
                <a:latin typeface="Calibri" panose="020F0502020204030204" pitchFamily="34" charset="0"/>
                <a:ea typeface="Times New Roman" panose="02020603050405020304" pitchFamily="18" charset="0"/>
              </a:rPr>
              <a:t> да </a:t>
            </a:r>
            <a:r>
              <a:rPr lang="ru-RU" sz="2000" dirty="0" err="1">
                <a:solidFill>
                  <a:srgbClr val="002060"/>
                </a:solidFill>
                <a:latin typeface="Calibri" panose="020F0502020204030204" pitchFamily="34" charset="0"/>
                <a:ea typeface="Times New Roman" panose="02020603050405020304" pitchFamily="18" charset="0"/>
              </a:rPr>
              <a:t>посочиш</a:t>
            </a:r>
            <a:r>
              <a:rPr lang="ru-RU" sz="2000" dirty="0">
                <a:solidFill>
                  <a:srgbClr val="002060"/>
                </a:solidFill>
                <a:latin typeface="Calibri" panose="020F0502020204030204" pitchFamily="34" charset="0"/>
                <a:ea typeface="Times New Roman" panose="02020603050405020304" pitchFamily="18" charset="0"/>
              </a:rPr>
              <a:t> много </a:t>
            </a:r>
            <a:r>
              <a:rPr lang="ru-RU" sz="2000" dirty="0" err="1">
                <a:solidFill>
                  <a:srgbClr val="002060"/>
                </a:solidFill>
                <a:latin typeface="Calibri" panose="020F0502020204030204" pitchFamily="34" charset="0"/>
                <a:ea typeface="Times New Roman" panose="02020603050405020304" pitchFamily="18" charset="0"/>
              </a:rPr>
              <a:t>фактори</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които</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са</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ти</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помогнали</a:t>
            </a:r>
            <a:r>
              <a:rPr lang="ru-RU" sz="2000" dirty="0">
                <a:solidFill>
                  <a:srgbClr val="002060"/>
                </a:solidFill>
                <a:latin typeface="Calibri" panose="020F0502020204030204" pitchFamily="34" charset="0"/>
                <a:ea typeface="Times New Roman" panose="02020603050405020304" pitchFamily="18" charset="0"/>
              </a:rPr>
              <a:t> по </a:t>
            </a:r>
            <a:r>
              <a:rPr lang="ru-RU" sz="2000" dirty="0" err="1">
                <a:solidFill>
                  <a:srgbClr val="002060"/>
                </a:solidFill>
                <a:latin typeface="Calibri" panose="020F0502020204030204" pitchFamily="34" charset="0"/>
                <a:ea typeface="Times New Roman" panose="02020603050405020304" pitchFamily="18" charset="0"/>
              </a:rPr>
              <a:t>пътя</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като</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определящи</a:t>
            </a:r>
            <a:r>
              <a:rPr lang="ru-RU" sz="2000" dirty="0">
                <a:solidFill>
                  <a:srgbClr val="002060"/>
                </a:solidFill>
                <a:latin typeface="Calibri" panose="020F0502020204030204" pitchFamily="34" charset="0"/>
                <a:ea typeface="Times New Roman" panose="02020603050405020304" pitchFamily="18" charset="0"/>
              </a:rPr>
              <a:t> за него. </a:t>
            </a:r>
            <a:r>
              <a:rPr lang="ru-RU" sz="2000" dirty="0" err="1">
                <a:solidFill>
                  <a:srgbClr val="002060"/>
                </a:solidFill>
                <a:latin typeface="Calibri" panose="020F0502020204030204" pitchFamily="34" charset="0"/>
                <a:ea typeface="Times New Roman" panose="02020603050405020304" pitchFamily="18" charset="0"/>
              </a:rPr>
              <a:t>Впоследствие</a:t>
            </a:r>
            <a:r>
              <a:rPr lang="ru-RU" sz="2000" dirty="0">
                <a:solidFill>
                  <a:srgbClr val="002060"/>
                </a:solidFill>
                <a:latin typeface="Calibri" panose="020F0502020204030204" pitchFamily="34" charset="0"/>
                <a:ea typeface="Times New Roman" panose="02020603050405020304" pitchFamily="18" charset="0"/>
              </a:rPr>
              <a:t> е много </a:t>
            </a:r>
            <a:r>
              <a:rPr lang="ru-RU" sz="2000" dirty="0" err="1">
                <a:solidFill>
                  <a:srgbClr val="002060"/>
                </a:solidFill>
                <a:latin typeface="Calibri" panose="020F0502020204030204" pitchFamily="34" charset="0"/>
                <a:ea typeface="Times New Roman" panose="02020603050405020304" pitchFamily="18" charset="0"/>
              </a:rPr>
              <a:t>по-лесно</a:t>
            </a:r>
            <a:r>
              <a:rPr lang="ru-RU" sz="2000" dirty="0">
                <a:solidFill>
                  <a:srgbClr val="002060"/>
                </a:solidFill>
                <a:latin typeface="Calibri" panose="020F0502020204030204" pitchFamily="34" charset="0"/>
                <a:ea typeface="Times New Roman" panose="02020603050405020304" pitchFamily="18" charset="0"/>
              </a:rPr>
              <a:t> да </a:t>
            </a:r>
            <a:r>
              <a:rPr lang="ru-RU" sz="2000" dirty="0" err="1">
                <a:solidFill>
                  <a:srgbClr val="002060"/>
                </a:solidFill>
                <a:latin typeface="Calibri" panose="020F0502020204030204" pitchFamily="34" charset="0"/>
                <a:ea typeface="Times New Roman" panose="02020603050405020304" pitchFamily="18" charset="0"/>
              </a:rPr>
              <a:t>разбиеш</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извървяното</a:t>
            </a:r>
            <a:r>
              <a:rPr lang="ru-RU" sz="2000" dirty="0">
                <a:solidFill>
                  <a:srgbClr val="002060"/>
                </a:solidFill>
                <a:latin typeface="Calibri" panose="020F0502020204030204" pitchFamily="34" charset="0"/>
                <a:ea typeface="Times New Roman" panose="02020603050405020304" pitchFamily="18" charset="0"/>
              </a:rPr>
              <a:t>  на </a:t>
            </a:r>
            <a:r>
              <a:rPr lang="ru-RU" sz="2000" dirty="0" err="1">
                <a:solidFill>
                  <a:srgbClr val="002060"/>
                </a:solidFill>
                <a:latin typeface="Calibri" panose="020F0502020204030204" pitchFamily="34" charset="0"/>
                <a:ea typeface="Times New Roman" panose="02020603050405020304" pitchFamily="18" charset="0"/>
              </a:rPr>
              <a:t>малките</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стъпки</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които</a:t>
            </a:r>
            <a:r>
              <a:rPr lang="ru-RU" sz="2000" dirty="0">
                <a:solidFill>
                  <a:srgbClr val="002060"/>
                </a:solidFill>
                <a:latin typeface="Calibri" panose="020F0502020204030204" pitchFamily="34" charset="0"/>
                <a:ea typeface="Times New Roman" panose="02020603050405020304" pitchFamily="18" charset="0"/>
              </a:rPr>
              <a:t> си правил и да </a:t>
            </a:r>
            <a:r>
              <a:rPr lang="ru-RU" sz="2000" dirty="0" err="1">
                <a:solidFill>
                  <a:srgbClr val="002060"/>
                </a:solidFill>
                <a:latin typeface="Calibri" panose="020F0502020204030204" pitchFamily="34" charset="0"/>
                <a:ea typeface="Times New Roman" panose="02020603050405020304" pitchFamily="18" charset="0"/>
              </a:rPr>
              <a:t>откриеш</a:t>
            </a:r>
            <a:r>
              <a:rPr lang="ru-RU" sz="2000" dirty="0">
                <a:solidFill>
                  <a:srgbClr val="002060"/>
                </a:solidFill>
                <a:latin typeface="Calibri" panose="020F0502020204030204" pitchFamily="34" charset="0"/>
                <a:ea typeface="Times New Roman" panose="02020603050405020304" pitchFamily="18" charset="0"/>
              </a:rPr>
              <a:t> </a:t>
            </a:r>
            <a:r>
              <a:rPr lang="ru-RU" sz="2000" dirty="0" err="1">
                <a:solidFill>
                  <a:srgbClr val="002060"/>
                </a:solidFill>
                <a:latin typeface="Calibri" panose="020F0502020204030204" pitchFamily="34" charset="0"/>
                <a:ea typeface="Times New Roman" panose="02020603050405020304" pitchFamily="18" charset="0"/>
              </a:rPr>
              <a:t>малките</a:t>
            </a:r>
            <a:r>
              <a:rPr lang="ru-RU" sz="2000" dirty="0">
                <a:solidFill>
                  <a:srgbClr val="002060"/>
                </a:solidFill>
                <a:latin typeface="Calibri" panose="020F0502020204030204" pitchFamily="34" charset="0"/>
                <a:ea typeface="Times New Roman" panose="02020603050405020304" pitchFamily="18" charset="0"/>
              </a:rPr>
              <a:t> решения, </a:t>
            </a:r>
            <a:r>
              <a:rPr lang="ru-RU" sz="2000" dirty="0" err="1">
                <a:solidFill>
                  <a:srgbClr val="002060"/>
                </a:solidFill>
                <a:latin typeface="Calibri" panose="020F0502020204030204" pitchFamily="34" charset="0"/>
                <a:ea typeface="Times New Roman" panose="02020603050405020304" pitchFamily="18" charset="0"/>
              </a:rPr>
              <a:t>които</a:t>
            </a:r>
            <a:r>
              <a:rPr lang="ru-RU" sz="2000" dirty="0">
                <a:solidFill>
                  <a:srgbClr val="002060"/>
                </a:solidFill>
                <a:latin typeface="Calibri" panose="020F0502020204030204" pitchFamily="34" charset="0"/>
                <a:ea typeface="Times New Roman" panose="02020603050405020304" pitchFamily="18" charset="0"/>
              </a:rPr>
              <a:t> си </a:t>
            </a:r>
            <a:r>
              <a:rPr lang="ru-RU" sz="2000" dirty="0" err="1">
                <a:solidFill>
                  <a:srgbClr val="002060"/>
                </a:solidFill>
                <a:latin typeface="Calibri" panose="020F0502020204030204" pitchFamily="34" charset="0"/>
                <a:ea typeface="Times New Roman" panose="02020603050405020304" pitchFamily="18" charset="0"/>
              </a:rPr>
              <a:t>вземал</a:t>
            </a:r>
            <a:r>
              <a:rPr lang="ru-RU" sz="2000" dirty="0">
                <a:solidFill>
                  <a:srgbClr val="002060"/>
                </a:solidFill>
                <a:latin typeface="Calibri" panose="020F0502020204030204" pitchFamily="34" charset="0"/>
                <a:ea typeface="Times New Roman" panose="02020603050405020304" pitchFamily="18" charset="0"/>
              </a:rPr>
              <a:t>.</a:t>
            </a:r>
            <a:endParaRPr lang="bg-BG" sz="2000" dirty="0">
              <a:effectLst/>
              <a:latin typeface="Times New Roman" panose="02020603050405020304" pitchFamily="18" charset="0"/>
              <a:ea typeface="Times New Roman" panose="02020603050405020304" pitchFamily="18" charset="0"/>
            </a:endParaRPr>
          </a:p>
        </p:txBody>
      </p:sp>
      <p:sp>
        <p:nvSpPr>
          <p:cNvPr id="6" name="Arrow: Down 5">
            <a:extLst>
              <a:ext uri="{FF2B5EF4-FFF2-40B4-BE49-F238E27FC236}">
                <a16:creationId xmlns:a16="http://schemas.microsoft.com/office/drawing/2014/main" id="{455D3C75-CA1B-4371-A1D4-1BB4850C92A2}"/>
              </a:ext>
            </a:extLst>
          </p:cNvPr>
          <p:cNvSpPr/>
          <p:nvPr/>
        </p:nvSpPr>
        <p:spPr>
          <a:xfrm>
            <a:off x="8616287" y="6006276"/>
            <a:ext cx="457200" cy="838200"/>
          </a:xfrm>
          <a:prstGeom prst="downArrow">
            <a:avLst/>
          </a:prstGeom>
          <a:solidFill>
            <a:srgbClr val="FF1B20"/>
          </a:solidFill>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919067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Правене на преценки</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1.2. </a:t>
            </a:r>
            <a:r>
              <a:rPr lang="bg-BG" sz="4000" b="1" spc="50" dirty="0">
                <a:solidFill>
                  <a:srgbClr val="243255"/>
                </a:solidFill>
                <a:cs typeface="Tahoma"/>
              </a:rPr>
              <a:t>Добрата преценка</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4FEECC79-7FB8-425B-9599-C4FA7AECAAE8}"/>
              </a:ext>
            </a:extLst>
          </p:cNvPr>
          <p:cNvGraphicFramePr>
            <a:graphicFrameLocks noGrp="1"/>
          </p:cNvGraphicFramePr>
          <p:nvPr>
            <p:extLst>
              <p:ext uri="{D42A27DB-BD31-4B8C-83A1-F6EECF244321}">
                <p14:modId xmlns:p14="http://schemas.microsoft.com/office/powerpoint/2010/main" val="307037855"/>
              </p:ext>
            </p:extLst>
          </p:nvPr>
        </p:nvGraphicFramePr>
        <p:xfrm>
          <a:off x="4114799" y="3695700"/>
          <a:ext cx="9677401" cy="4104639"/>
        </p:xfrm>
        <a:graphic>
          <a:graphicData uri="http://schemas.openxmlformats.org/drawingml/2006/table">
            <a:tbl>
              <a:tblPr firstRow="1" firstCol="1" bandRow="1">
                <a:tableStyleId>{5C22544A-7EE6-4342-B048-85BDC9FD1C3A}</a:tableStyleId>
              </a:tblPr>
              <a:tblGrid>
                <a:gridCol w="1686214">
                  <a:extLst>
                    <a:ext uri="{9D8B030D-6E8A-4147-A177-3AD203B41FA5}">
                      <a16:colId xmlns:a16="http://schemas.microsoft.com/office/drawing/2014/main" val="2913299710"/>
                    </a:ext>
                  </a:extLst>
                </a:gridCol>
                <a:gridCol w="2516324">
                  <a:extLst>
                    <a:ext uri="{9D8B030D-6E8A-4147-A177-3AD203B41FA5}">
                      <a16:colId xmlns:a16="http://schemas.microsoft.com/office/drawing/2014/main" val="3739681987"/>
                    </a:ext>
                  </a:extLst>
                </a:gridCol>
                <a:gridCol w="1892179">
                  <a:extLst>
                    <a:ext uri="{9D8B030D-6E8A-4147-A177-3AD203B41FA5}">
                      <a16:colId xmlns:a16="http://schemas.microsoft.com/office/drawing/2014/main" val="283781072"/>
                    </a:ext>
                  </a:extLst>
                </a:gridCol>
                <a:gridCol w="1892179">
                  <a:extLst>
                    <a:ext uri="{9D8B030D-6E8A-4147-A177-3AD203B41FA5}">
                      <a16:colId xmlns:a16="http://schemas.microsoft.com/office/drawing/2014/main" val="804418372"/>
                    </a:ext>
                  </a:extLst>
                </a:gridCol>
                <a:gridCol w="1690505">
                  <a:extLst>
                    <a:ext uri="{9D8B030D-6E8A-4147-A177-3AD203B41FA5}">
                      <a16:colId xmlns:a16="http://schemas.microsoft.com/office/drawing/2014/main" val="3996914380"/>
                    </a:ext>
                  </a:extLst>
                </a:gridCol>
              </a:tblGrid>
              <a:tr h="238760">
                <a:tc>
                  <a:txBody>
                    <a:bodyPr/>
                    <a:lstStyle/>
                    <a:p>
                      <a:pPr algn="ctr"/>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gridSpan="4">
                  <a:txBody>
                    <a:bodyPr/>
                    <a:lstStyle/>
                    <a:p>
                      <a:pPr algn="ctr"/>
                      <a:r>
                        <a:rPr lang="bg-BG" sz="2400" dirty="0">
                          <a:effectLst/>
                        </a:rPr>
                        <a:t>Сфери</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hMerge="1">
                  <a:txBody>
                    <a:bodyPr/>
                    <a:lstStyle/>
                    <a:p>
                      <a:endParaRPr lang="bg-BG"/>
                    </a:p>
                  </a:txBody>
                  <a:tcPr/>
                </a:tc>
                <a:tc hMerge="1">
                  <a:txBody>
                    <a:bodyPr/>
                    <a:lstStyle/>
                    <a:p>
                      <a:endParaRPr lang="bg-BG"/>
                    </a:p>
                  </a:txBody>
                  <a:tcPr/>
                </a:tc>
                <a:tc hMerge="1">
                  <a:txBody>
                    <a:bodyPr/>
                    <a:lstStyle/>
                    <a:p>
                      <a:endParaRPr lang="bg-BG"/>
                    </a:p>
                  </a:txBody>
                  <a:tcPr/>
                </a:tc>
                <a:extLst>
                  <a:ext uri="{0D108BD9-81ED-4DB2-BD59-A6C34878D82A}">
                    <a16:rowId xmlns:a16="http://schemas.microsoft.com/office/drawing/2014/main" val="1909592863"/>
                  </a:ext>
                </a:extLst>
              </a:tr>
              <a:tr h="955040">
                <a:tc rowSpan="5">
                  <a:txBody>
                    <a:bodyPr/>
                    <a:lstStyle/>
                    <a:p>
                      <a:pPr marL="71755" marR="71755" algn="ctr">
                        <a:spcAft>
                          <a:spcPts val="0"/>
                        </a:spcAft>
                      </a:pPr>
                      <a:r>
                        <a:rPr lang="bg-BG" sz="2400" dirty="0">
                          <a:effectLst/>
                        </a:rPr>
                        <a:t>Формиране на познание</a:t>
                      </a:r>
                      <a:endParaRPr lang="bg-BG" sz="2400" dirty="0">
                        <a:effectLst/>
                        <a:latin typeface="Times New Roman" panose="02020603050405020304" pitchFamily="18" charset="0"/>
                        <a:ea typeface="Times New Roman" panose="02020603050405020304" pitchFamily="18" charset="0"/>
                      </a:endParaRPr>
                    </a:p>
                  </a:txBody>
                  <a:tcPr marL="68580" marR="68580" marT="0" marB="0" vert="vert270" anchor="ctr">
                    <a:solidFill>
                      <a:srgbClr val="152D54"/>
                    </a:solidFill>
                  </a:tcPr>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bg-BG" sz="2000" dirty="0">
                          <a:solidFill>
                            <a:schemeClr val="dk1"/>
                          </a:solidFill>
                          <a:effectLst/>
                          <a:latin typeface="+mn-lt"/>
                          <a:ea typeface="+mn-ea"/>
                          <a:cs typeface="+mn-cs"/>
                        </a:rPr>
                        <a:t>Хора,</a:t>
                      </a:r>
                    </a:p>
                    <a:p>
                      <a:pPr algn="ctr"/>
                      <a:r>
                        <a:rPr lang="bg-BG" sz="2000" dirty="0">
                          <a:solidFill>
                            <a:schemeClr val="dk1"/>
                          </a:solidFill>
                          <a:effectLst/>
                          <a:latin typeface="+mn-lt"/>
                          <a:ea typeface="+mn-ea"/>
                          <a:cs typeface="+mn-cs"/>
                        </a:rPr>
                        <a:t>действия преди решението</a:t>
                      </a:r>
                    </a:p>
                  </a:txBody>
                  <a:tcPr marL="68580" marR="68580" marT="0" marB="0"/>
                </a:tc>
                <a:tc>
                  <a:txBody>
                    <a:bodyPr/>
                    <a:lstStyle/>
                    <a:p>
                      <a:pPr algn="ctr"/>
                      <a:r>
                        <a:rPr lang="bg-BG" sz="2000" dirty="0">
                          <a:solidFill>
                            <a:schemeClr val="dk1"/>
                          </a:solidFill>
                          <a:effectLst/>
                          <a:latin typeface="+mn-lt"/>
                          <a:ea typeface="+mn-ea"/>
                          <a:cs typeface="+mn-cs"/>
                        </a:rPr>
                        <a:t>Стратегия,</a:t>
                      </a:r>
                    </a:p>
                    <a:p>
                      <a:pPr algn="ctr"/>
                      <a:r>
                        <a:rPr lang="bg-BG" sz="2000" dirty="0">
                          <a:solidFill>
                            <a:schemeClr val="dk1"/>
                          </a:solidFill>
                          <a:effectLst/>
                          <a:latin typeface="+mn-lt"/>
                          <a:ea typeface="+mn-ea"/>
                          <a:cs typeface="+mn-cs"/>
                        </a:rPr>
                        <a:t>действия преди решението</a:t>
                      </a:r>
                    </a:p>
                  </a:txBody>
                  <a:tcPr marL="68580" marR="68580" marT="0" marB="0"/>
                </a:tc>
                <a:tc>
                  <a:txBody>
                    <a:bodyPr/>
                    <a:lstStyle/>
                    <a:p>
                      <a:pPr algn="ctr"/>
                      <a:r>
                        <a:rPr lang="bg-BG" sz="2000" dirty="0">
                          <a:solidFill>
                            <a:schemeClr val="dk1"/>
                          </a:solidFill>
                          <a:effectLst/>
                          <a:latin typeface="+mn-lt"/>
                          <a:ea typeface="+mn-ea"/>
                          <a:cs typeface="+mn-cs"/>
                        </a:rPr>
                        <a:t>Криза,</a:t>
                      </a:r>
                    </a:p>
                    <a:p>
                      <a:pPr algn="ctr"/>
                      <a:r>
                        <a:rPr lang="bg-BG" sz="2000" dirty="0">
                          <a:solidFill>
                            <a:schemeClr val="dk1"/>
                          </a:solidFill>
                          <a:effectLst/>
                          <a:latin typeface="+mn-lt"/>
                          <a:ea typeface="+mn-ea"/>
                          <a:cs typeface="+mn-cs"/>
                        </a:rPr>
                        <a:t>действия преди решението</a:t>
                      </a:r>
                    </a:p>
                  </a:txBody>
                  <a:tcPr marL="68580" marR="68580" marT="0" marB="0"/>
                </a:tc>
                <a:extLst>
                  <a:ext uri="{0D108BD9-81ED-4DB2-BD59-A6C34878D82A}">
                    <a16:rowId xmlns:a16="http://schemas.microsoft.com/office/drawing/2014/main" val="4149139806"/>
                  </a:ext>
                </a:extLst>
              </a:tr>
              <a:tr h="477519">
                <a:tc vMerge="1">
                  <a:txBody>
                    <a:bodyPr/>
                    <a:lstStyle/>
                    <a:p>
                      <a:endParaRPr lang="bg-BG"/>
                    </a:p>
                  </a:txBody>
                  <a:tcPr/>
                </a:tc>
                <a:tc>
                  <a:txBody>
                    <a:bodyPr/>
                    <a:lstStyle/>
                    <a:p>
                      <a:pPr algn="ctr"/>
                      <a:r>
                        <a:rPr lang="bg-BG" sz="2000" dirty="0">
                          <a:solidFill>
                            <a:schemeClr val="dk1"/>
                          </a:solidFill>
                          <a:effectLst/>
                          <a:latin typeface="+mn-lt"/>
                          <a:ea typeface="+mn-ea"/>
                          <a:cs typeface="+mn-cs"/>
                        </a:rPr>
                        <a:t>Самопознание</a:t>
                      </a: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3246797"/>
                  </a:ext>
                </a:extLst>
              </a:tr>
              <a:tr h="716280">
                <a:tc vMerge="1">
                  <a:txBody>
                    <a:bodyPr/>
                    <a:lstStyle/>
                    <a:p>
                      <a:endParaRPr lang="bg-BG"/>
                    </a:p>
                  </a:txBody>
                  <a:tcPr/>
                </a:tc>
                <a:tc>
                  <a:txBody>
                    <a:bodyPr/>
                    <a:lstStyle/>
                    <a:p>
                      <a:pPr algn="ctr"/>
                      <a:r>
                        <a:rPr lang="bg-BG" sz="2000" dirty="0">
                          <a:solidFill>
                            <a:schemeClr val="dk1"/>
                          </a:solidFill>
                          <a:effectLst/>
                          <a:latin typeface="+mn-lt"/>
                          <a:ea typeface="+mn-ea"/>
                          <a:cs typeface="+mn-cs"/>
                        </a:rPr>
                        <a:t>Познание за социалните контакти</a:t>
                      </a: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02509088"/>
                  </a:ext>
                </a:extLst>
              </a:tr>
              <a:tr h="716280">
                <a:tc vMerge="1">
                  <a:txBody>
                    <a:bodyPr/>
                    <a:lstStyle/>
                    <a:p>
                      <a:endParaRPr lang="bg-BG"/>
                    </a:p>
                  </a:txBody>
                  <a:tcPr/>
                </a:tc>
                <a:tc>
                  <a:txBody>
                    <a:bodyPr/>
                    <a:lstStyle/>
                    <a:p>
                      <a:pPr algn="ctr"/>
                      <a:r>
                        <a:rPr lang="bg-BG" sz="2000" dirty="0">
                          <a:solidFill>
                            <a:schemeClr val="dk1"/>
                          </a:solidFill>
                          <a:effectLst/>
                          <a:latin typeface="+mn-lt"/>
                          <a:ea typeface="+mn-ea"/>
                          <a:cs typeface="+mn-cs"/>
                        </a:rPr>
                        <a:t>Организационно познание</a:t>
                      </a: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42881890"/>
                  </a:ext>
                </a:extLst>
              </a:tr>
              <a:tr h="477519">
                <a:tc vMerge="1">
                  <a:txBody>
                    <a:bodyPr/>
                    <a:lstStyle/>
                    <a:p>
                      <a:endParaRPr lang="bg-BG"/>
                    </a:p>
                  </a:txBody>
                  <a:tcPr/>
                </a:tc>
                <a:tc>
                  <a:txBody>
                    <a:bodyPr/>
                    <a:lstStyle/>
                    <a:p>
                      <a:pPr algn="ctr"/>
                      <a:r>
                        <a:rPr lang="bg-BG" sz="2000" dirty="0">
                          <a:solidFill>
                            <a:schemeClr val="dk1"/>
                          </a:solidFill>
                          <a:effectLst/>
                          <a:latin typeface="+mn-lt"/>
                          <a:ea typeface="+mn-ea"/>
                          <a:cs typeface="+mn-cs"/>
                        </a:rPr>
                        <a:t>Контекстуално познание</a:t>
                      </a: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4113904"/>
                  </a:ext>
                </a:extLst>
              </a:tr>
            </a:tbl>
          </a:graphicData>
        </a:graphic>
      </p:graphicFrame>
      <p:sp>
        <p:nvSpPr>
          <p:cNvPr id="9" name="TextBox 2">
            <a:extLst>
              <a:ext uri="{FF2B5EF4-FFF2-40B4-BE49-F238E27FC236}">
                <a16:creationId xmlns:a16="http://schemas.microsoft.com/office/drawing/2014/main" id="{A540F6AD-7A46-4E26-A7C1-E2996DAB3C88}"/>
              </a:ext>
            </a:extLst>
          </p:cNvPr>
          <p:cNvSpPr txBox="1"/>
          <p:nvPr/>
        </p:nvSpPr>
        <p:spPr>
          <a:xfrm>
            <a:off x="1143000" y="2517942"/>
            <a:ext cx="15621000" cy="1200329"/>
          </a:xfrm>
          <a:prstGeom prst="rect">
            <a:avLst/>
          </a:prstGeom>
          <a:noFill/>
        </p:spPr>
        <p:txBody>
          <a:bodyPr wrap="square" rtlCol="0">
            <a:spAutoFit/>
          </a:bodyPr>
          <a:lstStyle/>
          <a:p>
            <a:pPr algn="ctr"/>
            <a:r>
              <a:rPr lang="en-GB" sz="2400" dirty="0">
                <a:solidFill>
                  <a:srgbClr val="002060"/>
                </a:solidFill>
                <a:effectLst/>
                <a:latin typeface="Calibri" panose="020F0502020204030204" pitchFamily="34" charset="0"/>
                <a:ea typeface="Times New Roman" panose="02020603050405020304" pitchFamily="18" charset="0"/>
              </a:rPr>
              <a:t>Andrew Likierman (2020) </a:t>
            </a:r>
            <a:r>
              <a:rPr lang="ru-RU" sz="2400" dirty="0" err="1">
                <a:solidFill>
                  <a:srgbClr val="002060"/>
                </a:solidFill>
                <a:latin typeface="Calibri" panose="020F0502020204030204" pitchFamily="34" charset="0"/>
                <a:ea typeface="Times New Roman" panose="02020603050405020304" pitchFamily="18" charset="0"/>
              </a:rPr>
              <a:t>дефинира</a:t>
            </a:r>
            <a:r>
              <a:rPr lang="ru-RU" sz="2400" dirty="0">
                <a:solidFill>
                  <a:srgbClr val="002060"/>
                </a:solidFill>
                <a:latin typeface="Calibri" panose="020F0502020204030204" pitchFamily="34" charset="0"/>
                <a:ea typeface="Times New Roman" panose="02020603050405020304" pitchFamily="18" charset="0"/>
              </a:rPr>
              <a:t> </a:t>
            </a:r>
            <a:r>
              <a:rPr lang="ru-RU" sz="2400" dirty="0" err="1">
                <a:solidFill>
                  <a:srgbClr val="002060"/>
                </a:solidFill>
                <a:latin typeface="Calibri" panose="020F0502020204030204" pitchFamily="34" charset="0"/>
                <a:ea typeface="Times New Roman" panose="02020603050405020304" pitchFamily="18" charset="0"/>
              </a:rPr>
              <a:t>преценката</a:t>
            </a:r>
            <a:r>
              <a:rPr lang="ru-RU" sz="2400" dirty="0">
                <a:solidFill>
                  <a:srgbClr val="002060"/>
                </a:solidFill>
                <a:latin typeface="Calibri" panose="020F0502020204030204" pitchFamily="34" charset="0"/>
                <a:ea typeface="Times New Roman" panose="02020603050405020304" pitchFamily="18" charset="0"/>
              </a:rPr>
              <a:t> </a:t>
            </a:r>
            <a:r>
              <a:rPr lang="ru-RU" sz="2400" dirty="0" err="1">
                <a:solidFill>
                  <a:srgbClr val="002060"/>
                </a:solidFill>
                <a:latin typeface="Calibri" panose="020F0502020204030204" pitchFamily="34" charset="0"/>
                <a:ea typeface="Times New Roman" panose="02020603050405020304" pitchFamily="18" charset="0"/>
              </a:rPr>
              <a:t>като</a:t>
            </a:r>
            <a:br>
              <a:rPr lang="ru-RU" sz="2400" dirty="0">
                <a:solidFill>
                  <a:srgbClr val="002060"/>
                </a:solidFill>
                <a:latin typeface="Calibri" panose="020F0502020204030204" pitchFamily="34" charset="0"/>
                <a:ea typeface="Times New Roman" panose="02020603050405020304" pitchFamily="18" charset="0"/>
              </a:rPr>
            </a:br>
            <a:r>
              <a:rPr lang="ru-RU" sz="2400" dirty="0">
                <a:solidFill>
                  <a:srgbClr val="002060"/>
                </a:solidFill>
                <a:latin typeface="Calibri" panose="020F0502020204030204" pitchFamily="34" charset="0"/>
                <a:ea typeface="Times New Roman" panose="02020603050405020304" pitchFamily="18" charset="0"/>
              </a:rPr>
              <a:t> „</a:t>
            </a:r>
            <a:r>
              <a:rPr lang="ru-RU" sz="2400" b="1" dirty="0" err="1">
                <a:solidFill>
                  <a:srgbClr val="002060"/>
                </a:solidFill>
                <a:latin typeface="Calibri" panose="020F0502020204030204" pitchFamily="34" charset="0"/>
                <a:ea typeface="Times New Roman" panose="02020603050405020304" pitchFamily="18" charset="0"/>
              </a:rPr>
              <a:t>способността</a:t>
            </a:r>
            <a:r>
              <a:rPr lang="ru-RU" sz="2400" b="1" dirty="0">
                <a:solidFill>
                  <a:srgbClr val="002060"/>
                </a:solidFill>
                <a:latin typeface="Calibri" panose="020F0502020204030204" pitchFamily="34" charset="0"/>
                <a:ea typeface="Times New Roman" panose="02020603050405020304" pitchFamily="18" charset="0"/>
              </a:rPr>
              <a:t> да се </a:t>
            </a:r>
            <a:r>
              <a:rPr lang="ru-RU" sz="2400" b="1" dirty="0" err="1">
                <a:solidFill>
                  <a:srgbClr val="002060"/>
                </a:solidFill>
                <a:latin typeface="Calibri" panose="020F0502020204030204" pitchFamily="34" charset="0"/>
                <a:ea typeface="Times New Roman" panose="02020603050405020304" pitchFamily="18" charset="0"/>
              </a:rPr>
              <a:t>съчетават</a:t>
            </a:r>
            <a:r>
              <a:rPr lang="ru-RU" sz="2400" b="1" dirty="0">
                <a:solidFill>
                  <a:srgbClr val="002060"/>
                </a:solidFill>
                <a:latin typeface="Calibri" panose="020F0502020204030204" pitchFamily="34" charset="0"/>
                <a:ea typeface="Times New Roman" panose="02020603050405020304" pitchFamily="18" charset="0"/>
              </a:rPr>
              <a:t> </a:t>
            </a:r>
            <a:r>
              <a:rPr lang="ru-RU" sz="2400" b="1" dirty="0" err="1">
                <a:solidFill>
                  <a:srgbClr val="002060"/>
                </a:solidFill>
                <a:latin typeface="Calibri" panose="020F0502020204030204" pitchFamily="34" charset="0"/>
                <a:ea typeface="Times New Roman" panose="02020603050405020304" pitchFamily="18" charset="0"/>
              </a:rPr>
              <a:t>личностни</a:t>
            </a:r>
            <a:r>
              <a:rPr lang="ru-RU" sz="2400" b="1" dirty="0">
                <a:solidFill>
                  <a:srgbClr val="002060"/>
                </a:solidFill>
                <a:latin typeface="Calibri" panose="020F0502020204030204" pitchFamily="34" charset="0"/>
                <a:ea typeface="Times New Roman" panose="02020603050405020304" pitchFamily="18" charset="0"/>
              </a:rPr>
              <a:t> качества с релевантно познание</a:t>
            </a:r>
            <a:br>
              <a:rPr lang="ru-RU" sz="2400" b="1" dirty="0">
                <a:solidFill>
                  <a:srgbClr val="002060"/>
                </a:solidFill>
                <a:latin typeface="Calibri" panose="020F0502020204030204" pitchFamily="34" charset="0"/>
                <a:ea typeface="Times New Roman" panose="02020603050405020304" pitchFamily="18" charset="0"/>
              </a:rPr>
            </a:br>
            <a:r>
              <a:rPr lang="ru-RU" sz="2400" b="1" dirty="0">
                <a:solidFill>
                  <a:srgbClr val="002060"/>
                </a:solidFill>
                <a:latin typeface="Calibri" panose="020F0502020204030204" pitchFamily="34" charset="0"/>
                <a:ea typeface="Times New Roman" panose="02020603050405020304" pitchFamily="18" charset="0"/>
              </a:rPr>
              <a:t> и опит за </a:t>
            </a:r>
            <a:r>
              <a:rPr lang="ru-RU" sz="2400" b="1" dirty="0" err="1">
                <a:solidFill>
                  <a:srgbClr val="002060"/>
                </a:solidFill>
                <a:latin typeface="Calibri" panose="020F0502020204030204" pitchFamily="34" charset="0"/>
                <a:ea typeface="Times New Roman" panose="02020603050405020304" pitchFamily="18" charset="0"/>
              </a:rPr>
              <a:t>формирането</a:t>
            </a:r>
            <a:r>
              <a:rPr lang="ru-RU" sz="2400" b="1" dirty="0">
                <a:solidFill>
                  <a:srgbClr val="002060"/>
                </a:solidFill>
                <a:latin typeface="Calibri" panose="020F0502020204030204" pitchFamily="34" charset="0"/>
                <a:ea typeface="Times New Roman" panose="02020603050405020304" pitchFamily="18" charset="0"/>
              </a:rPr>
              <a:t> на мнения и </a:t>
            </a:r>
            <a:r>
              <a:rPr lang="ru-RU" sz="2400" b="1" dirty="0" err="1">
                <a:solidFill>
                  <a:srgbClr val="002060"/>
                </a:solidFill>
                <a:latin typeface="Calibri" panose="020F0502020204030204" pitchFamily="34" charset="0"/>
                <a:ea typeface="Times New Roman" panose="02020603050405020304" pitchFamily="18" charset="0"/>
              </a:rPr>
              <a:t>вземането</a:t>
            </a:r>
            <a:r>
              <a:rPr lang="ru-RU" sz="2400" b="1" dirty="0">
                <a:solidFill>
                  <a:srgbClr val="002060"/>
                </a:solidFill>
                <a:latin typeface="Calibri" panose="020F0502020204030204" pitchFamily="34" charset="0"/>
                <a:ea typeface="Times New Roman" panose="02020603050405020304" pitchFamily="18" charset="0"/>
              </a:rPr>
              <a:t> на решения</a:t>
            </a:r>
            <a:r>
              <a:rPr lang="ru-RU" sz="2400" dirty="0">
                <a:solidFill>
                  <a:srgbClr val="002060"/>
                </a:solidFill>
                <a:latin typeface="Calibri" panose="020F0502020204030204" pitchFamily="34" charset="0"/>
                <a:ea typeface="Times New Roman" panose="02020603050405020304" pitchFamily="18" charset="0"/>
              </a:rPr>
              <a:t>“.</a:t>
            </a:r>
            <a:endParaRPr lang="en-US" altLang="ko-KR" sz="2800" dirty="0"/>
          </a:p>
        </p:txBody>
      </p:sp>
      <p:sp>
        <p:nvSpPr>
          <p:cNvPr id="10" name="TextBox 9">
            <a:extLst>
              <a:ext uri="{FF2B5EF4-FFF2-40B4-BE49-F238E27FC236}">
                <a16:creationId xmlns:a16="http://schemas.microsoft.com/office/drawing/2014/main" id="{8FB822BF-7F93-42C2-96C9-93A807E43455}"/>
              </a:ext>
            </a:extLst>
          </p:cNvPr>
          <p:cNvSpPr txBox="1"/>
          <p:nvPr/>
        </p:nvSpPr>
        <p:spPr>
          <a:xfrm>
            <a:off x="6934200" y="8023691"/>
            <a:ext cx="11353800" cy="307777"/>
          </a:xfrm>
          <a:prstGeom prst="rect">
            <a:avLst/>
          </a:prstGeom>
          <a:noFill/>
        </p:spPr>
        <p:txBody>
          <a:bodyPr wrap="square">
            <a:spAutoFit/>
          </a:bodyPr>
          <a:lstStyle/>
          <a:p>
            <a:pPr lvl="0" algn="r">
              <a:buClr>
                <a:srgbClr val="000000"/>
              </a:buClr>
              <a:buSzPts val="1000"/>
            </a:pPr>
            <a:r>
              <a:rPr lang="bg-BG" sz="1400" b="1" dirty="0">
                <a:solidFill>
                  <a:srgbClr val="002060"/>
                </a:solidFill>
                <a:effectLst/>
                <a:latin typeface="Calibri" panose="020F0502020204030204" pitchFamily="34" charset="0"/>
                <a:ea typeface="Calibri" panose="020F0502020204030204" pitchFamily="34" charset="0"/>
              </a:rPr>
              <a:t>Източник</a:t>
            </a:r>
            <a:r>
              <a:rPr lang="en-GB" sz="1400" dirty="0">
                <a:solidFill>
                  <a:srgbClr val="002060"/>
                </a:solidFill>
                <a:effectLst/>
                <a:latin typeface="Calibri" panose="020F0502020204030204" pitchFamily="34" charset="0"/>
                <a:ea typeface="Calibri" panose="020F0502020204030204" pitchFamily="34" charset="0"/>
              </a:rPr>
              <a:t>: </a:t>
            </a:r>
            <a:r>
              <a:rPr lang="en-GB" sz="1400" dirty="0" err="1">
                <a:solidFill>
                  <a:srgbClr val="002060"/>
                </a:solidFill>
                <a:effectLst/>
                <a:latin typeface="Calibri" panose="020F0502020204030204" pitchFamily="34" charset="0"/>
                <a:ea typeface="Calibri" panose="020F0502020204030204" pitchFamily="34" charset="0"/>
              </a:rPr>
              <a:t>Tichy</a:t>
            </a:r>
            <a:r>
              <a:rPr lang="en-GB" sz="1400" dirty="0">
                <a:solidFill>
                  <a:srgbClr val="002060"/>
                </a:solidFill>
                <a:effectLst/>
                <a:latin typeface="Calibri" panose="020F0502020204030204" pitchFamily="34" charset="0"/>
                <a:ea typeface="Calibri" panose="020F0502020204030204" pitchFamily="34" charset="0"/>
              </a:rPr>
              <a:t>, N., &amp; Bennis, W. (2008). Judgment: How Winning Leaders Make Great Calls. [</a:t>
            </a:r>
            <a:r>
              <a:rPr lang="en-GB" sz="1400" dirty="0" err="1">
                <a:solidFill>
                  <a:srgbClr val="002060"/>
                </a:solidFill>
                <a:effectLst/>
                <a:latin typeface="Calibri" panose="020F0502020204030204" pitchFamily="34" charset="0"/>
                <a:ea typeface="Calibri" panose="020F0502020204030204" pitchFamily="34" charset="0"/>
              </a:rPr>
              <a:t>Concordville</a:t>
            </a:r>
            <a:r>
              <a:rPr lang="en-GB" sz="1400" dirty="0">
                <a:solidFill>
                  <a:srgbClr val="002060"/>
                </a:solidFill>
                <a:effectLst/>
                <a:latin typeface="Calibri" panose="020F0502020204030204" pitchFamily="34" charset="0"/>
                <a:ea typeface="Calibri" panose="020F0502020204030204" pitchFamily="34" charset="0"/>
              </a:rPr>
              <a:t>, PA]: Soundview Executive Book Summaries.</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1184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Правене на преценки</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1.2. </a:t>
            </a:r>
            <a:r>
              <a:rPr lang="bg-BG" sz="4000" b="1" spc="50" dirty="0">
                <a:solidFill>
                  <a:srgbClr val="243255"/>
                </a:solidFill>
                <a:cs typeface="Tahoma"/>
              </a:rPr>
              <a:t>Добрата преценка</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TextBox 10">
            <a:extLst>
              <a:ext uri="{FF2B5EF4-FFF2-40B4-BE49-F238E27FC236}">
                <a16:creationId xmlns:a16="http://schemas.microsoft.com/office/drawing/2014/main" id="{6C0AF937-4594-4289-B620-709019E6EE65}"/>
              </a:ext>
            </a:extLst>
          </p:cNvPr>
          <p:cNvSpPr txBox="1"/>
          <p:nvPr/>
        </p:nvSpPr>
        <p:spPr>
          <a:xfrm>
            <a:off x="1979132" y="8087095"/>
            <a:ext cx="15872623" cy="307777"/>
          </a:xfrm>
          <a:prstGeom prst="rect">
            <a:avLst/>
          </a:prstGeom>
          <a:noFill/>
        </p:spPr>
        <p:txBody>
          <a:bodyPr wrap="square">
            <a:spAutoFit/>
          </a:bodyPr>
          <a:lstStyle/>
          <a:p>
            <a:pPr algn="r" fontAlgn="base">
              <a:spcAft>
                <a:spcPts val="1000"/>
              </a:spcAft>
            </a:pPr>
            <a:r>
              <a:rPr lang="bg-BG" sz="1400" b="1" dirty="0">
                <a:solidFill>
                  <a:srgbClr val="002060"/>
                </a:solidFill>
                <a:latin typeface="Calibri" panose="020F0502020204030204" pitchFamily="34" charset="0"/>
                <a:ea typeface="Calibri" panose="020F0502020204030204" pitchFamily="34" charset="0"/>
              </a:rPr>
              <a:t>Източник</a:t>
            </a:r>
            <a:r>
              <a:rPr lang="en-GB" sz="1400" dirty="0">
                <a:solidFill>
                  <a:srgbClr val="002060"/>
                </a:solidFill>
                <a:effectLst/>
                <a:latin typeface="Calibri" panose="020F0502020204030204" pitchFamily="34" charset="0"/>
                <a:ea typeface="Times New Roman" panose="02020603050405020304" pitchFamily="18" charset="0"/>
              </a:rPr>
              <a:t>: </a:t>
            </a:r>
            <a:r>
              <a:rPr lang="bg-BG" sz="1400" dirty="0">
                <a:solidFill>
                  <a:srgbClr val="002060"/>
                </a:solidFill>
                <a:latin typeface="Calibri" panose="020F0502020204030204" pitchFamily="34" charset="0"/>
                <a:ea typeface="Times New Roman" panose="02020603050405020304" pitchFamily="18" charset="0"/>
              </a:rPr>
              <a:t>Изготвена по </a:t>
            </a:r>
            <a:r>
              <a:rPr lang="en-US" sz="1400" dirty="0" err="1">
                <a:solidFill>
                  <a:srgbClr val="002060"/>
                </a:solidFill>
                <a:latin typeface="Calibri" panose="020F0502020204030204" pitchFamily="34" charset="0"/>
                <a:ea typeface="Times New Roman" panose="02020603050405020304" pitchFamily="18" charset="0"/>
              </a:rPr>
              <a:t>Likierman</a:t>
            </a:r>
            <a:r>
              <a:rPr lang="en-US" sz="1400" dirty="0">
                <a:solidFill>
                  <a:srgbClr val="002060"/>
                </a:solidFill>
                <a:latin typeface="Calibri" panose="020F0502020204030204" pitchFamily="34" charset="0"/>
                <a:ea typeface="Times New Roman" panose="02020603050405020304" pitchFamily="18" charset="0"/>
              </a:rPr>
              <a:t>, A. (2020). The Elements of Good Judgment. </a:t>
            </a:r>
            <a:r>
              <a:rPr lang="en-US" sz="1400" dirty="0" err="1">
                <a:solidFill>
                  <a:srgbClr val="002060"/>
                </a:solidFill>
                <a:latin typeface="Calibri" panose="020F0502020204030204" pitchFamily="34" charset="0"/>
                <a:ea typeface="Times New Roman" panose="02020603050405020304" pitchFamily="18" charset="0"/>
              </a:rPr>
              <a:t>Достъпно</a:t>
            </a:r>
            <a:r>
              <a:rPr lang="en-US" sz="1400" dirty="0">
                <a:solidFill>
                  <a:srgbClr val="002060"/>
                </a:solidFill>
                <a:latin typeface="Calibri" panose="020F0502020204030204" pitchFamily="34" charset="0"/>
                <a:ea typeface="Times New Roman" panose="02020603050405020304" pitchFamily="18" charset="0"/>
              </a:rPr>
              <a:t> </a:t>
            </a:r>
            <a:r>
              <a:rPr lang="en-US" sz="1400" dirty="0" err="1">
                <a:solidFill>
                  <a:srgbClr val="002060"/>
                </a:solidFill>
                <a:latin typeface="Calibri" panose="020F0502020204030204" pitchFamily="34" charset="0"/>
                <a:ea typeface="Times New Roman" panose="02020603050405020304" pitchFamily="18" charset="0"/>
              </a:rPr>
              <a:t>на</a:t>
            </a:r>
            <a:r>
              <a:rPr lang="en-US" sz="1400" dirty="0">
                <a:solidFill>
                  <a:srgbClr val="002060"/>
                </a:solidFill>
                <a:latin typeface="Calibri" panose="020F0502020204030204" pitchFamily="34" charset="0"/>
                <a:ea typeface="Times New Roman" panose="02020603050405020304" pitchFamily="18" charset="0"/>
              </a:rPr>
              <a:t> &lt;https://hbr.org/2020/01/the-elements-of-good-judgment&gt;. [9.11.2021]</a:t>
            </a:r>
            <a:endParaRPr lang="bg-BG"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16848A34-CCAA-4F9E-8ABA-ECBB65D9EE64}"/>
              </a:ext>
            </a:extLst>
          </p:cNvPr>
          <p:cNvGraphicFramePr/>
          <p:nvPr>
            <p:extLst>
              <p:ext uri="{D42A27DB-BD31-4B8C-83A1-F6EECF244321}">
                <p14:modId xmlns:p14="http://schemas.microsoft.com/office/powerpoint/2010/main" val="3396561628"/>
              </p:ext>
            </p:extLst>
          </p:nvPr>
        </p:nvGraphicFramePr>
        <p:xfrm>
          <a:off x="1924383" y="2648961"/>
          <a:ext cx="16211217" cy="55225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9C9A9DCD-CE27-4C45-9814-1728F7372FB2}"/>
              </a:ext>
            </a:extLst>
          </p:cNvPr>
          <p:cNvSpPr txBox="1"/>
          <p:nvPr/>
        </p:nvSpPr>
        <p:spPr>
          <a:xfrm>
            <a:off x="-141027" y="2812124"/>
            <a:ext cx="2198427" cy="646331"/>
          </a:xfrm>
          <a:prstGeom prst="rect">
            <a:avLst/>
          </a:prstGeom>
          <a:noFill/>
        </p:spPr>
        <p:txBody>
          <a:bodyPr wrap="square">
            <a:spAutoFit/>
          </a:bodyPr>
          <a:lstStyle/>
          <a:p>
            <a:pPr algn="ctr"/>
            <a:r>
              <a:rPr lang="bg-BG" b="1" dirty="0"/>
              <a:t>Елементи на добрата преценка</a:t>
            </a:r>
            <a:endParaRPr lang="bg-BG" sz="2000" b="1"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3861A08D-5E03-4D8A-873E-F8FFC8088F1C}"/>
              </a:ext>
            </a:extLst>
          </p:cNvPr>
          <p:cNvSpPr txBox="1"/>
          <p:nvPr/>
        </p:nvSpPr>
        <p:spPr>
          <a:xfrm>
            <a:off x="531167" y="3009025"/>
            <a:ext cx="461665" cy="5217657"/>
          </a:xfrm>
          <a:prstGeom prst="rect">
            <a:avLst/>
          </a:prstGeom>
          <a:noFill/>
        </p:spPr>
        <p:txBody>
          <a:bodyPr vert="vert270" wrap="square">
            <a:spAutoFit/>
          </a:bodyPr>
          <a:lstStyle/>
          <a:p>
            <a:pPr algn="ctr"/>
            <a:r>
              <a:rPr lang="ru-RU" b="1" dirty="0"/>
              <a:t>Кои умения </a:t>
            </a:r>
            <a:r>
              <a:rPr lang="ru-RU" b="1" dirty="0" err="1"/>
              <a:t>трябва</a:t>
            </a:r>
            <a:r>
              <a:rPr lang="ru-RU" b="1" dirty="0"/>
              <a:t> да </a:t>
            </a:r>
            <a:r>
              <a:rPr lang="ru-RU" b="1" dirty="0" err="1"/>
              <a:t>бъдат</a:t>
            </a:r>
            <a:r>
              <a:rPr lang="ru-RU" b="1" dirty="0"/>
              <a:t> </a:t>
            </a:r>
            <a:r>
              <a:rPr lang="ru-RU" b="1" dirty="0" err="1"/>
              <a:t>развити</a:t>
            </a:r>
            <a:endParaRPr lang="bg-BG"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98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2">
                                            <p:graphicEl>
                                              <a:dgm id="{37A70DFF-E6C8-40E8-9C5B-FA7076B9D865}"/>
                                            </p:graphicEl>
                                          </p:spTgt>
                                        </p:tgtEl>
                                        <p:attrNameLst>
                                          <p:attrName>style.visibility</p:attrName>
                                        </p:attrNameLst>
                                      </p:cBhvr>
                                      <p:to>
                                        <p:strVal val="visible"/>
                                      </p:to>
                                    </p:set>
                                    <p:animEffect transition="in" filter="box(in)">
                                      <p:cBhvr>
                                        <p:cTn id="14" dur="2000"/>
                                        <p:tgtEl>
                                          <p:spTgt spid="2">
                                            <p:graphicEl>
                                              <a:dgm id="{37A70DFF-E6C8-40E8-9C5B-FA7076B9D865}"/>
                                            </p:graphicEl>
                                          </p:spTgt>
                                        </p:tgtEl>
                                      </p:cBhvr>
                                    </p:animEffect>
                                  </p:childTnLst>
                                </p:cTn>
                              </p:par>
                            </p:childTnLst>
                          </p:cTn>
                        </p:par>
                        <p:par>
                          <p:cTn id="15" fill="hold">
                            <p:stCondLst>
                              <p:cond delay="2500"/>
                            </p:stCondLst>
                            <p:childTnLst>
                              <p:par>
                                <p:cTn id="16" presetID="4" presetClass="entr" presetSubtype="16" fill="hold" grpId="0" nodeType="afterEffect">
                                  <p:stCondLst>
                                    <p:cond delay="0"/>
                                  </p:stCondLst>
                                  <p:childTnLst>
                                    <p:set>
                                      <p:cBhvr>
                                        <p:cTn id="17" dur="1" fill="hold">
                                          <p:stCondLst>
                                            <p:cond delay="0"/>
                                          </p:stCondLst>
                                        </p:cTn>
                                        <p:tgtEl>
                                          <p:spTgt spid="2">
                                            <p:graphicEl>
                                              <a:dgm id="{58824A5A-73C3-4CC4-80D7-D024A76913CB}"/>
                                            </p:graphicEl>
                                          </p:spTgt>
                                        </p:tgtEl>
                                        <p:attrNameLst>
                                          <p:attrName>style.visibility</p:attrName>
                                        </p:attrNameLst>
                                      </p:cBhvr>
                                      <p:to>
                                        <p:strVal val="visible"/>
                                      </p:to>
                                    </p:set>
                                    <p:animEffect transition="in" filter="box(in)">
                                      <p:cBhvr>
                                        <p:cTn id="18" dur="2000"/>
                                        <p:tgtEl>
                                          <p:spTgt spid="2">
                                            <p:graphicEl>
                                              <a:dgm id="{58824A5A-73C3-4CC4-80D7-D024A76913CB}"/>
                                            </p:graphicEl>
                                          </p:spTgt>
                                        </p:tgtEl>
                                      </p:cBhvr>
                                    </p:animEffect>
                                  </p:childTnLst>
                                </p:cTn>
                              </p:par>
                            </p:childTnLst>
                          </p:cTn>
                        </p:par>
                        <p:par>
                          <p:cTn id="19" fill="hold">
                            <p:stCondLst>
                              <p:cond delay="4500"/>
                            </p:stCondLst>
                            <p:childTnLst>
                              <p:par>
                                <p:cTn id="20" presetID="4" presetClass="entr" presetSubtype="16" fill="hold" grpId="0" nodeType="afterEffect">
                                  <p:stCondLst>
                                    <p:cond delay="0"/>
                                  </p:stCondLst>
                                  <p:childTnLst>
                                    <p:set>
                                      <p:cBhvr>
                                        <p:cTn id="21" dur="1" fill="hold">
                                          <p:stCondLst>
                                            <p:cond delay="0"/>
                                          </p:stCondLst>
                                        </p:cTn>
                                        <p:tgtEl>
                                          <p:spTgt spid="2">
                                            <p:graphicEl>
                                              <a:dgm id="{6C9EBDF0-F919-450D-9BB1-24F2CEAD9AE8}"/>
                                            </p:graphicEl>
                                          </p:spTgt>
                                        </p:tgtEl>
                                        <p:attrNameLst>
                                          <p:attrName>style.visibility</p:attrName>
                                        </p:attrNameLst>
                                      </p:cBhvr>
                                      <p:to>
                                        <p:strVal val="visible"/>
                                      </p:to>
                                    </p:set>
                                    <p:animEffect transition="in" filter="box(in)">
                                      <p:cBhvr>
                                        <p:cTn id="22" dur="2000"/>
                                        <p:tgtEl>
                                          <p:spTgt spid="2">
                                            <p:graphicEl>
                                              <a:dgm id="{6C9EBDF0-F919-450D-9BB1-24F2CEAD9AE8}"/>
                                            </p:graphicEl>
                                          </p:spTgt>
                                        </p:tgtEl>
                                      </p:cBhvr>
                                    </p:animEffect>
                                  </p:childTnLst>
                                </p:cTn>
                              </p:par>
                            </p:childTnLst>
                          </p:cTn>
                        </p:par>
                        <p:par>
                          <p:cTn id="23" fill="hold">
                            <p:stCondLst>
                              <p:cond delay="6500"/>
                            </p:stCondLst>
                            <p:childTnLst>
                              <p:par>
                                <p:cTn id="24" presetID="4" presetClass="entr" presetSubtype="16" fill="hold" grpId="0" nodeType="afterEffect">
                                  <p:stCondLst>
                                    <p:cond delay="0"/>
                                  </p:stCondLst>
                                  <p:childTnLst>
                                    <p:set>
                                      <p:cBhvr>
                                        <p:cTn id="25" dur="1" fill="hold">
                                          <p:stCondLst>
                                            <p:cond delay="0"/>
                                          </p:stCondLst>
                                        </p:cTn>
                                        <p:tgtEl>
                                          <p:spTgt spid="2">
                                            <p:graphicEl>
                                              <a:dgm id="{60081E85-BD90-42E5-8C12-E66BB74F4D36}"/>
                                            </p:graphicEl>
                                          </p:spTgt>
                                        </p:tgtEl>
                                        <p:attrNameLst>
                                          <p:attrName>style.visibility</p:attrName>
                                        </p:attrNameLst>
                                      </p:cBhvr>
                                      <p:to>
                                        <p:strVal val="visible"/>
                                      </p:to>
                                    </p:set>
                                    <p:animEffect transition="in" filter="box(in)">
                                      <p:cBhvr>
                                        <p:cTn id="26" dur="2000"/>
                                        <p:tgtEl>
                                          <p:spTgt spid="2">
                                            <p:graphicEl>
                                              <a:dgm id="{60081E85-BD90-42E5-8C12-E66BB74F4D36}"/>
                                            </p:graphicEl>
                                          </p:spTgt>
                                        </p:tgtEl>
                                      </p:cBhvr>
                                    </p:animEffect>
                                  </p:childTnLst>
                                </p:cTn>
                              </p:par>
                            </p:childTnLst>
                          </p:cTn>
                        </p:par>
                        <p:par>
                          <p:cTn id="27" fill="hold">
                            <p:stCondLst>
                              <p:cond delay="8500"/>
                            </p:stCondLst>
                            <p:childTnLst>
                              <p:par>
                                <p:cTn id="28" presetID="4" presetClass="entr" presetSubtype="16" fill="hold" grpId="0" nodeType="afterEffect">
                                  <p:stCondLst>
                                    <p:cond delay="0"/>
                                  </p:stCondLst>
                                  <p:childTnLst>
                                    <p:set>
                                      <p:cBhvr>
                                        <p:cTn id="29" dur="1" fill="hold">
                                          <p:stCondLst>
                                            <p:cond delay="0"/>
                                          </p:stCondLst>
                                        </p:cTn>
                                        <p:tgtEl>
                                          <p:spTgt spid="2">
                                            <p:graphicEl>
                                              <a:dgm id="{4125ED5E-00F0-45C3-BAD9-1D182EE76188}"/>
                                            </p:graphicEl>
                                          </p:spTgt>
                                        </p:tgtEl>
                                        <p:attrNameLst>
                                          <p:attrName>style.visibility</p:attrName>
                                        </p:attrNameLst>
                                      </p:cBhvr>
                                      <p:to>
                                        <p:strVal val="visible"/>
                                      </p:to>
                                    </p:set>
                                    <p:animEffect transition="in" filter="box(in)">
                                      <p:cBhvr>
                                        <p:cTn id="30" dur="2000"/>
                                        <p:tgtEl>
                                          <p:spTgt spid="2">
                                            <p:graphicEl>
                                              <a:dgm id="{4125ED5E-00F0-45C3-BAD9-1D182EE76188}"/>
                                            </p:graphicEl>
                                          </p:spTgt>
                                        </p:tgtEl>
                                      </p:cBhvr>
                                    </p:animEffect>
                                  </p:childTnLst>
                                </p:cTn>
                              </p:par>
                            </p:childTnLst>
                          </p:cTn>
                        </p:par>
                        <p:par>
                          <p:cTn id="31" fill="hold">
                            <p:stCondLst>
                              <p:cond delay="10500"/>
                            </p:stCondLst>
                            <p:childTnLst>
                              <p:par>
                                <p:cTn id="32" presetID="4" presetClass="entr" presetSubtype="16" fill="hold" grpId="0" nodeType="afterEffect">
                                  <p:stCondLst>
                                    <p:cond delay="0"/>
                                  </p:stCondLst>
                                  <p:childTnLst>
                                    <p:set>
                                      <p:cBhvr>
                                        <p:cTn id="33" dur="1" fill="hold">
                                          <p:stCondLst>
                                            <p:cond delay="0"/>
                                          </p:stCondLst>
                                        </p:cTn>
                                        <p:tgtEl>
                                          <p:spTgt spid="2">
                                            <p:graphicEl>
                                              <a:dgm id="{7448D14D-C9F3-49A2-8423-A2B6FBCC34E9}"/>
                                            </p:graphicEl>
                                          </p:spTgt>
                                        </p:tgtEl>
                                        <p:attrNameLst>
                                          <p:attrName>style.visibility</p:attrName>
                                        </p:attrNameLst>
                                      </p:cBhvr>
                                      <p:to>
                                        <p:strVal val="visible"/>
                                      </p:to>
                                    </p:set>
                                    <p:animEffect transition="in" filter="box(in)">
                                      <p:cBhvr>
                                        <p:cTn id="34" dur="2000"/>
                                        <p:tgtEl>
                                          <p:spTgt spid="2">
                                            <p:graphicEl>
                                              <a:dgm id="{7448D14D-C9F3-49A2-8423-A2B6FBCC34E9}"/>
                                            </p:graphicEl>
                                          </p:spTgt>
                                        </p:tgtEl>
                                      </p:cBhvr>
                                    </p:animEffect>
                                  </p:childTnLst>
                                </p:cTn>
                              </p:par>
                            </p:childTnLst>
                          </p:cTn>
                        </p:par>
                        <p:par>
                          <p:cTn id="35" fill="hold">
                            <p:stCondLst>
                              <p:cond delay="12500"/>
                            </p:stCondLst>
                            <p:childTnLst>
                              <p:par>
                                <p:cTn id="36" presetID="4" presetClass="entr" presetSubtype="16" fill="hold" grpId="0" nodeType="afterEffect">
                                  <p:stCondLst>
                                    <p:cond delay="0"/>
                                  </p:stCondLst>
                                  <p:childTnLst>
                                    <p:set>
                                      <p:cBhvr>
                                        <p:cTn id="37" dur="1" fill="hold">
                                          <p:stCondLst>
                                            <p:cond delay="0"/>
                                          </p:stCondLst>
                                        </p:cTn>
                                        <p:tgtEl>
                                          <p:spTgt spid="2">
                                            <p:graphicEl>
                                              <a:dgm id="{E2743248-B4E0-4CC1-85D1-ADBF022ACC10}"/>
                                            </p:graphicEl>
                                          </p:spTgt>
                                        </p:tgtEl>
                                        <p:attrNameLst>
                                          <p:attrName>style.visibility</p:attrName>
                                        </p:attrNameLst>
                                      </p:cBhvr>
                                      <p:to>
                                        <p:strVal val="visible"/>
                                      </p:to>
                                    </p:set>
                                    <p:animEffect transition="in" filter="box(in)">
                                      <p:cBhvr>
                                        <p:cTn id="38" dur="2000"/>
                                        <p:tgtEl>
                                          <p:spTgt spid="2">
                                            <p:graphicEl>
                                              <a:dgm id="{E2743248-B4E0-4CC1-85D1-ADBF022ACC10}"/>
                                            </p:graphicEl>
                                          </p:spTgt>
                                        </p:tgtEl>
                                      </p:cBhvr>
                                    </p:animEffect>
                                  </p:childTnLst>
                                </p:cTn>
                              </p:par>
                            </p:childTnLst>
                          </p:cTn>
                        </p:par>
                        <p:par>
                          <p:cTn id="39" fill="hold">
                            <p:stCondLst>
                              <p:cond delay="14500"/>
                            </p:stCondLst>
                            <p:childTnLst>
                              <p:par>
                                <p:cTn id="40" presetID="4" presetClass="entr" presetSubtype="16" fill="hold" grpId="0" nodeType="afterEffect">
                                  <p:stCondLst>
                                    <p:cond delay="0"/>
                                  </p:stCondLst>
                                  <p:childTnLst>
                                    <p:set>
                                      <p:cBhvr>
                                        <p:cTn id="41" dur="1" fill="hold">
                                          <p:stCondLst>
                                            <p:cond delay="0"/>
                                          </p:stCondLst>
                                        </p:cTn>
                                        <p:tgtEl>
                                          <p:spTgt spid="2">
                                            <p:graphicEl>
                                              <a:dgm id="{3EF2CFCC-98FB-48F9-BAD8-6ABB5297568B}"/>
                                            </p:graphicEl>
                                          </p:spTgt>
                                        </p:tgtEl>
                                        <p:attrNameLst>
                                          <p:attrName>style.visibility</p:attrName>
                                        </p:attrNameLst>
                                      </p:cBhvr>
                                      <p:to>
                                        <p:strVal val="visible"/>
                                      </p:to>
                                    </p:set>
                                    <p:animEffect transition="in" filter="box(in)">
                                      <p:cBhvr>
                                        <p:cTn id="42" dur="2000"/>
                                        <p:tgtEl>
                                          <p:spTgt spid="2">
                                            <p:graphicEl>
                                              <a:dgm id="{3EF2CFCC-98FB-48F9-BAD8-6ABB5297568B}"/>
                                            </p:graphicEl>
                                          </p:spTgt>
                                        </p:tgtEl>
                                      </p:cBhvr>
                                    </p:animEffect>
                                  </p:childTnLst>
                                </p:cTn>
                              </p:par>
                            </p:childTnLst>
                          </p:cTn>
                        </p:par>
                        <p:par>
                          <p:cTn id="43" fill="hold">
                            <p:stCondLst>
                              <p:cond delay="16500"/>
                            </p:stCondLst>
                            <p:childTnLst>
                              <p:par>
                                <p:cTn id="44" presetID="4" presetClass="entr" presetSubtype="16" fill="hold" grpId="0" nodeType="afterEffect">
                                  <p:stCondLst>
                                    <p:cond delay="0"/>
                                  </p:stCondLst>
                                  <p:childTnLst>
                                    <p:set>
                                      <p:cBhvr>
                                        <p:cTn id="45" dur="1" fill="hold">
                                          <p:stCondLst>
                                            <p:cond delay="0"/>
                                          </p:stCondLst>
                                        </p:cTn>
                                        <p:tgtEl>
                                          <p:spTgt spid="2">
                                            <p:graphicEl>
                                              <a:dgm id="{97E4AE21-C8F8-4174-8530-1537DC6CE05F}"/>
                                            </p:graphicEl>
                                          </p:spTgt>
                                        </p:tgtEl>
                                        <p:attrNameLst>
                                          <p:attrName>style.visibility</p:attrName>
                                        </p:attrNameLst>
                                      </p:cBhvr>
                                      <p:to>
                                        <p:strVal val="visible"/>
                                      </p:to>
                                    </p:set>
                                    <p:animEffect transition="in" filter="box(in)">
                                      <p:cBhvr>
                                        <p:cTn id="46" dur="2000"/>
                                        <p:tgtEl>
                                          <p:spTgt spid="2">
                                            <p:graphicEl>
                                              <a:dgm id="{97E4AE21-C8F8-4174-8530-1537DC6CE05F}"/>
                                            </p:graphicEl>
                                          </p:spTgt>
                                        </p:tgtEl>
                                      </p:cBhvr>
                                    </p:animEffect>
                                  </p:childTnLst>
                                </p:cTn>
                              </p:par>
                            </p:childTnLst>
                          </p:cTn>
                        </p:par>
                        <p:par>
                          <p:cTn id="47" fill="hold">
                            <p:stCondLst>
                              <p:cond delay="18500"/>
                            </p:stCondLst>
                            <p:childTnLst>
                              <p:par>
                                <p:cTn id="48" presetID="4" presetClass="entr" presetSubtype="16" fill="hold" grpId="0" nodeType="afterEffect">
                                  <p:stCondLst>
                                    <p:cond delay="0"/>
                                  </p:stCondLst>
                                  <p:childTnLst>
                                    <p:set>
                                      <p:cBhvr>
                                        <p:cTn id="49" dur="1" fill="hold">
                                          <p:stCondLst>
                                            <p:cond delay="0"/>
                                          </p:stCondLst>
                                        </p:cTn>
                                        <p:tgtEl>
                                          <p:spTgt spid="2">
                                            <p:graphicEl>
                                              <a:dgm id="{C0A06B2B-4D29-41DC-A12B-0B930CE731BA}"/>
                                            </p:graphicEl>
                                          </p:spTgt>
                                        </p:tgtEl>
                                        <p:attrNameLst>
                                          <p:attrName>style.visibility</p:attrName>
                                        </p:attrNameLst>
                                      </p:cBhvr>
                                      <p:to>
                                        <p:strVal val="visible"/>
                                      </p:to>
                                    </p:set>
                                    <p:animEffect transition="in" filter="box(in)">
                                      <p:cBhvr>
                                        <p:cTn id="50" dur="2000"/>
                                        <p:tgtEl>
                                          <p:spTgt spid="2">
                                            <p:graphicEl>
                                              <a:dgm id="{C0A06B2B-4D29-41DC-A12B-0B930CE731BA}"/>
                                            </p:graphicEl>
                                          </p:spTgt>
                                        </p:tgtEl>
                                      </p:cBhvr>
                                    </p:animEffect>
                                  </p:childTnLst>
                                </p:cTn>
                              </p:par>
                            </p:childTnLst>
                          </p:cTn>
                        </p:par>
                        <p:par>
                          <p:cTn id="51" fill="hold">
                            <p:stCondLst>
                              <p:cond delay="20500"/>
                            </p:stCondLst>
                            <p:childTnLst>
                              <p:par>
                                <p:cTn id="52" presetID="4" presetClass="entr" presetSubtype="16" fill="hold" grpId="0" nodeType="afterEffect">
                                  <p:stCondLst>
                                    <p:cond delay="0"/>
                                  </p:stCondLst>
                                  <p:childTnLst>
                                    <p:set>
                                      <p:cBhvr>
                                        <p:cTn id="53" dur="1" fill="hold">
                                          <p:stCondLst>
                                            <p:cond delay="0"/>
                                          </p:stCondLst>
                                        </p:cTn>
                                        <p:tgtEl>
                                          <p:spTgt spid="2">
                                            <p:graphicEl>
                                              <a:dgm id="{8EB698EE-BE45-4967-8023-7CF8A24E5CBC}"/>
                                            </p:graphicEl>
                                          </p:spTgt>
                                        </p:tgtEl>
                                        <p:attrNameLst>
                                          <p:attrName>style.visibility</p:attrName>
                                        </p:attrNameLst>
                                      </p:cBhvr>
                                      <p:to>
                                        <p:strVal val="visible"/>
                                      </p:to>
                                    </p:set>
                                    <p:animEffect transition="in" filter="box(in)">
                                      <p:cBhvr>
                                        <p:cTn id="54" dur="2000"/>
                                        <p:tgtEl>
                                          <p:spTgt spid="2">
                                            <p:graphicEl>
                                              <a:dgm id="{8EB698EE-BE45-4967-8023-7CF8A24E5CBC}"/>
                                            </p:graphicEl>
                                          </p:spTgt>
                                        </p:tgtEl>
                                      </p:cBhvr>
                                    </p:animEffect>
                                  </p:childTnLst>
                                </p:cTn>
                              </p:par>
                            </p:childTnLst>
                          </p:cTn>
                        </p:par>
                        <p:par>
                          <p:cTn id="55" fill="hold">
                            <p:stCondLst>
                              <p:cond delay="22500"/>
                            </p:stCondLst>
                            <p:childTnLst>
                              <p:par>
                                <p:cTn id="56" presetID="4" presetClass="entr" presetSubtype="16" fill="hold" grpId="0" nodeType="afterEffect">
                                  <p:stCondLst>
                                    <p:cond delay="0"/>
                                  </p:stCondLst>
                                  <p:childTnLst>
                                    <p:set>
                                      <p:cBhvr>
                                        <p:cTn id="57" dur="1" fill="hold">
                                          <p:stCondLst>
                                            <p:cond delay="0"/>
                                          </p:stCondLst>
                                        </p:cTn>
                                        <p:tgtEl>
                                          <p:spTgt spid="2">
                                            <p:graphicEl>
                                              <a:dgm id="{CD6B37CE-8DD6-45D9-B98F-DCAB5B488A7B}"/>
                                            </p:graphicEl>
                                          </p:spTgt>
                                        </p:tgtEl>
                                        <p:attrNameLst>
                                          <p:attrName>style.visibility</p:attrName>
                                        </p:attrNameLst>
                                      </p:cBhvr>
                                      <p:to>
                                        <p:strVal val="visible"/>
                                      </p:to>
                                    </p:set>
                                    <p:animEffect transition="in" filter="box(in)">
                                      <p:cBhvr>
                                        <p:cTn id="58" dur="2000"/>
                                        <p:tgtEl>
                                          <p:spTgt spid="2">
                                            <p:graphicEl>
                                              <a:dgm id="{CD6B37CE-8DD6-45D9-B98F-DCAB5B488A7B}"/>
                                            </p:graphicEl>
                                          </p:spTgt>
                                        </p:tgtEl>
                                      </p:cBhvr>
                                    </p:animEffect>
                                  </p:childTnLst>
                                </p:cTn>
                              </p:par>
                            </p:childTnLst>
                          </p:cTn>
                        </p:par>
                        <p:par>
                          <p:cTn id="59" fill="hold">
                            <p:stCondLst>
                              <p:cond delay="24500"/>
                            </p:stCondLst>
                            <p:childTnLst>
                              <p:par>
                                <p:cTn id="60" presetID="2" presetClass="entr" presetSubtype="2"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1+#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 grpId="0">
        <p:bldSub>
          <a:bldDgm bld="one"/>
        </p:bldSub>
      </p:bldGraphic>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2B09486-B2C9-4B84-83DB-51763C13A46C}"/>
              </a:ext>
            </a:extLst>
          </p:cNvPr>
          <p:cNvSpPr/>
          <p:nvPr/>
        </p:nvSpPr>
        <p:spPr>
          <a:xfrm>
            <a:off x="4481637" y="3619500"/>
            <a:ext cx="8853363" cy="3962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bg-BG"/>
          </a:p>
        </p:txBody>
      </p:sp>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bg-BG"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Правене на преценки</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0644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1.3. </a:t>
            </a:r>
            <a:r>
              <a:rPr lang="ru-RU" sz="4000" b="1" spc="50" dirty="0" err="1">
                <a:solidFill>
                  <a:srgbClr val="243255"/>
                </a:solidFill>
                <a:cs typeface="Tahoma"/>
              </a:rPr>
              <a:t>Връзката</a:t>
            </a:r>
            <a:r>
              <a:rPr lang="ru-RU" sz="4000" b="1" spc="50" dirty="0">
                <a:solidFill>
                  <a:srgbClr val="243255"/>
                </a:solidFill>
                <a:cs typeface="Tahoma"/>
              </a:rPr>
              <a:t> между </a:t>
            </a:r>
            <a:r>
              <a:rPr lang="ru-RU" sz="4000" b="1" spc="50" dirty="0" err="1">
                <a:solidFill>
                  <a:srgbClr val="243255"/>
                </a:solidFill>
                <a:cs typeface="Tahoma"/>
              </a:rPr>
              <a:t>преценка</a:t>
            </a:r>
            <a:r>
              <a:rPr lang="ru-RU" sz="4000" b="1" spc="50" dirty="0">
                <a:solidFill>
                  <a:srgbClr val="243255"/>
                </a:solidFill>
                <a:cs typeface="Tahoma"/>
              </a:rPr>
              <a:t> и </a:t>
            </a:r>
            <a:r>
              <a:rPr lang="ru-RU" sz="4000" b="1" spc="50" dirty="0" err="1">
                <a:solidFill>
                  <a:srgbClr val="243255"/>
                </a:solidFill>
                <a:cs typeface="Tahoma"/>
              </a:rPr>
              <a:t>възприятие</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TextBox 10">
            <a:extLst>
              <a:ext uri="{FF2B5EF4-FFF2-40B4-BE49-F238E27FC236}">
                <a16:creationId xmlns:a16="http://schemas.microsoft.com/office/drawing/2014/main" id="{58110C42-1D66-4606-91F9-01DD08BBF3EE}"/>
              </a:ext>
            </a:extLst>
          </p:cNvPr>
          <p:cNvSpPr txBox="1"/>
          <p:nvPr/>
        </p:nvSpPr>
        <p:spPr>
          <a:xfrm>
            <a:off x="6591299" y="3009900"/>
            <a:ext cx="4305301" cy="461665"/>
          </a:xfrm>
          <a:prstGeom prst="rect">
            <a:avLst/>
          </a:prstGeom>
          <a:noFill/>
        </p:spPr>
        <p:txBody>
          <a:bodyPr wrap="square">
            <a:spAutoFit/>
          </a:bodyPr>
          <a:lstStyle/>
          <a:p>
            <a:pPr algn="ctr" fontAlgn="base">
              <a:spcBef>
                <a:spcPts val="1000"/>
              </a:spcBef>
            </a:pPr>
            <a:r>
              <a:rPr lang="bg-BG" sz="2400" b="1" dirty="0">
                <a:solidFill>
                  <a:srgbClr val="002060"/>
                </a:solidFill>
                <a:effectLst/>
                <a:latin typeface="Calibri" panose="020F0502020204030204" pitchFamily="34" charset="0"/>
                <a:ea typeface="Times New Roman" panose="02020603050405020304" pitchFamily="18" charset="0"/>
              </a:rPr>
              <a:t>Процесът на възприятието</a:t>
            </a:r>
            <a:endParaRPr lang="bg-BG" sz="2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766163E6-7A70-46CA-9BD2-3D5FD8B17AC5}"/>
              </a:ext>
            </a:extLst>
          </p:cNvPr>
          <p:cNvSpPr txBox="1"/>
          <p:nvPr/>
        </p:nvSpPr>
        <p:spPr>
          <a:xfrm>
            <a:off x="3611429" y="8112323"/>
            <a:ext cx="14495693" cy="307777"/>
          </a:xfrm>
          <a:prstGeom prst="rect">
            <a:avLst/>
          </a:prstGeom>
          <a:noFill/>
        </p:spPr>
        <p:txBody>
          <a:bodyPr wrap="square">
            <a:spAutoFit/>
          </a:bodyPr>
          <a:lstStyle/>
          <a:p>
            <a:pPr algn="r" fontAlgn="base">
              <a:spcAft>
                <a:spcPts val="1000"/>
              </a:spcAft>
            </a:pPr>
            <a:r>
              <a:rPr lang="bg-BG" sz="1400" b="1" dirty="0">
                <a:solidFill>
                  <a:srgbClr val="002060"/>
                </a:solidFill>
                <a:effectLst/>
                <a:latin typeface="Calibri" panose="020F0502020204030204" pitchFamily="34" charset="0"/>
                <a:ea typeface="Times New Roman" panose="02020603050405020304" pitchFamily="18" charset="0"/>
              </a:rPr>
              <a:t>Източник</a:t>
            </a:r>
            <a:r>
              <a:rPr lang="en-GB" sz="1400" b="1" dirty="0">
                <a:solidFill>
                  <a:srgbClr val="002060"/>
                </a:solidFill>
                <a:effectLst/>
                <a:latin typeface="Calibri" panose="020F0502020204030204" pitchFamily="34" charset="0"/>
                <a:ea typeface="Times New Roman" panose="02020603050405020304" pitchFamily="18" charset="0"/>
              </a:rPr>
              <a:t>: </a:t>
            </a:r>
            <a:r>
              <a:rPr lang="en-GB" sz="1400" dirty="0">
                <a:solidFill>
                  <a:srgbClr val="002060"/>
                </a:solidFill>
                <a:effectLst/>
                <a:latin typeface="Calibri" panose="020F0502020204030204" pitchFamily="34" charset="0"/>
                <a:ea typeface="Times New Roman" panose="02020603050405020304" pitchFamily="18" charset="0"/>
              </a:rPr>
              <a:t>Gibson, J., Ivancevich, J., Donnelly, J., &amp; Konopaske, R. (2012). Organizations: </a:t>
            </a:r>
            <a:r>
              <a:rPr lang="en-GB" sz="1400" dirty="0" err="1">
                <a:solidFill>
                  <a:srgbClr val="002060"/>
                </a:solidFill>
                <a:effectLst/>
                <a:latin typeface="Calibri" panose="020F0502020204030204" pitchFamily="34" charset="0"/>
                <a:ea typeface="Times New Roman" panose="02020603050405020304" pitchFamily="18" charset="0"/>
              </a:rPr>
              <a:t>Behavior</a:t>
            </a:r>
            <a:r>
              <a:rPr lang="en-GB" sz="1400" dirty="0">
                <a:solidFill>
                  <a:srgbClr val="002060"/>
                </a:solidFill>
                <a:effectLst/>
                <a:latin typeface="Calibri" panose="020F0502020204030204" pitchFamily="34" charset="0"/>
                <a:ea typeface="Times New Roman" panose="02020603050405020304" pitchFamily="18" charset="0"/>
              </a:rPr>
              <a:t>, Structure, Processes. New York: McGraw-Hill, p. 94</a:t>
            </a:r>
            <a:endParaRPr lang="bg-BG"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80BAAA19-30A7-404A-9E9C-740773F36E15}"/>
              </a:ext>
            </a:extLst>
          </p:cNvPr>
          <p:cNvSpPr txBox="1"/>
          <p:nvPr/>
        </p:nvSpPr>
        <p:spPr>
          <a:xfrm>
            <a:off x="1295400" y="3828388"/>
            <a:ext cx="2362200" cy="707886"/>
          </a:xfrm>
          <a:prstGeom prst="rect">
            <a:avLst/>
          </a:prstGeom>
          <a:noFill/>
        </p:spPr>
        <p:txBody>
          <a:bodyPr wrap="square" rtlCol="0">
            <a:spAutoFit/>
          </a:bodyPr>
          <a:lstStyle/>
          <a:p>
            <a:r>
              <a:rPr lang="bg-BG" sz="2000" b="1" dirty="0"/>
              <a:t>Реалността в работната среда</a:t>
            </a:r>
            <a:endParaRPr lang="en-US" sz="2000" b="1" dirty="0"/>
          </a:p>
        </p:txBody>
      </p:sp>
      <p:sp>
        <p:nvSpPr>
          <p:cNvPr id="13" name="TextBox 12">
            <a:extLst>
              <a:ext uri="{FF2B5EF4-FFF2-40B4-BE49-F238E27FC236}">
                <a16:creationId xmlns:a16="http://schemas.microsoft.com/office/drawing/2014/main" id="{160FC958-791C-426E-B54D-6C11B8B40A15}"/>
              </a:ext>
            </a:extLst>
          </p:cNvPr>
          <p:cNvSpPr txBox="1"/>
          <p:nvPr/>
        </p:nvSpPr>
        <p:spPr>
          <a:xfrm>
            <a:off x="1295400" y="4675193"/>
            <a:ext cx="1939463" cy="2031325"/>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bg-BG" b="0" i="0" u="none" strike="noStrike" baseline="0" dirty="0"/>
              <a:t>Стимули</a:t>
            </a:r>
            <a:r>
              <a:rPr lang="en-GB" b="0" i="0" u="none" strike="noStrike" baseline="0" dirty="0"/>
              <a:t> (</a:t>
            </a:r>
            <a:r>
              <a:rPr lang="bg-BG" dirty="0"/>
              <a:t>напр.</a:t>
            </a:r>
            <a:r>
              <a:rPr lang="en-GB" b="0" i="0" u="none" strike="noStrike" baseline="0" dirty="0"/>
              <a:t>, </a:t>
            </a:r>
            <a:r>
              <a:rPr lang="bg-BG" b="0" i="0" u="none" strike="noStrike" baseline="0" dirty="0"/>
              <a:t>системата за възнаграждение</a:t>
            </a:r>
            <a:r>
              <a:rPr lang="en-GB" b="0" i="0" u="none" strike="noStrike" baseline="0" dirty="0"/>
              <a:t>,</a:t>
            </a:r>
          </a:p>
          <a:p>
            <a:pPr algn="l"/>
            <a:r>
              <a:rPr lang="bg-BG" dirty="0"/>
              <a:t>с</a:t>
            </a:r>
            <a:r>
              <a:rPr lang="bg-BG" b="0" i="0" u="none" strike="noStrike" baseline="0" dirty="0"/>
              <a:t>тила за убеждаване</a:t>
            </a:r>
            <a:r>
              <a:rPr lang="bg-BG" b="0" i="0" u="none" strike="noStrike" dirty="0"/>
              <a:t> на ръководителя</a:t>
            </a:r>
            <a:r>
              <a:rPr lang="en-GB" b="0" i="0" u="none" strike="noStrike" baseline="0" dirty="0"/>
              <a:t>,</a:t>
            </a:r>
          </a:p>
          <a:p>
            <a:pPr algn="l"/>
            <a:r>
              <a:rPr lang="bg-BG" dirty="0"/>
              <a:t>р</a:t>
            </a:r>
            <a:r>
              <a:rPr lang="bg-BG" b="0" i="0" u="none" strike="noStrike" baseline="0" dirty="0"/>
              <a:t>аботния процес</a:t>
            </a:r>
            <a:r>
              <a:rPr lang="en-GB" b="0" i="0" u="none" strike="noStrike" baseline="0" dirty="0"/>
              <a:t>)</a:t>
            </a:r>
            <a:endParaRPr lang="bg-BG" dirty="0"/>
          </a:p>
        </p:txBody>
      </p:sp>
      <p:sp>
        <p:nvSpPr>
          <p:cNvPr id="15" name="TextBox 14">
            <a:extLst>
              <a:ext uri="{FF2B5EF4-FFF2-40B4-BE49-F238E27FC236}">
                <a16:creationId xmlns:a16="http://schemas.microsoft.com/office/drawing/2014/main" id="{D0213F7C-DB00-4D8C-82F2-215B93F44BE2}"/>
              </a:ext>
            </a:extLst>
          </p:cNvPr>
          <p:cNvSpPr txBox="1"/>
          <p:nvPr/>
        </p:nvSpPr>
        <p:spPr>
          <a:xfrm>
            <a:off x="6248400" y="3619500"/>
            <a:ext cx="4800599" cy="707886"/>
          </a:xfrm>
          <a:prstGeom prst="rect">
            <a:avLst/>
          </a:prstGeom>
          <a:noFill/>
        </p:spPr>
        <p:txBody>
          <a:bodyPr wrap="square">
            <a:spAutoFit/>
          </a:bodyPr>
          <a:lstStyle/>
          <a:p>
            <a:pPr algn="l"/>
            <a:r>
              <a:rPr lang="bg-BG" sz="2000" b="1" i="0" u="none" strike="noStrike" baseline="0" dirty="0"/>
              <a:t>Индивидуалният процес на възприятие</a:t>
            </a:r>
            <a:r>
              <a:rPr lang="en-GB" sz="2000" b="1" i="0" u="none" strike="noStrike" baseline="0" dirty="0"/>
              <a:t>:</a:t>
            </a:r>
          </a:p>
          <a:p>
            <a:pPr algn="l"/>
            <a:r>
              <a:rPr lang="bg-BG" sz="2000" b="1" i="0" u="none" strike="noStrike" baseline="0" dirty="0"/>
              <a:t>Организиране </a:t>
            </a:r>
            <a:r>
              <a:rPr lang="bg-BG" sz="2000" b="1" i="0" u="none" strike="noStrike" baseline="0"/>
              <a:t>и разтълкуване</a:t>
            </a:r>
            <a:endParaRPr lang="bg-BG" sz="2000" dirty="0"/>
          </a:p>
        </p:txBody>
      </p:sp>
      <p:sp>
        <p:nvSpPr>
          <p:cNvPr id="17" name="TextBox 16">
            <a:extLst>
              <a:ext uri="{FF2B5EF4-FFF2-40B4-BE49-F238E27FC236}">
                <a16:creationId xmlns:a16="http://schemas.microsoft.com/office/drawing/2014/main" id="{4EF0049A-5AAB-48B2-B7C8-5E762EBFBEFC}"/>
              </a:ext>
            </a:extLst>
          </p:cNvPr>
          <p:cNvSpPr txBox="1"/>
          <p:nvPr/>
        </p:nvSpPr>
        <p:spPr>
          <a:xfrm>
            <a:off x="5105480" y="5120218"/>
            <a:ext cx="1780309" cy="646331"/>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bg-BG" sz="1800" dirty="0"/>
              <a:t>Възприемане на стимулите</a:t>
            </a:r>
          </a:p>
        </p:txBody>
      </p:sp>
      <p:sp>
        <p:nvSpPr>
          <p:cNvPr id="20" name="TextBox 19">
            <a:extLst>
              <a:ext uri="{FF2B5EF4-FFF2-40B4-BE49-F238E27FC236}">
                <a16:creationId xmlns:a16="http://schemas.microsoft.com/office/drawing/2014/main" id="{68FA2125-A62D-45F9-B251-499F5E858596}"/>
              </a:ext>
            </a:extLst>
          </p:cNvPr>
          <p:cNvSpPr txBox="1"/>
          <p:nvPr/>
        </p:nvSpPr>
        <p:spPr>
          <a:xfrm>
            <a:off x="7740617" y="4561612"/>
            <a:ext cx="1950406" cy="2585323"/>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bg-BG" sz="1800" dirty="0"/>
              <a:t>Фактори с влияние върху възприятието</a:t>
            </a:r>
            <a:endParaRPr lang="en-GB" sz="1800" dirty="0"/>
          </a:p>
          <a:p>
            <a:r>
              <a:rPr lang="en-GB" sz="1800" dirty="0"/>
              <a:t>• </a:t>
            </a:r>
            <a:r>
              <a:rPr lang="bg-BG" sz="1800" dirty="0"/>
              <a:t>Стереотипи</a:t>
            </a:r>
            <a:endParaRPr lang="en-GB" sz="1800" dirty="0"/>
          </a:p>
          <a:p>
            <a:r>
              <a:rPr lang="en-GB" sz="1800" dirty="0"/>
              <a:t>• </a:t>
            </a:r>
            <a:r>
              <a:rPr lang="bg-BG" sz="1800" dirty="0"/>
              <a:t>Избирателност</a:t>
            </a:r>
            <a:endParaRPr lang="en-GB" sz="1800" dirty="0"/>
          </a:p>
          <a:p>
            <a:r>
              <a:rPr lang="en-GB" sz="1800" dirty="0"/>
              <a:t>• </a:t>
            </a:r>
            <a:r>
              <a:rPr lang="bg-BG" sz="1800" dirty="0"/>
              <a:t>Себеусещане</a:t>
            </a:r>
            <a:endParaRPr lang="en-GB" sz="1800" dirty="0"/>
          </a:p>
          <a:p>
            <a:r>
              <a:rPr lang="en-GB" sz="1800" dirty="0"/>
              <a:t>• </a:t>
            </a:r>
            <a:r>
              <a:rPr lang="bg-BG" sz="1800" dirty="0"/>
              <a:t>Ситуация</a:t>
            </a:r>
            <a:endParaRPr lang="en-GB" sz="1800" dirty="0"/>
          </a:p>
          <a:p>
            <a:r>
              <a:rPr lang="en-GB" sz="1800" dirty="0"/>
              <a:t>• </a:t>
            </a:r>
            <a:r>
              <a:rPr lang="bg-BG" sz="1800" dirty="0"/>
              <a:t>Нужди</a:t>
            </a:r>
            <a:endParaRPr lang="en-GB" sz="1800" dirty="0"/>
          </a:p>
          <a:p>
            <a:r>
              <a:rPr lang="en-GB" sz="1800" dirty="0"/>
              <a:t>• </a:t>
            </a:r>
            <a:r>
              <a:rPr lang="bg-BG" sz="1800" dirty="0"/>
              <a:t>Емоции</a:t>
            </a:r>
          </a:p>
        </p:txBody>
      </p:sp>
      <p:sp>
        <p:nvSpPr>
          <p:cNvPr id="21" name="TextBox 20">
            <a:extLst>
              <a:ext uri="{FF2B5EF4-FFF2-40B4-BE49-F238E27FC236}">
                <a16:creationId xmlns:a16="http://schemas.microsoft.com/office/drawing/2014/main" id="{56324A77-50B0-4B02-ACE1-0D3DCC3CC443}"/>
              </a:ext>
            </a:extLst>
          </p:cNvPr>
          <p:cNvSpPr txBox="1"/>
          <p:nvPr/>
        </p:nvSpPr>
        <p:spPr>
          <a:xfrm>
            <a:off x="10782467" y="4991100"/>
            <a:ext cx="2012206" cy="923330"/>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bg-BG" sz="1800" dirty="0"/>
              <a:t>Оценка и интерпретация на реалността</a:t>
            </a:r>
          </a:p>
        </p:txBody>
      </p:sp>
      <p:sp>
        <p:nvSpPr>
          <p:cNvPr id="23" name="TextBox 22">
            <a:extLst>
              <a:ext uri="{FF2B5EF4-FFF2-40B4-BE49-F238E27FC236}">
                <a16:creationId xmlns:a16="http://schemas.microsoft.com/office/drawing/2014/main" id="{EDE717C1-4553-495B-A4D5-92B0977DE2B1}"/>
              </a:ext>
            </a:extLst>
          </p:cNvPr>
          <p:cNvSpPr txBox="1"/>
          <p:nvPr/>
        </p:nvSpPr>
        <p:spPr>
          <a:xfrm>
            <a:off x="14722612" y="3871431"/>
            <a:ext cx="1658401" cy="400110"/>
          </a:xfrm>
          <a:prstGeom prst="rect">
            <a:avLst/>
          </a:prstGeom>
          <a:noFill/>
        </p:spPr>
        <p:txBody>
          <a:bodyPr wrap="square">
            <a:spAutoFit/>
          </a:bodyPr>
          <a:lstStyle/>
          <a:p>
            <a:pPr algn="ctr"/>
            <a:r>
              <a:rPr lang="bg-BG" sz="2000" b="1" i="0" u="none" strike="noStrike" baseline="0" dirty="0"/>
              <a:t>Резултати</a:t>
            </a:r>
            <a:endParaRPr lang="bg-BG" sz="2000" dirty="0"/>
          </a:p>
        </p:txBody>
      </p:sp>
      <p:sp>
        <p:nvSpPr>
          <p:cNvPr id="25" name="TextBox 24">
            <a:extLst>
              <a:ext uri="{FF2B5EF4-FFF2-40B4-BE49-F238E27FC236}">
                <a16:creationId xmlns:a16="http://schemas.microsoft.com/office/drawing/2014/main" id="{33D82927-F5F7-47BB-9A3E-27592EAC15DF}"/>
              </a:ext>
            </a:extLst>
          </p:cNvPr>
          <p:cNvSpPr txBox="1"/>
          <p:nvPr/>
        </p:nvSpPr>
        <p:spPr>
          <a:xfrm>
            <a:off x="14942214" y="4548336"/>
            <a:ext cx="1438800" cy="400110"/>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bg-BG" dirty="0"/>
              <a:t>Поведение</a:t>
            </a:r>
          </a:p>
        </p:txBody>
      </p:sp>
      <p:sp>
        <p:nvSpPr>
          <p:cNvPr id="27" name="TextBox 26">
            <a:extLst>
              <a:ext uri="{FF2B5EF4-FFF2-40B4-BE49-F238E27FC236}">
                <a16:creationId xmlns:a16="http://schemas.microsoft.com/office/drawing/2014/main" id="{B26C5030-7C4C-4CD4-ADC5-8F1C5969582F}"/>
              </a:ext>
            </a:extLst>
          </p:cNvPr>
          <p:cNvSpPr txBox="1"/>
          <p:nvPr/>
        </p:nvSpPr>
        <p:spPr>
          <a:xfrm>
            <a:off x="14942213" y="5922692"/>
            <a:ext cx="1438800" cy="646331"/>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bg-BG" sz="1800" dirty="0"/>
              <a:t>Формиране на нагласи</a:t>
            </a:r>
          </a:p>
        </p:txBody>
      </p:sp>
      <p:cxnSp>
        <p:nvCxnSpPr>
          <p:cNvPr id="30" name="Straight Arrow Connector 29">
            <a:extLst>
              <a:ext uri="{FF2B5EF4-FFF2-40B4-BE49-F238E27FC236}">
                <a16:creationId xmlns:a16="http://schemas.microsoft.com/office/drawing/2014/main" id="{3B797711-BECC-457F-81F5-24E79616FD9A}"/>
              </a:ext>
            </a:extLst>
          </p:cNvPr>
          <p:cNvCxnSpPr>
            <a:cxnSpLocks/>
            <a:endCxn id="17" idx="1"/>
          </p:cNvCxnSpPr>
          <p:nvPr/>
        </p:nvCxnSpPr>
        <p:spPr>
          <a:xfrm flipV="1">
            <a:off x="3234863" y="5443384"/>
            <a:ext cx="1870617" cy="52563"/>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B72DF08-CEB5-4594-B157-ACA581AEA498}"/>
              </a:ext>
            </a:extLst>
          </p:cNvPr>
          <p:cNvCxnSpPr>
            <a:cxnSpLocks/>
            <a:stCxn id="17" idx="3"/>
          </p:cNvCxnSpPr>
          <p:nvPr/>
        </p:nvCxnSpPr>
        <p:spPr>
          <a:xfrm>
            <a:off x="6885789" y="5443384"/>
            <a:ext cx="854828" cy="21457"/>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04AFCC-5FA0-4F8F-9613-C23360FAFF9B}"/>
              </a:ext>
            </a:extLst>
          </p:cNvPr>
          <p:cNvCxnSpPr>
            <a:cxnSpLocks/>
            <a:endCxn id="21" idx="1"/>
          </p:cNvCxnSpPr>
          <p:nvPr/>
        </p:nvCxnSpPr>
        <p:spPr>
          <a:xfrm flipV="1">
            <a:off x="9691074" y="5452765"/>
            <a:ext cx="1091393" cy="21457"/>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B6D9D89-7DED-4AA3-BE31-F821C8C8D65B}"/>
              </a:ext>
            </a:extLst>
          </p:cNvPr>
          <p:cNvCxnSpPr>
            <a:cxnSpLocks/>
            <a:stCxn id="21" idx="3"/>
            <a:endCxn id="25" idx="1"/>
          </p:cNvCxnSpPr>
          <p:nvPr/>
        </p:nvCxnSpPr>
        <p:spPr>
          <a:xfrm flipV="1">
            <a:off x="12794673" y="4748391"/>
            <a:ext cx="2147541" cy="704374"/>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7CE9B1D-5D7E-4191-A8CC-919EF64D6F39}"/>
              </a:ext>
            </a:extLst>
          </p:cNvPr>
          <p:cNvCxnSpPr>
            <a:cxnSpLocks/>
            <a:stCxn id="21" idx="3"/>
            <a:endCxn id="27" idx="1"/>
          </p:cNvCxnSpPr>
          <p:nvPr/>
        </p:nvCxnSpPr>
        <p:spPr>
          <a:xfrm>
            <a:off x="12794673" y="5452765"/>
            <a:ext cx="2147540" cy="793093"/>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C036052-C866-4866-814B-76B38462C5F5}"/>
              </a:ext>
            </a:extLst>
          </p:cNvPr>
          <p:cNvGrpSpPr/>
          <p:nvPr/>
        </p:nvGrpSpPr>
        <p:grpSpPr>
          <a:xfrm>
            <a:off x="2265133" y="6569022"/>
            <a:ext cx="13396483" cy="1012877"/>
            <a:chOff x="2265133" y="6569022"/>
            <a:chExt cx="13396483" cy="1012877"/>
          </a:xfrm>
        </p:grpSpPr>
        <p:cxnSp>
          <p:nvCxnSpPr>
            <p:cNvPr id="48" name="Connector: Elbow 47">
              <a:extLst>
                <a:ext uri="{FF2B5EF4-FFF2-40B4-BE49-F238E27FC236}">
                  <a16:creationId xmlns:a16="http://schemas.microsoft.com/office/drawing/2014/main" id="{15E82B06-C885-4795-A197-08AE892D909A}"/>
                </a:ext>
              </a:extLst>
            </p:cNvPr>
            <p:cNvCxnSpPr>
              <a:stCxn id="27" idx="2"/>
              <a:endCxn id="28" idx="2"/>
            </p:cNvCxnSpPr>
            <p:nvPr/>
          </p:nvCxnSpPr>
          <p:spPr>
            <a:xfrm rot="5400000">
              <a:off x="11778528" y="3698814"/>
              <a:ext cx="1012877" cy="6753294"/>
            </a:xfrm>
            <a:prstGeom prst="bentConnector3">
              <a:avLst>
                <a:gd name="adj1" fmla="val 122569"/>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040E4287-7027-4678-AA76-372A35C9F5AC}"/>
                </a:ext>
              </a:extLst>
            </p:cNvPr>
            <p:cNvCxnSpPr>
              <a:cxnSpLocks/>
              <a:endCxn id="13" idx="2"/>
            </p:cNvCxnSpPr>
            <p:nvPr/>
          </p:nvCxnSpPr>
          <p:spPr>
            <a:xfrm rot="10800000" flipV="1">
              <a:off x="2265133" y="6653904"/>
              <a:ext cx="13396483" cy="52614"/>
            </a:xfrm>
            <a:prstGeom prst="bentConnector4">
              <a:avLst>
                <a:gd name="adj1" fmla="val 36"/>
                <a:gd name="adj2" fmla="val 2207308"/>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17FAF79D-88FC-4078-B572-9359F32CD2B2}"/>
              </a:ext>
            </a:extLst>
          </p:cNvPr>
          <p:cNvGrpSpPr/>
          <p:nvPr/>
        </p:nvGrpSpPr>
        <p:grpSpPr>
          <a:xfrm>
            <a:off x="1676400" y="4748391"/>
            <a:ext cx="14704614" cy="3303408"/>
            <a:chOff x="1676400" y="4748391"/>
            <a:chExt cx="14704614" cy="3303408"/>
          </a:xfrm>
        </p:grpSpPr>
        <p:cxnSp>
          <p:nvCxnSpPr>
            <p:cNvPr id="58" name="Connector: Elbow 57">
              <a:extLst>
                <a:ext uri="{FF2B5EF4-FFF2-40B4-BE49-F238E27FC236}">
                  <a16:creationId xmlns:a16="http://schemas.microsoft.com/office/drawing/2014/main" id="{4D2520D8-6D69-4447-B785-08ABC9B6E26D}"/>
                </a:ext>
              </a:extLst>
            </p:cNvPr>
            <p:cNvCxnSpPr>
              <a:cxnSpLocks/>
              <a:stCxn id="25" idx="3"/>
            </p:cNvCxnSpPr>
            <p:nvPr/>
          </p:nvCxnSpPr>
          <p:spPr>
            <a:xfrm flipH="1">
              <a:off x="1676400" y="4748391"/>
              <a:ext cx="14704614" cy="3303408"/>
            </a:xfrm>
            <a:prstGeom prst="bentConnector3">
              <a:avLst>
                <a:gd name="adj1" fmla="val -1555"/>
              </a:avLst>
            </a:prstGeom>
            <a:ln w="38100">
              <a:solidFill>
                <a:srgbClr val="152D54"/>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B1FF841-0409-4256-ABF1-052D21EB4A8E}"/>
                </a:ext>
              </a:extLst>
            </p:cNvPr>
            <p:cNvCxnSpPr>
              <a:cxnSpLocks/>
            </p:cNvCxnSpPr>
            <p:nvPr/>
          </p:nvCxnSpPr>
          <p:spPr>
            <a:xfrm flipV="1">
              <a:off x="1676400" y="6706518"/>
              <a:ext cx="0" cy="1345281"/>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pic>
        <p:nvPicPr>
          <p:cNvPr id="67" name="Picture 66" descr="A picture containing text, clipart&#10;&#10;Description automatically generated">
            <a:hlinkClick r:id="rId5"/>
            <a:extLst>
              <a:ext uri="{FF2B5EF4-FFF2-40B4-BE49-F238E27FC236}">
                <a16:creationId xmlns:a16="http://schemas.microsoft.com/office/drawing/2014/main" id="{3489BFD8-2770-42D7-8363-9582D1309D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17966" y="1711514"/>
            <a:ext cx="2025265" cy="791119"/>
          </a:xfrm>
          <a:prstGeom prst="rect">
            <a:avLst/>
          </a:prstGeom>
        </p:spPr>
      </p:pic>
      <p:sp>
        <p:nvSpPr>
          <p:cNvPr id="69" name="TextBox 68">
            <a:extLst>
              <a:ext uri="{FF2B5EF4-FFF2-40B4-BE49-F238E27FC236}">
                <a16:creationId xmlns:a16="http://schemas.microsoft.com/office/drawing/2014/main" id="{0AD07BA3-0AAB-4E31-B2AF-256DA577B554}"/>
              </a:ext>
            </a:extLst>
          </p:cNvPr>
          <p:cNvSpPr txBox="1"/>
          <p:nvPr/>
        </p:nvSpPr>
        <p:spPr>
          <a:xfrm>
            <a:off x="12725443" y="2027515"/>
            <a:ext cx="2286000" cy="830997"/>
          </a:xfrm>
          <a:prstGeom prst="rect">
            <a:avLst/>
          </a:prstGeom>
          <a:noFill/>
        </p:spPr>
        <p:txBody>
          <a:bodyPr wrap="square">
            <a:spAutoFit/>
          </a:bodyPr>
          <a:lstStyle/>
          <a:p>
            <a:pPr algn="r"/>
            <a:r>
              <a:rPr lang="bg-BG" sz="2400" b="1" dirty="0">
                <a:solidFill>
                  <a:srgbClr val="002060"/>
                </a:solidFill>
                <a:latin typeface="Calibri" panose="020F0502020204030204" pitchFamily="34" charset="0"/>
              </a:rPr>
              <a:t>Личностни тестове</a:t>
            </a:r>
            <a:endParaRPr lang="en-GB" sz="2400" b="1" dirty="0">
              <a:solidFill>
                <a:srgbClr val="002060"/>
              </a:solidFill>
              <a:latin typeface="Calibri" panose="020F0502020204030204" pitchFamily="34" charset="0"/>
            </a:endParaRPr>
          </a:p>
        </p:txBody>
      </p:sp>
      <p:pic>
        <p:nvPicPr>
          <p:cNvPr id="73" name="Graphic 72">
            <a:hlinkClick r:id="rId7"/>
            <a:extLst>
              <a:ext uri="{FF2B5EF4-FFF2-40B4-BE49-F238E27FC236}">
                <a16:creationId xmlns:a16="http://schemas.microsoft.com/office/drawing/2014/main" id="{4168F420-4159-4CED-8578-4309988E9A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217966" y="2664645"/>
            <a:ext cx="2521209" cy="517171"/>
          </a:xfrm>
          <a:prstGeom prst="rect">
            <a:avLst/>
          </a:prstGeom>
        </p:spPr>
      </p:pic>
    </p:spTree>
    <p:extLst>
      <p:ext uri="{BB962C8B-B14F-4D97-AF65-F5344CB8AC3E}">
        <p14:creationId xmlns:p14="http://schemas.microsoft.com/office/powerpoint/2010/main" val="1378162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childTnLst>
                          </p:cTn>
                        </p:par>
                        <p:par>
                          <p:cTn id="54" fill="hold">
                            <p:stCondLst>
                              <p:cond delay="500"/>
                            </p:stCondLst>
                            <p:childTnLst>
                              <p:par>
                                <p:cTn id="55" presetID="16" presetClass="entr" presetSubtype="2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up)">
                                      <p:cBhvr>
                                        <p:cTn id="65" dur="500"/>
                                        <p:tgtEl>
                                          <p:spTgt spid="42"/>
                                        </p:tgtEl>
                                      </p:cBhvr>
                                    </p:animEffect>
                                  </p:childTnLst>
                                </p:cTn>
                              </p:par>
                            </p:childTnLst>
                          </p:cTn>
                        </p:par>
                        <p:par>
                          <p:cTn id="66" fill="hold">
                            <p:stCondLst>
                              <p:cond delay="500"/>
                            </p:stCondLst>
                            <p:childTnLst>
                              <p:par>
                                <p:cTn id="67" presetID="16" presetClass="entr" presetSubtype="21"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ipe(right)">
                                      <p:cBhvr>
                                        <p:cTn id="74" dur="500"/>
                                        <p:tgtEl>
                                          <p:spTgt spid="7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right)">
                                      <p:cBhvr>
                                        <p:cTn id="79" dur="500"/>
                                        <p:tgtEl>
                                          <p:spTgt spid="3"/>
                                        </p:tgtEl>
                                      </p:cBhvr>
                                    </p:animEffect>
                                  </p:childTnLst>
                                </p:cTn>
                              </p:par>
                            </p:childTnLst>
                          </p:cTn>
                        </p:par>
                        <p:par>
                          <p:cTn id="80" fill="hold">
                            <p:stCondLst>
                              <p:cond delay="500"/>
                            </p:stCondLst>
                            <p:childTnLst>
                              <p:par>
                                <p:cTn id="81" presetID="2" presetClass="entr" presetSubtype="2"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1+#ppt_w/2"/>
                                          </p:val>
                                        </p:tav>
                                        <p:tav tm="100000">
                                          <p:val>
                                            <p:strVal val="#ppt_x"/>
                                          </p:val>
                                        </p:tav>
                                      </p:tavLst>
                                    </p:anim>
                                    <p:anim calcmode="lin" valueType="num">
                                      <p:cBhvr additive="base">
                                        <p:cTn id="8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barn(inVertical)">
                                      <p:cBhvr>
                                        <p:cTn id="89" dur="500"/>
                                        <p:tgtEl>
                                          <p:spTgt spid="69"/>
                                        </p:tgtEl>
                                      </p:cBhvr>
                                    </p:animEffect>
                                  </p:childTnLst>
                                </p:cTn>
                              </p:par>
                              <p:par>
                                <p:cTn id="90" presetID="16" presetClass="entr" presetSubtype="21" fill="hold" nodeType="with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barn(inVertical)">
                                      <p:cBhvr>
                                        <p:cTn id="92" dur="500"/>
                                        <p:tgtEl>
                                          <p:spTgt spid="67"/>
                                        </p:tgtEl>
                                      </p:cBhvr>
                                    </p:animEffect>
                                  </p:childTnLst>
                                </p:cTn>
                              </p:par>
                              <p:par>
                                <p:cTn id="93" presetID="16" presetClass="entr" presetSubtype="21" fill="hold"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barn(inVertical)">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p:bldP spid="12" grpId="0"/>
      <p:bldP spid="2" grpId="0"/>
      <p:bldP spid="13" grpId="0" animBg="1"/>
      <p:bldP spid="15" grpId="0"/>
      <p:bldP spid="17" grpId="0" animBg="1"/>
      <p:bldP spid="20" grpId="0" animBg="1"/>
      <p:bldP spid="21" grpId="0" animBg="1"/>
      <p:bldP spid="23" grpId="0"/>
      <p:bldP spid="25" grpId="0" animBg="1"/>
      <p:bldP spid="2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1351</TotalTime>
  <Words>4829</Words>
  <Application>Microsoft Office PowerPoint</Application>
  <PresentationFormat>Custom</PresentationFormat>
  <Paragraphs>482</Paragraphs>
  <Slides>29</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Symbol</vt:lpstr>
      <vt:lpstr>Tahoma</vt:lpstr>
      <vt:lpstr>Times New Roman</vt:lpstr>
      <vt:lpstr>Wingdings</vt:lpstr>
      <vt:lpstr>YADLjI9qxTA 0</vt:lpstr>
      <vt:lpstr>Office Theme</vt:lpstr>
      <vt:lpstr>1_Office Theme</vt:lpstr>
      <vt:lpstr>PowerPoint Presentation</vt:lpstr>
      <vt:lpstr>ЦЕЛИ НА КУРСА</vt:lpstr>
      <vt:lpstr>ОЧАКВАНИ ОБРАЗОВАТЕЛНИ РЕЗУЛТАТИ</vt:lpstr>
      <vt:lpstr>СЪДЪРЖАНИЕ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Благодарим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Petar Petrov</cp:lastModifiedBy>
  <cp:revision>32</cp:revision>
  <dcterms:created xsi:type="dcterms:W3CDTF">2021-03-19T11:51:00Z</dcterms:created>
  <dcterms:modified xsi:type="dcterms:W3CDTF">2022-01-23T22:17:45Z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